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293" r:id="rId5"/>
    <p:sldId id="294" r:id="rId6"/>
    <p:sldId id="286"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2" d="100"/>
          <a:sy n="72" d="100"/>
        </p:scale>
        <p:origin x="588"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74541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07616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0"/>
            <a:r>
              <a:rPr lang="en-US" dirty="0"/>
              <a:t>Defining a Build Pipeline</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947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Automated system responsible for Continuous</a:t>
            </a:r>
            <a:br>
              <a:rPr lang="en-US" dirty="0"/>
            </a:br>
            <a:r>
              <a:rPr lang="en-US" dirty="0"/>
              <a:t>Integration</a:t>
            </a:r>
          </a:p>
          <a:p>
            <a:pPr lvl="1"/>
            <a:r>
              <a:rPr lang="en-US" dirty="0"/>
              <a:t>Builds code, runs unit tests, creates packages, etc.</a:t>
            </a:r>
          </a:p>
          <a:p>
            <a:pPr lvl="1"/>
            <a:r>
              <a:rPr lang="en-US" dirty="0"/>
              <a:t>Generally triggered by a code commit / check-in, or on a schedule</a:t>
            </a:r>
          </a:p>
          <a:p>
            <a:endParaRPr lang="en-US" dirty="0"/>
          </a:p>
          <a:p>
            <a:r>
              <a:rPr lang="en-US" sz="2400" i="1" dirty="0"/>
              <a:t>Note: The Build Pipeline and the Deployment Pipeline can be considered two different concepts, but in many systems the same tool orchestrates both.</a:t>
            </a:r>
          </a:p>
          <a:p>
            <a:pPr lvl="0"/>
            <a:endParaRPr lang="en-US" dirty="0"/>
          </a:p>
          <a:p>
            <a:pPr lvl="0"/>
            <a:endParaRPr lang="en-US" dirty="0"/>
          </a:p>
        </p:txBody>
      </p:sp>
      <p:sp>
        <p:nvSpPr>
          <p:cNvPr id="2" name="Title 1"/>
          <p:cNvSpPr>
            <a:spLocks noGrp="1"/>
          </p:cNvSpPr>
          <p:nvPr>
            <p:ph type="title"/>
          </p:nvPr>
        </p:nvSpPr>
        <p:spPr/>
        <p:txBody>
          <a:bodyPr/>
          <a:lstStyle/>
          <a:p>
            <a:r>
              <a:rPr lang="en-US" dirty="0"/>
              <a:t>What is a Build Pipeline?</a:t>
            </a:r>
          </a:p>
        </p:txBody>
      </p:sp>
    </p:spTree>
    <p:extLst>
      <p:ext uri="{BB962C8B-B14F-4D97-AF65-F5344CB8AC3E}">
        <p14:creationId xmlns:p14="http://schemas.microsoft.com/office/powerpoint/2010/main" val="281456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Trigger</a:t>
            </a:r>
          </a:p>
          <a:p>
            <a:pPr lvl="1"/>
            <a:r>
              <a:rPr lang="en-US" dirty="0"/>
              <a:t>Typically a commit / check-in to version control</a:t>
            </a:r>
          </a:p>
          <a:p>
            <a:pPr lvl="1"/>
            <a:r>
              <a:rPr lang="en-US" dirty="0"/>
              <a:t>Can include gated check-ins</a:t>
            </a:r>
          </a:p>
          <a:p>
            <a:r>
              <a:rPr lang="en-US" dirty="0"/>
              <a:t>Tasks</a:t>
            </a:r>
          </a:p>
          <a:p>
            <a:pPr lvl="1"/>
            <a:r>
              <a:rPr lang="en-US" dirty="0"/>
              <a:t>Compilation, </a:t>
            </a:r>
            <a:r>
              <a:rPr lang="en-US" dirty="0" err="1"/>
              <a:t>minification</a:t>
            </a:r>
            <a:r>
              <a:rPr lang="en-US" dirty="0"/>
              <a:t>, tokenization, etc.</a:t>
            </a:r>
          </a:p>
          <a:p>
            <a:r>
              <a:rPr lang="en-US" dirty="0"/>
              <a:t>Unit Testing</a:t>
            </a:r>
          </a:p>
          <a:p>
            <a:r>
              <a:rPr lang="en-US" dirty="0"/>
              <a:t>Code Analysis</a:t>
            </a:r>
          </a:p>
          <a:p>
            <a:r>
              <a:rPr lang="en-US" dirty="0"/>
              <a:t>Versioning and Packaging</a:t>
            </a:r>
          </a:p>
          <a:p>
            <a:endParaRPr lang="en-US" dirty="0"/>
          </a:p>
          <a:p>
            <a:pPr lvl="0"/>
            <a:endParaRPr lang="en-US" dirty="0"/>
          </a:p>
          <a:p>
            <a:pPr lvl="0"/>
            <a:endParaRPr lang="en-US" dirty="0"/>
          </a:p>
        </p:txBody>
      </p:sp>
      <p:sp>
        <p:nvSpPr>
          <p:cNvPr id="2" name="Title 1"/>
          <p:cNvSpPr>
            <a:spLocks noGrp="1"/>
          </p:cNvSpPr>
          <p:nvPr>
            <p:ph type="title"/>
          </p:nvPr>
        </p:nvSpPr>
        <p:spPr/>
        <p:txBody>
          <a:bodyPr/>
          <a:lstStyle/>
          <a:p>
            <a:r>
              <a:rPr lang="en-US" dirty="0"/>
              <a:t>Defining a Build Pipeline</a:t>
            </a:r>
          </a:p>
        </p:txBody>
      </p:sp>
    </p:spTree>
    <p:extLst>
      <p:ext uri="{BB962C8B-B14F-4D97-AF65-F5344CB8AC3E}">
        <p14:creationId xmlns:p14="http://schemas.microsoft.com/office/powerpoint/2010/main" val="2792787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3911</TotalTime>
  <Words>50</Words>
  <Application>Microsoft Office PowerPoint</Application>
  <PresentationFormat>Widescreen</PresentationFormat>
  <Paragraphs>19</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Segoe</vt:lpstr>
      <vt:lpstr>Arial</vt:lpstr>
      <vt:lpstr>Calibri</vt:lpstr>
      <vt:lpstr>Segoe UI</vt:lpstr>
      <vt:lpstr>Segoe UI Light</vt:lpstr>
      <vt:lpstr>1_Office Theme</vt:lpstr>
      <vt:lpstr>PowerPoint Presentation</vt:lpstr>
      <vt:lpstr>What is a Build Pipeline?</vt:lpstr>
      <vt:lpstr>Defining a Build Pipeline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leim@microsoft.com</dc:creator>
  <cp:lastModifiedBy>Lei Ma (LEX)</cp:lastModifiedBy>
  <cp:revision>107</cp:revision>
  <dcterms:created xsi:type="dcterms:W3CDTF">2013-02-15T23:12:42Z</dcterms:created>
  <dcterms:modified xsi:type="dcterms:W3CDTF">2016-05-08T05:12:31Z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