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handoutMasterIdLst>
    <p:handoutMasterId r:id="rId10"/>
  </p:handoutMasterIdLst>
  <p:sldIdLst>
    <p:sldId id="293" r:id="rId5"/>
    <p:sldId id="297" r:id="rId6"/>
    <p:sldId id="282"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72" d="100"/>
          <a:sy n="72" d="100"/>
        </p:scale>
        <p:origin x="588" y="8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520549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544556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lvl="0"/>
            <a:r>
              <a:rPr lang="en-US" dirty="0"/>
              <a:t>Configuration Management</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46835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388226"/>
            <a:ext cx="9452955" cy="4957710"/>
          </a:xfrm>
        </p:spPr>
        <p:txBody>
          <a:bodyPr>
            <a:normAutofit/>
          </a:bodyPr>
          <a:lstStyle/>
          <a:p>
            <a:pPr lvl="0"/>
            <a:r>
              <a:rPr lang="en-US" dirty="0"/>
              <a:t>Management of configuration of all environments for an application</a:t>
            </a:r>
          </a:p>
          <a:p>
            <a:pPr lvl="1"/>
            <a:r>
              <a:rPr lang="en-US" dirty="0"/>
              <a:t>Typically in the form of scripts</a:t>
            </a:r>
          </a:p>
          <a:p>
            <a:pPr lvl="1"/>
            <a:r>
              <a:rPr lang="en-US" dirty="0"/>
              <a:t>Version controlled</a:t>
            </a:r>
          </a:p>
          <a:p>
            <a:r>
              <a:rPr lang="en-US" dirty="0"/>
              <a:t>Less formal that “traditional” configuration management</a:t>
            </a:r>
          </a:p>
          <a:p>
            <a:pPr lvl="1"/>
            <a:r>
              <a:rPr lang="en-US" dirty="0"/>
              <a:t>Emphasizes encapsulation of configuration in code over formal documentation</a:t>
            </a:r>
          </a:p>
          <a:p>
            <a:pPr lvl="0"/>
            <a:endParaRPr lang="en-US" dirty="0"/>
          </a:p>
          <a:p>
            <a:pPr lvl="0"/>
            <a:endParaRPr lang="en-US" dirty="0"/>
          </a:p>
        </p:txBody>
      </p:sp>
      <p:sp>
        <p:nvSpPr>
          <p:cNvPr id="2" name="Title 1"/>
          <p:cNvSpPr>
            <a:spLocks noGrp="1"/>
          </p:cNvSpPr>
          <p:nvPr>
            <p:ph type="title"/>
          </p:nvPr>
        </p:nvSpPr>
        <p:spPr>
          <a:xfrm>
            <a:off x="379513" y="182215"/>
            <a:ext cx="9452855" cy="1063487"/>
          </a:xfrm>
        </p:spPr>
        <p:txBody>
          <a:bodyPr>
            <a:normAutofit/>
          </a:bodyPr>
          <a:lstStyle/>
          <a:p>
            <a:r>
              <a:rPr lang="en-US" dirty="0"/>
              <a:t>What is Configuration Management?</a:t>
            </a:r>
          </a:p>
        </p:txBody>
      </p:sp>
    </p:spTree>
    <p:extLst>
      <p:ext uri="{BB962C8B-B14F-4D97-AF65-F5344CB8AC3E}">
        <p14:creationId xmlns:p14="http://schemas.microsoft.com/office/powerpoint/2010/main" val="1611076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388226"/>
            <a:ext cx="9452955" cy="5091705"/>
          </a:xfrm>
        </p:spPr>
        <p:txBody>
          <a:bodyPr>
            <a:normAutofit/>
          </a:bodyPr>
          <a:lstStyle/>
          <a:p>
            <a:pPr lvl="0"/>
            <a:r>
              <a:rPr lang="en-US" dirty="0"/>
              <a:t>Allows configuration to be version controlled</a:t>
            </a:r>
          </a:p>
          <a:p>
            <a:r>
              <a:rPr lang="en-US" dirty="0"/>
              <a:t>Detects (and corrects) configuration drift</a:t>
            </a:r>
          </a:p>
          <a:p>
            <a:r>
              <a:rPr lang="en-US" dirty="0"/>
              <a:t>Treats infrastructure as flexible resource</a:t>
            </a:r>
          </a:p>
          <a:p>
            <a:r>
              <a:rPr lang="en-US" dirty="0"/>
              <a:t>Facilitates automation</a:t>
            </a:r>
          </a:p>
          <a:p>
            <a:r>
              <a:rPr lang="en-US" dirty="0"/>
              <a:t>Enables automated scale-up and scale-out</a:t>
            </a:r>
          </a:p>
          <a:p>
            <a:r>
              <a:rPr lang="en-US" dirty="0"/>
              <a:t>Provides environment consistency</a:t>
            </a:r>
          </a:p>
          <a:p>
            <a:pPr lvl="0"/>
            <a:endParaRPr lang="en-US" dirty="0"/>
          </a:p>
          <a:p>
            <a:pPr lvl="0"/>
            <a:endParaRPr lang="en-US" dirty="0"/>
          </a:p>
        </p:txBody>
      </p:sp>
      <p:sp>
        <p:nvSpPr>
          <p:cNvPr id="2" name="Title 1"/>
          <p:cNvSpPr>
            <a:spLocks noGrp="1"/>
          </p:cNvSpPr>
          <p:nvPr>
            <p:ph type="title"/>
          </p:nvPr>
        </p:nvSpPr>
        <p:spPr>
          <a:xfrm>
            <a:off x="379513" y="182215"/>
            <a:ext cx="11452823" cy="1063487"/>
          </a:xfrm>
        </p:spPr>
        <p:txBody>
          <a:bodyPr>
            <a:normAutofit fontScale="90000"/>
          </a:bodyPr>
          <a:lstStyle/>
          <a:p>
            <a:r>
              <a:rPr lang="en-US" dirty="0"/>
              <a:t>Benefits of Infrastructure and Configuration as Code</a:t>
            </a:r>
          </a:p>
        </p:txBody>
      </p:sp>
    </p:spTree>
    <p:extLst>
      <p:ext uri="{BB962C8B-B14F-4D97-AF65-F5344CB8AC3E}">
        <p14:creationId xmlns:p14="http://schemas.microsoft.com/office/powerpoint/2010/main" val="458852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3497</TotalTime>
  <Words>78</Words>
  <Application>Microsoft Office PowerPoint</Application>
  <PresentationFormat>Widescreen</PresentationFormat>
  <Paragraphs>16</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Segoe</vt:lpstr>
      <vt:lpstr>Arial</vt:lpstr>
      <vt:lpstr>Calibri</vt:lpstr>
      <vt:lpstr>Segoe UI</vt:lpstr>
      <vt:lpstr>Segoe UI Light</vt:lpstr>
      <vt:lpstr>1_Office Theme</vt:lpstr>
      <vt:lpstr>PowerPoint Presentation</vt:lpstr>
      <vt:lpstr>What is Configuration Management?</vt:lpstr>
      <vt:lpstr>Benefits of Infrastructure and Configuration as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leim@microsoft.com</dc:creator>
  <cp:lastModifiedBy>Lei Ma (LEX)</cp:lastModifiedBy>
  <cp:revision>119</cp:revision>
  <dcterms:created xsi:type="dcterms:W3CDTF">2013-02-15T23:12:42Z</dcterms:created>
  <dcterms:modified xsi:type="dcterms:W3CDTF">2016-05-08T05:17:51Z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