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9"/>
  </p:notesMasterIdLst>
  <p:handoutMasterIdLst>
    <p:handoutMasterId r:id="rId10"/>
  </p:handoutMasterIdLst>
  <p:sldIdLst>
    <p:sldId id="294" r:id="rId5"/>
    <p:sldId id="298" r:id="rId6"/>
    <p:sldId id="283" r:id="rId7"/>
    <p:sldId id="26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72" d="100"/>
          <a:sy n="72" d="100"/>
        </p:scale>
        <p:origin x="588" y="84"/>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5/7/2016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5/7/2016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528154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24103264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Click to edit Master subtitle style</a:t>
            </a:r>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89134869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lvl="0"/>
            <a:r>
              <a:rPr lang="en-US" dirty="0"/>
              <a:t>Release Management</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61403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388226"/>
            <a:ext cx="9452955" cy="4957710"/>
          </a:xfrm>
        </p:spPr>
        <p:txBody>
          <a:bodyPr anchor="t">
            <a:normAutofit/>
          </a:bodyPr>
          <a:lstStyle/>
          <a:p>
            <a:r>
              <a:rPr lang="en-US" dirty="0"/>
              <a:t>Managing what is deployed where, and how</a:t>
            </a:r>
          </a:p>
          <a:p>
            <a:pPr lvl="1"/>
            <a:r>
              <a:rPr lang="en-US" dirty="0"/>
              <a:t>What: which versions of components</a:t>
            </a:r>
          </a:p>
          <a:p>
            <a:pPr lvl="1"/>
            <a:r>
              <a:rPr lang="en-US" dirty="0"/>
              <a:t>Where: which environment</a:t>
            </a:r>
          </a:p>
          <a:p>
            <a:pPr lvl="1"/>
            <a:r>
              <a:rPr lang="en-US" dirty="0"/>
              <a:t>How: automation and scripting to configure environments and deploy applications</a:t>
            </a:r>
          </a:p>
          <a:p>
            <a:r>
              <a:rPr lang="en-US" dirty="0"/>
              <a:t>Less formal that “traditional” release management</a:t>
            </a:r>
          </a:p>
          <a:p>
            <a:pPr lvl="1"/>
            <a:r>
              <a:rPr lang="en-US" dirty="0"/>
              <a:t>Emphasizes quick and consistent delivery over formal change control (I.e. Change Approval Board (CAB))</a:t>
            </a:r>
          </a:p>
          <a:p>
            <a:pPr lvl="0"/>
            <a:endParaRPr lang="en-US" dirty="0"/>
          </a:p>
          <a:p>
            <a:pPr lvl="0"/>
            <a:endParaRPr lang="en-US" dirty="0"/>
          </a:p>
        </p:txBody>
      </p:sp>
      <p:sp>
        <p:nvSpPr>
          <p:cNvPr id="2" name="Title 1"/>
          <p:cNvSpPr>
            <a:spLocks noGrp="1"/>
          </p:cNvSpPr>
          <p:nvPr>
            <p:ph type="title"/>
          </p:nvPr>
        </p:nvSpPr>
        <p:spPr>
          <a:xfrm>
            <a:off x="379513" y="182215"/>
            <a:ext cx="9452855" cy="1063487"/>
          </a:xfrm>
        </p:spPr>
        <p:txBody>
          <a:bodyPr>
            <a:normAutofit/>
          </a:bodyPr>
          <a:lstStyle/>
          <a:p>
            <a:r>
              <a:rPr lang="en-US" dirty="0"/>
              <a:t>What is Release Management?</a:t>
            </a:r>
          </a:p>
        </p:txBody>
      </p:sp>
    </p:spTree>
    <p:extLst>
      <p:ext uri="{BB962C8B-B14F-4D97-AF65-F5344CB8AC3E}">
        <p14:creationId xmlns:p14="http://schemas.microsoft.com/office/powerpoint/2010/main" val="2794075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lvl="0"/>
            <a:r>
              <a:rPr lang="en-US" dirty="0"/>
              <a:t>Auditing and Traceability</a:t>
            </a:r>
          </a:p>
          <a:p>
            <a:pPr lvl="0"/>
            <a:r>
              <a:rPr lang="en-US" dirty="0"/>
              <a:t>Automation</a:t>
            </a:r>
          </a:p>
          <a:p>
            <a:pPr lvl="0"/>
            <a:r>
              <a:rPr lang="en-US" dirty="0"/>
              <a:t>Visibility</a:t>
            </a:r>
          </a:p>
          <a:p>
            <a:pPr lvl="0"/>
            <a:r>
              <a:rPr lang="en-US" dirty="0"/>
              <a:t>Confidence through consistency</a:t>
            </a:r>
          </a:p>
          <a:p>
            <a:pPr lvl="0"/>
            <a:r>
              <a:rPr lang="en-US" dirty="0"/>
              <a:t>Higher quality</a:t>
            </a:r>
          </a:p>
          <a:p>
            <a:pPr marL="0" lvl="0" indent="0">
              <a:buNone/>
            </a:pPr>
            <a:endParaRPr lang="en-US" dirty="0"/>
          </a:p>
          <a:p>
            <a:pPr lvl="0"/>
            <a:endParaRPr lang="en-US" dirty="0"/>
          </a:p>
          <a:p>
            <a:pPr lvl="0"/>
            <a:endParaRPr lang="en-US" dirty="0"/>
          </a:p>
          <a:p>
            <a:pPr lvl="0"/>
            <a:endParaRPr lang="en-US" dirty="0"/>
          </a:p>
        </p:txBody>
      </p:sp>
      <p:sp>
        <p:nvSpPr>
          <p:cNvPr id="2" name="Title 1"/>
          <p:cNvSpPr>
            <a:spLocks noGrp="1"/>
          </p:cNvSpPr>
          <p:nvPr>
            <p:ph type="title"/>
          </p:nvPr>
        </p:nvSpPr>
        <p:spPr/>
        <p:txBody>
          <a:bodyPr/>
          <a:lstStyle/>
          <a:p>
            <a:r>
              <a:rPr lang="en-US" dirty="0"/>
              <a:t>Benefits of Release Management</a:t>
            </a:r>
          </a:p>
        </p:txBody>
      </p:sp>
    </p:spTree>
    <p:extLst>
      <p:ext uri="{BB962C8B-B14F-4D97-AF65-F5344CB8AC3E}">
        <p14:creationId xmlns:p14="http://schemas.microsoft.com/office/powerpoint/2010/main" val="2261025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636b0322-90fb-440c-9cbc-22749e7231e9"/>
    <ds:schemaRef ds:uri="http://purl.org/dc/term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3495</TotalTime>
  <Words>78</Words>
  <Application>Microsoft Office PowerPoint</Application>
  <PresentationFormat>Widescreen</PresentationFormat>
  <Paragraphs>18</Paragraphs>
  <Slides>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Segoe</vt:lpstr>
      <vt:lpstr>Arial</vt:lpstr>
      <vt:lpstr>Calibri</vt:lpstr>
      <vt:lpstr>Segoe UI</vt:lpstr>
      <vt:lpstr>Segoe UI Light</vt:lpstr>
      <vt:lpstr>1_Office Theme</vt:lpstr>
      <vt:lpstr>PowerPoint Presentation</vt:lpstr>
      <vt:lpstr>What is Release Management?</vt:lpstr>
      <vt:lpstr>Benefits of Release Management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leim@microsoft.com</dc:creator>
  <cp:lastModifiedBy>Lei Ma (LEX)</cp:lastModifiedBy>
  <cp:revision>119</cp:revision>
  <dcterms:created xsi:type="dcterms:W3CDTF">2013-02-15T23:12:42Z</dcterms:created>
  <dcterms:modified xsi:type="dcterms:W3CDTF">2016-05-08T05:20:43Z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