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300" r:id="rId5"/>
    <p:sldId id="303" r:id="rId6"/>
    <p:sldId id="301"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70991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301076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Defining a Deployment Pipeline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058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Automated system responsible for Continuous Delivery</a:t>
            </a:r>
          </a:p>
          <a:p>
            <a:pPr lvl="1"/>
            <a:r>
              <a:rPr lang="en-US" dirty="0"/>
              <a:t>Deploys code to environments, enforces approval gates, executes automated tests</a:t>
            </a:r>
          </a:p>
          <a:p>
            <a:pPr lvl="1"/>
            <a:r>
              <a:rPr lang="en-US" dirty="0"/>
              <a:t>Generally triggered by a new build or manually</a:t>
            </a:r>
          </a:p>
          <a:p>
            <a:endParaRPr lang="en-US" dirty="0"/>
          </a:p>
          <a:p>
            <a:r>
              <a:rPr lang="en-US" sz="2400" i="1" dirty="0"/>
              <a:t>Note: The Build Pipeline and the Deployment Pipeline can be considered two different concepts, but in many systems the same tool orchestrates both.</a:t>
            </a:r>
          </a:p>
          <a:p>
            <a:pPr lvl="0"/>
            <a:endParaRPr lang="en-US" dirty="0"/>
          </a:p>
          <a:p>
            <a:pPr lvl="0"/>
            <a:endParaRPr lang="en-US" dirty="0"/>
          </a:p>
        </p:txBody>
      </p:sp>
      <p:sp>
        <p:nvSpPr>
          <p:cNvPr id="2" name="Title 1"/>
          <p:cNvSpPr>
            <a:spLocks noGrp="1"/>
          </p:cNvSpPr>
          <p:nvPr>
            <p:ph type="title"/>
          </p:nvPr>
        </p:nvSpPr>
        <p:spPr/>
        <p:txBody>
          <a:bodyPr/>
          <a:lstStyle/>
          <a:p>
            <a:r>
              <a:rPr lang="en-US" dirty="0"/>
              <a:t>What is a Deployment Pipeline</a:t>
            </a:r>
          </a:p>
        </p:txBody>
      </p:sp>
    </p:spTree>
    <p:extLst>
      <p:ext uri="{BB962C8B-B14F-4D97-AF65-F5344CB8AC3E}">
        <p14:creationId xmlns:p14="http://schemas.microsoft.com/office/powerpoint/2010/main" val="136579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Source package</a:t>
            </a:r>
          </a:p>
          <a:p>
            <a:pPr lvl="1"/>
            <a:r>
              <a:rPr lang="en-US" dirty="0"/>
              <a:t>Typically the output of a build</a:t>
            </a:r>
          </a:p>
          <a:p>
            <a:pPr lvl="0"/>
            <a:r>
              <a:rPr lang="en-US" dirty="0"/>
              <a:t>Trigger</a:t>
            </a:r>
          </a:p>
          <a:p>
            <a:pPr lvl="1"/>
            <a:r>
              <a:rPr lang="en-US" dirty="0"/>
              <a:t>New package available</a:t>
            </a:r>
          </a:p>
          <a:p>
            <a:r>
              <a:rPr lang="en-US" dirty="0"/>
              <a:t>Environments</a:t>
            </a:r>
          </a:p>
          <a:p>
            <a:r>
              <a:rPr lang="en-US" dirty="0"/>
              <a:t>Deployment scripts and tasks</a:t>
            </a:r>
          </a:p>
          <a:p>
            <a:r>
              <a:rPr lang="en-US" dirty="0"/>
              <a:t>Automated testing</a:t>
            </a:r>
          </a:p>
          <a:p>
            <a:r>
              <a:rPr lang="en-US" dirty="0"/>
              <a:t>Approval gates</a:t>
            </a:r>
          </a:p>
          <a:p>
            <a:pPr lvl="0"/>
            <a:endParaRPr lang="en-US" dirty="0"/>
          </a:p>
          <a:p>
            <a:pPr lvl="0"/>
            <a:endParaRPr lang="en-US" dirty="0"/>
          </a:p>
        </p:txBody>
      </p:sp>
      <p:sp>
        <p:nvSpPr>
          <p:cNvPr id="2" name="Title 1"/>
          <p:cNvSpPr>
            <a:spLocks noGrp="1"/>
          </p:cNvSpPr>
          <p:nvPr>
            <p:ph type="title"/>
          </p:nvPr>
        </p:nvSpPr>
        <p:spPr/>
        <p:txBody>
          <a:bodyPr/>
          <a:lstStyle/>
          <a:p>
            <a:r>
              <a:rPr lang="en-US" dirty="0"/>
              <a:t>Defining a Deployment Pipeline</a:t>
            </a:r>
          </a:p>
        </p:txBody>
      </p:sp>
    </p:spTree>
    <p:extLst>
      <p:ext uri="{BB962C8B-B14F-4D97-AF65-F5344CB8AC3E}">
        <p14:creationId xmlns:p14="http://schemas.microsoft.com/office/powerpoint/2010/main" val="215159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3495</TotalTime>
  <Words>88</Words>
  <Application>Microsoft Office PowerPoint</Application>
  <PresentationFormat>Widescreen</PresentationFormat>
  <Paragraphs>18</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vt:lpstr>
      <vt:lpstr>Arial</vt:lpstr>
      <vt:lpstr>Calibri</vt:lpstr>
      <vt:lpstr>Segoe UI</vt:lpstr>
      <vt:lpstr>Segoe UI Light</vt:lpstr>
      <vt:lpstr>1_Office Theme</vt:lpstr>
      <vt:lpstr>PowerPoint Presentation</vt:lpstr>
      <vt:lpstr>What is a Deployment Pipeline</vt:lpstr>
      <vt:lpstr>Defining a Deployment Pipeline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119</cp:revision>
  <dcterms:created xsi:type="dcterms:W3CDTF">2013-02-15T23:12:42Z</dcterms:created>
  <dcterms:modified xsi:type="dcterms:W3CDTF">2016-05-08T05:28:06Z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