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95" r:id="rId5"/>
    <p:sldId id="299" r:id="rId6"/>
    <p:sldId id="28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88"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46660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596256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dirty="0"/>
              <a:t>Application Performance Monitoring</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974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452955" cy="4957710"/>
          </a:xfrm>
        </p:spPr>
        <p:txBody>
          <a:bodyPr anchor="t">
            <a:normAutofit/>
          </a:bodyPr>
          <a:lstStyle/>
          <a:p>
            <a:pPr lvl="0"/>
            <a:r>
              <a:rPr lang="en-US" dirty="0"/>
              <a:t>Monitoring and learning from “live site”</a:t>
            </a:r>
          </a:p>
          <a:p>
            <a:pPr lvl="1"/>
            <a:r>
              <a:rPr lang="en-US" dirty="0"/>
              <a:t>Diagnostics and error reporting</a:t>
            </a:r>
          </a:p>
          <a:p>
            <a:pPr lvl="1"/>
            <a:r>
              <a:rPr lang="en-US" dirty="0"/>
              <a:t>Usage</a:t>
            </a:r>
          </a:p>
          <a:p>
            <a:pPr lvl="1"/>
            <a:r>
              <a:rPr lang="en-US" dirty="0"/>
              <a:t>Notifications on application performance</a:t>
            </a:r>
          </a:p>
          <a:p>
            <a:pPr lvl="0"/>
            <a:r>
              <a:rPr lang="en-US" dirty="0"/>
              <a:t>Rules for application performance and availability</a:t>
            </a:r>
          </a:p>
          <a:p>
            <a:pPr lvl="1"/>
            <a:r>
              <a:rPr lang="en-US" dirty="0"/>
              <a:t>High availability</a:t>
            </a:r>
          </a:p>
          <a:p>
            <a:pPr lvl="1"/>
            <a:r>
              <a:rPr lang="en-US" dirty="0"/>
              <a:t>Automated scale up/down or out/in</a:t>
            </a:r>
          </a:p>
          <a:p>
            <a:r>
              <a:rPr lang="en-US" dirty="0"/>
              <a:t>Drive insights into backlog from production</a:t>
            </a:r>
          </a:p>
          <a:p>
            <a:pPr lvl="0"/>
            <a:endParaRPr lang="en-US" dirty="0"/>
          </a:p>
          <a:p>
            <a:pPr lvl="0"/>
            <a:endParaRPr lang="en-US" dirty="0"/>
          </a:p>
        </p:txBody>
      </p:sp>
      <p:sp>
        <p:nvSpPr>
          <p:cNvPr id="2" name="Title 1"/>
          <p:cNvSpPr>
            <a:spLocks noGrp="1"/>
          </p:cNvSpPr>
          <p:nvPr>
            <p:ph type="title"/>
          </p:nvPr>
        </p:nvSpPr>
        <p:spPr>
          <a:xfrm>
            <a:off x="379513" y="182215"/>
            <a:ext cx="9452855" cy="1063487"/>
          </a:xfrm>
        </p:spPr>
        <p:txBody>
          <a:bodyPr>
            <a:normAutofit fontScale="90000"/>
          </a:bodyPr>
          <a:lstStyle/>
          <a:p>
            <a:r>
              <a:rPr lang="en-US" dirty="0"/>
              <a:t>What is Application Performance Monitoring (APM)?</a:t>
            </a:r>
          </a:p>
        </p:txBody>
      </p:sp>
    </p:spTree>
    <p:extLst>
      <p:ext uri="{BB962C8B-B14F-4D97-AF65-F5344CB8AC3E}">
        <p14:creationId xmlns:p14="http://schemas.microsoft.com/office/powerpoint/2010/main" val="205230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Hypothesis driven development requires telemetry</a:t>
            </a:r>
          </a:p>
          <a:p>
            <a:pPr lvl="0"/>
            <a:r>
              <a:rPr lang="en-US" dirty="0"/>
              <a:t>Proactive (not reactive) action</a:t>
            </a:r>
          </a:p>
          <a:p>
            <a:pPr lvl="0"/>
            <a:r>
              <a:rPr lang="en-US" dirty="0"/>
              <a:t>Type of monitoring</a:t>
            </a:r>
          </a:p>
          <a:p>
            <a:pPr lvl="1"/>
            <a:r>
              <a:rPr lang="en-US" dirty="0"/>
              <a:t>Usage</a:t>
            </a:r>
          </a:p>
          <a:p>
            <a:pPr lvl="1"/>
            <a:r>
              <a:rPr lang="en-US" dirty="0"/>
              <a:t>Availability</a:t>
            </a:r>
          </a:p>
          <a:p>
            <a:pPr lvl="1"/>
            <a:r>
              <a:rPr lang="en-US" dirty="0"/>
              <a:t>Performance</a:t>
            </a:r>
          </a:p>
          <a:p>
            <a:pPr lvl="1"/>
            <a:r>
              <a:rPr lang="en-US" dirty="0"/>
              <a:t>Custom telemetry</a:t>
            </a:r>
          </a:p>
          <a:p>
            <a:pPr lvl="0"/>
            <a:endParaRPr lang="en-US" dirty="0"/>
          </a:p>
          <a:p>
            <a:pPr lvl="0"/>
            <a:endParaRPr lang="en-US" dirty="0"/>
          </a:p>
        </p:txBody>
      </p:sp>
      <p:sp>
        <p:nvSpPr>
          <p:cNvPr id="2" name="Title 1"/>
          <p:cNvSpPr>
            <a:spLocks noGrp="1"/>
          </p:cNvSpPr>
          <p:nvPr>
            <p:ph type="title"/>
          </p:nvPr>
        </p:nvSpPr>
        <p:spPr/>
        <p:txBody>
          <a:bodyPr/>
          <a:lstStyle/>
          <a:p>
            <a:r>
              <a:rPr lang="en-US" dirty="0"/>
              <a:t>Application Monitoring</a:t>
            </a:r>
          </a:p>
        </p:txBody>
      </p:sp>
    </p:spTree>
    <p:extLst>
      <p:ext uri="{BB962C8B-B14F-4D97-AF65-F5344CB8AC3E}">
        <p14:creationId xmlns:p14="http://schemas.microsoft.com/office/powerpoint/2010/main" val="228554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3494</TotalTime>
  <Words>70</Words>
  <Application>Microsoft Office PowerPoint</Application>
  <PresentationFormat>Widescreen</PresentationFormat>
  <Paragraphs>20</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Segoe</vt:lpstr>
      <vt:lpstr>Arial</vt:lpstr>
      <vt:lpstr>Calibri</vt:lpstr>
      <vt:lpstr>Segoe UI</vt:lpstr>
      <vt:lpstr>Segoe UI Light</vt:lpstr>
      <vt:lpstr>1_Office Theme</vt:lpstr>
      <vt:lpstr>PowerPoint Presentation</vt:lpstr>
      <vt:lpstr>What is Application Performance Monitoring (APM)?</vt:lpstr>
      <vt:lpstr>Application Monitoring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leim@microsoft.com</dc:creator>
  <cp:lastModifiedBy>Lei Ma (LEX)</cp:lastModifiedBy>
  <cp:revision>119</cp:revision>
  <dcterms:created xsi:type="dcterms:W3CDTF">2013-02-15T23:12:42Z</dcterms:created>
  <dcterms:modified xsi:type="dcterms:W3CDTF">2016-05-08T05:23:01Z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