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8" r:id="rId5"/>
    <p:sldId id="260" r:id="rId6"/>
    <p:sldId id="264" r:id="rId7"/>
    <p:sldId id="263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/>
    <p:restoredTop sz="94708"/>
  </p:normalViewPr>
  <p:slideViewPr>
    <p:cSldViewPr snapToGrid="0" snapToObjects="1">
      <p:cViewPr varScale="1">
        <p:scale>
          <a:sx n="94" d="100"/>
          <a:sy n="94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00B6-8132-A44F-97F9-F177072B5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EC819-BD87-2246-9DC9-2888F8FC8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FCCB-00A2-7540-AB78-BC07A6A4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7C90-9488-2242-9B6F-B7770EDC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52A4-B784-D940-B547-F048D5F5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AC39-CE64-214F-A580-7AD15F92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ADF55-E80F-5547-A124-6796D9A8D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7D971-66DA-8846-BF8A-0C03929D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CFA3-0951-174F-8256-D34C3947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3451B-AB2B-2440-906E-8492CF7E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6B39A-9E52-0044-AF83-852377C1B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08E12-C41D-464E-8A6F-0CD5F37D6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4E18-B471-0D4B-8D3F-DE30AADF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7D99-C91A-8E4E-AE38-AD2697A9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10A3-FB93-1F4F-ABD9-1917BAB8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9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E331-FEAE-D049-98C0-1A4F19B4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A1C74-098F-2E47-B851-C7ABAE28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C4EC-02B8-A245-A00D-FB37AED0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2AAD-2AB2-3F47-B4CE-8ADC9A80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48B2-4656-334E-B439-0053FC34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F236-435A-AB42-816D-C7666931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32963-90F7-8C40-9FEC-D7C0985B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DB4B-4809-854A-B367-5F5BE8BC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A778-06A6-674F-927E-44CA9C59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6207-D602-9F45-99FA-6645E4C9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3CCC-7E35-3E47-A447-86C8447C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0094-CB01-B846-BC2F-91EA60838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94139-2BB3-E94A-9258-5E1CD6D16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DFACE-8050-4344-AB45-D8C3ED37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D2E63-4CF0-084B-8404-FB412048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82D3-D7E5-B449-A57E-A28BA039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3CB2-3A2B-E44C-A7AF-15A348B3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AC793-597B-3540-AE4D-0A7055E5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9F7C4-4AFC-D549-9BE4-C2498C744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D8C8F-F058-5E44-B218-A21DF6A18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DD74-5979-684C-9E37-347ABBA5A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2DF8F-3EC5-514E-9906-E5F5DA12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63876-1EDA-CD48-8E07-5ED46D95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11A7-8D69-8F4E-8C2D-A766E42E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5DBF-AA29-744E-9DAD-AD8BCA11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A7159-AB4C-F140-A7A4-E1319F9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1C501-274C-4744-AD24-B220F340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5E1D-C077-1640-9DDC-0DD76E6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A0BA5-9416-8047-80FE-A65CECF4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13A37-BC95-0844-9C5C-1F292AC6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2251B-7FBC-8B43-B77E-34DC444E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0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4AB4-1CE6-1746-82BF-23320ABE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88DA-E65B-2A4C-8A01-3DEBA4CA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641B-4536-4943-A2A2-889A3EAAF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B3923-9548-C94B-8909-A178447F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4F86A-09BE-974D-AFA9-03A0555F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8E28E-E3D6-C446-ACEA-3CCE9D59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8806-78F1-724D-ADC0-796B89FE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464AF-EAA9-3444-94A2-597C453D7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2D34-D7AF-5E4C-9686-79DC32D5C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793D-C89B-3A48-9879-D4CD9470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B90F-51C2-6846-9685-A8F3AF84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A867-F228-3F4C-8F80-B9561D50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0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96AF9-42DD-144A-AB62-37A2D2D8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5F83C-8565-8545-805B-F11E275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AB9F-616E-D946-9BB8-B57671E8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D2CA-82ED-0B4B-892A-3BBF098B442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55CF-DFE9-9246-888A-A8B874B28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E394-0569-6047-A0F3-1D889094B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897-95C2-A74C-A56E-3D3883A7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2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tkac@us.ib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B679-8BCF-5046-AEAA-480C11058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Applied Data Science Capstone </a:t>
            </a:r>
            <a:r>
              <a:rPr lang="en-US" b="1"/>
              <a:t>Project Presentation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04684-8915-0949-B799-AE764AE27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Vince Tkac</a:t>
            </a:r>
          </a:p>
          <a:p>
            <a:r>
              <a:rPr lang="en-US" dirty="0">
                <a:hlinkClick r:id="rId2"/>
              </a:rPr>
              <a:t>vtkac@us.ibm.com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(December 2018)</a:t>
            </a:r>
          </a:p>
        </p:txBody>
      </p:sp>
    </p:spTree>
    <p:extLst>
      <p:ext uri="{BB962C8B-B14F-4D97-AF65-F5344CB8AC3E}">
        <p14:creationId xmlns:p14="http://schemas.microsoft.com/office/powerpoint/2010/main" val="248067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0C82B-5543-E648-ACF5-FF5F74B9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Locations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CCFDB-87FE-FD40-9CEB-754467C7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5" y="177421"/>
            <a:ext cx="8933271" cy="4404519"/>
          </a:xfrm>
          <a:prstGeom prst="rect">
            <a:avLst/>
          </a:prstGeom>
        </p:spPr>
      </p:pic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4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C82B-5543-E648-ACF5-FF5F74B9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533C-89D7-B14D-B0F6-64FEF91E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good locations for the new office that would be reasonable driving distance and offer an acceptable level of venues for lunch and shopping.</a:t>
            </a:r>
          </a:p>
          <a:p>
            <a:r>
              <a:rPr lang="en-US" dirty="0"/>
              <a:t>An analysis of more detailed longitude and latitude locations with tighter radius should be done.</a:t>
            </a:r>
          </a:p>
        </p:txBody>
      </p:sp>
    </p:spTree>
    <p:extLst>
      <p:ext uri="{BB962C8B-B14F-4D97-AF65-F5344CB8AC3E}">
        <p14:creationId xmlns:p14="http://schemas.microsoft.com/office/powerpoint/2010/main" val="405654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C82B-5543-E648-ACF5-FF5F74B9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r>
              <a:rPr lang="en-US" b="1" dirty="0"/>
              <a:t>Learn about potential new office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533C-89D7-B14D-B0F6-64FEF91E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Dublin Ohio development lab office is likely to move to a new location in the next year or two. </a:t>
            </a:r>
          </a:p>
          <a:p>
            <a:r>
              <a:rPr lang="en-US" dirty="0"/>
              <a:t>This obviously has the potential to impact life positively or negatively for each employee.  </a:t>
            </a:r>
          </a:p>
          <a:p>
            <a:r>
              <a:rPr lang="en-US" dirty="0"/>
              <a:t>I would like to understand venue types in particular areas of the city as well as what drive time I could expect from my home location to the new potential office locations.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9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C82B-5543-E648-ACF5-FF5F74B9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533C-89D7-B14D-B0F6-64FEF91E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634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My data will came from a number of sources, including </a:t>
            </a:r>
            <a:r>
              <a:rPr lang="en-US" dirty="0" err="1"/>
              <a:t>wikipedia</a:t>
            </a:r>
            <a:r>
              <a:rPr lang="en-US" dirty="0"/>
              <a:t>, google/</a:t>
            </a:r>
            <a:r>
              <a:rPr lang="en-US" dirty="0" err="1"/>
              <a:t>bing</a:t>
            </a:r>
            <a:r>
              <a:rPr lang="en-US" dirty="0"/>
              <a:t>, foursquare and the USPS.</a:t>
            </a:r>
          </a:p>
          <a:p>
            <a:r>
              <a:rPr lang="en-US" dirty="0"/>
              <a:t>The following data sources were used:</a:t>
            </a:r>
          </a:p>
          <a:p>
            <a:pPr lvl="1"/>
            <a:r>
              <a:rPr lang="en-US" dirty="0" err="1"/>
              <a:t>wikipedia</a:t>
            </a:r>
            <a:r>
              <a:rPr lang="en-US" dirty="0"/>
              <a:t> and other sites about Columbus Ohio to gather zip code and neighborhood info.</a:t>
            </a:r>
          </a:p>
          <a:p>
            <a:pPr lvl="1"/>
            <a:r>
              <a:rPr lang="en-US" dirty="0"/>
              <a:t>foursquare to collect info on locations and venues</a:t>
            </a:r>
          </a:p>
          <a:p>
            <a:pPr lvl="1"/>
            <a:r>
              <a:rPr lang="en-US" dirty="0"/>
              <a:t>google/</a:t>
            </a:r>
            <a:r>
              <a:rPr lang="en-US" dirty="0" err="1"/>
              <a:t>bing</a:t>
            </a:r>
            <a:r>
              <a:rPr lang="en-US" dirty="0"/>
              <a:t> to determine drive time to each location from my home.</a:t>
            </a:r>
          </a:p>
          <a:p>
            <a:endParaRPr lang="en-US" dirty="0"/>
          </a:p>
          <a:p>
            <a:r>
              <a:rPr lang="en-US" dirty="0"/>
              <a:t>The data zip code and neighborhood data will be of the format: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Zip, neighborhood, longitude, latitude</a:t>
            </a:r>
          </a:p>
          <a:p>
            <a:r>
              <a:rPr lang="en-US" dirty="0"/>
              <a:t>The venue data will be of the format: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Neighborhood, top venues 1-10</a:t>
            </a:r>
          </a:p>
          <a:p>
            <a:r>
              <a:rPr lang="en-US" dirty="0"/>
              <a:t>The travel data will be of the format: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Neighborhood, travel distance to </a:t>
            </a:r>
            <a:r>
              <a:rPr lang="en-US" dirty="0" err="1">
                <a:effectLst/>
              </a:rPr>
              <a:t>loation</a:t>
            </a:r>
            <a:r>
              <a:rPr lang="en-US" dirty="0">
                <a:effectLst/>
              </a:rPr>
              <a:t>, travel time to location</a:t>
            </a:r>
          </a:p>
        </p:txBody>
      </p:sp>
    </p:spTree>
    <p:extLst>
      <p:ext uri="{BB962C8B-B14F-4D97-AF65-F5344CB8AC3E}">
        <p14:creationId xmlns:p14="http://schemas.microsoft.com/office/powerpoint/2010/main" val="162236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C82B-5543-E648-ACF5-FF5F74B9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533C-89D7-B14D-B0F6-64FEF91E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of the locations close to my home also have good venue options but I do worry about Delaware given the lack of restaurants and cafes shown in the results.  </a:t>
            </a:r>
          </a:p>
        </p:txBody>
      </p:sp>
    </p:spTree>
    <p:extLst>
      <p:ext uri="{BB962C8B-B14F-4D97-AF65-F5344CB8AC3E}">
        <p14:creationId xmlns:p14="http://schemas.microsoft.com/office/powerpoint/2010/main" val="218144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C82B-5543-E648-ACF5-FF5F74B9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533C-89D7-B14D-B0F6-64FEF91E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exploratory data analysis is explained in detailed in the </a:t>
            </a:r>
            <a:r>
              <a:rPr lang="en-US" dirty="0" err="1"/>
              <a:t>Jupyter</a:t>
            </a:r>
            <a:r>
              <a:rPr lang="en-US" dirty="0"/>
              <a:t> notebook.  See the notebook for </a:t>
            </a:r>
            <a:r>
              <a:rPr lang="en-US" dirty="0" err="1"/>
              <a:t>futher</a:t>
            </a:r>
            <a:r>
              <a:rPr lang="en-US" dirty="0"/>
              <a:t> details.</a:t>
            </a:r>
          </a:p>
          <a:p>
            <a:endParaRPr lang="en-US" dirty="0"/>
          </a:p>
          <a:p>
            <a:r>
              <a:rPr lang="en-US" dirty="0"/>
              <a:t>Collect a list of areas around Columbus.</a:t>
            </a:r>
          </a:p>
          <a:p>
            <a:r>
              <a:rPr lang="en-US" dirty="0"/>
              <a:t>Use Foursquare REST APIs to determine the </a:t>
            </a:r>
            <a:r>
              <a:rPr lang="en-US" dirty="0" err="1"/>
              <a:t>zipcode</a:t>
            </a:r>
            <a:r>
              <a:rPr lang="en-US" dirty="0"/>
              <a:t> and longitude and latitude data for those areas.</a:t>
            </a:r>
          </a:p>
          <a:p>
            <a:r>
              <a:rPr lang="en-US" dirty="0"/>
              <a:t>Use Foursquare REST APIs to determine the most common venue types for each target area.</a:t>
            </a:r>
          </a:p>
          <a:p>
            <a:r>
              <a:rPr lang="en-US" dirty="0"/>
              <a:t>Use Bing REST APIs to determine drive time and drive distance between my home and each target area.  </a:t>
            </a:r>
          </a:p>
        </p:txBody>
      </p:sp>
    </p:spTree>
    <p:extLst>
      <p:ext uri="{BB962C8B-B14F-4D97-AF65-F5344CB8AC3E}">
        <p14:creationId xmlns:p14="http://schemas.microsoft.com/office/powerpoint/2010/main" val="108495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C82B-5543-E648-ACF5-FF5F74B9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533C-89D7-B14D-B0F6-64FEF91E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can see in the following data, the top locations for me are Powell, Lewis Center, Dublin (where the office is now) and Westerville.  </a:t>
            </a:r>
          </a:p>
          <a:p>
            <a:endParaRPr lang="en-US" dirty="0"/>
          </a:p>
          <a:p>
            <a:r>
              <a:rPr lang="en-US" dirty="0"/>
              <a:t>I do worry about Delaware given the lack of restaurants and cafes shown in the results.  </a:t>
            </a:r>
          </a:p>
        </p:txBody>
      </p:sp>
    </p:spTree>
    <p:extLst>
      <p:ext uri="{BB962C8B-B14F-4D97-AF65-F5344CB8AC3E}">
        <p14:creationId xmlns:p14="http://schemas.microsoft.com/office/powerpoint/2010/main" val="372922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C82B-5543-E648-ACF5-FF5F74B9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b="1" dirty="0"/>
              <a:t>Columbus Area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533C-89D7-B14D-B0F6-64FEF91E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Areas around Columbus and the existing Dublin office.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77796-E1E0-7544-9020-C0A5B9073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6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962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0C82B-5543-E648-ACF5-FF5F74B9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Top Venues per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8E1C4-7BCA-B44D-97AC-968BEA9E9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7" r="10570" b="-2"/>
          <a:stretch/>
        </p:blipFill>
        <p:spPr>
          <a:xfrm>
            <a:off x="332407" y="321732"/>
            <a:ext cx="7058307" cy="41073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533C-89D7-B14D-B0F6-64FEF91E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Collect data for each area to show the most common venues types.</a:t>
            </a:r>
          </a:p>
        </p:txBody>
      </p:sp>
    </p:spTree>
    <p:extLst>
      <p:ext uri="{BB962C8B-B14F-4D97-AF65-F5344CB8AC3E}">
        <p14:creationId xmlns:p14="http://schemas.microsoft.com/office/powerpoint/2010/main" val="212437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52D33D-F203-431A-A545-DB0A8A0D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C33493-8EA2-4BEB-9BF0-04EE8ADD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56556" cy="6858000"/>
          </a:xfrm>
          <a:custGeom>
            <a:avLst/>
            <a:gdLst>
              <a:gd name="connsiteX0" fmla="*/ 0 w 7856556"/>
              <a:gd name="connsiteY0" fmla="*/ 0 h 6858000"/>
              <a:gd name="connsiteX1" fmla="*/ 4680402 w 7856556"/>
              <a:gd name="connsiteY1" fmla="*/ 0 h 6858000"/>
              <a:gd name="connsiteX2" fmla="*/ 7856556 w 7856556"/>
              <a:gd name="connsiteY2" fmla="*/ 6858000 h 6858000"/>
              <a:gd name="connsiteX3" fmla="*/ 0 w 78565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556" h="6858000">
                <a:moveTo>
                  <a:pt x="0" y="0"/>
                </a:moveTo>
                <a:lnTo>
                  <a:pt x="4680402" y="0"/>
                </a:lnTo>
                <a:lnTo>
                  <a:pt x="7856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1D13A1-4626-4D50-9DF7-71BB7B6B7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29" y="0"/>
            <a:ext cx="7393181" cy="6858000"/>
          </a:xfrm>
          <a:custGeom>
            <a:avLst/>
            <a:gdLst>
              <a:gd name="connsiteX0" fmla="*/ 0 w 7393181"/>
              <a:gd name="connsiteY0" fmla="*/ 0 h 6858000"/>
              <a:gd name="connsiteX1" fmla="*/ 4217027 w 7393181"/>
              <a:gd name="connsiteY1" fmla="*/ 0 h 6858000"/>
              <a:gd name="connsiteX2" fmla="*/ 7393181 w 7393181"/>
              <a:gd name="connsiteY2" fmla="*/ 6858000 h 6858000"/>
              <a:gd name="connsiteX3" fmla="*/ 0 w 7393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181" h="6858000">
                <a:moveTo>
                  <a:pt x="0" y="0"/>
                </a:moveTo>
                <a:lnTo>
                  <a:pt x="4217027" y="0"/>
                </a:lnTo>
                <a:lnTo>
                  <a:pt x="73931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0C82B-5543-E648-ACF5-FF5F74B9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83" y="4606289"/>
            <a:ext cx="5614591" cy="1613536"/>
          </a:xfrm>
        </p:spPr>
        <p:txBody>
          <a:bodyPr>
            <a:normAutofit/>
          </a:bodyPr>
          <a:lstStyle/>
          <a:p>
            <a:r>
              <a:rPr lang="en-US" b="1" dirty="0"/>
              <a:t>Distance and Drive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533C-89D7-B14D-B0F6-64FEF91E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838199"/>
            <a:ext cx="4378234" cy="376808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Determine the driving distance time from my home to each potential new office location.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E06CA-FCE2-594D-9CE9-5868D10EE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52" y="420221"/>
            <a:ext cx="4708065" cy="45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425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Applied Data Science Capstone Project Presentation </vt:lpstr>
      <vt:lpstr>Introduction Learn about potential new office locations</vt:lpstr>
      <vt:lpstr>Data</vt:lpstr>
      <vt:lpstr>Discussion</vt:lpstr>
      <vt:lpstr>Methodology</vt:lpstr>
      <vt:lpstr>Results</vt:lpstr>
      <vt:lpstr>Columbus Area Map</vt:lpstr>
      <vt:lpstr>Top Venues per Area</vt:lpstr>
      <vt:lpstr>Distance and Drive time</vt:lpstr>
      <vt:lpstr>Top Locations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 Presenetation </dc:title>
  <dc:creator>Vincent Tkac</dc:creator>
  <cp:lastModifiedBy>Vincent Tkac</cp:lastModifiedBy>
  <cp:revision>4</cp:revision>
  <dcterms:created xsi:type="dcterms:W3CDTF">2018-12-10T04:13:38Z</dcterms:created>
  <dcterms:modified xsi:type="dcterms:W3CDTF">2018-12-10T04:47:25Z</dcterms:modified>
</cp:coreProperties>
</file>