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3"/>
    <p:restoredTop sz="96126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2398-5CC3-1D41-A3C8-D9552989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E6C71-F917-AB40-BC64-CF8F4BA63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E982-2FB4-2A40-AF03-2B8170F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0386-99B8-8F42-BEC9-86554DFC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F72CF-27DF-8249-8084-80D8749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3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7DEAF-BA95-4949-A5C2-34B71E1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FE8E2-1613-DD42-8083-F4BBA7D4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56621-3FBE-5942-B2AE-36E8A1EA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AE04A-ABC1-394A-B2EA-A4B41C97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0317B-39D2-824A-BF85-F53236A4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72650-FBE9-BF4C-A0E8-C2DC9255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615B5-53EC-7E46-8CF8-6255157B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1C2B6-428D-AB4D-8124-1938D2E3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B1378-1377-D945-A311-3265E0F6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88CF-988D-BE4E-A38D-616681FA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7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26E9-2A00-3C49-A415-F22FDEFD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7F8F3-01F6-DC48-B83E-6C4A81AA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60686-13DA-5E45-B0FC-2AADBEB4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02D33-DC40-AE4C-84C3-E656B25B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D22CA-4C9F-464A-835A-D65335A2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9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45E6-0CAC-E846-85CC-994522A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F1CF8-D778-6C44-8086-4E6F8B83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5C165-5CEC-1148-9BE4-6737431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C2C1E-0CE7-4B40-BC03-210068CC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FDDEA-BFA0-B44F-8F8C-6EF7953F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4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E142E-18DC-8642-A48B-6473189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1F939-3C89-A14B-AB24-2C13F7D1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6BB4C-D81D-5E4B-9B46-0AD1AFB1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65C47-490A-B54B-9377-D04A4642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33D16-BD0E-B943-AECC-00C332CF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BF6B-EEC7-174F-B98C-64F9D29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08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D0C12-2208-7949-926C-655C28D5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964EF-1EDA-424E-A8B5-EA963A92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6D5E9-55B1-5A4C-B2A1-E65DB7E5A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E68C4-0890-E74C-AA2A-1DDD37D8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31011-3546-8348-8678-FEA853459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A4398-876C-334A-83FF-F6EF09FB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69FBB-972D-C94C-AC3E-3A5C7F5A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1F9BB-B8A2-A041-BBC4-E9CC5293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31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DA1BA-40C1-1047-AD2D-3CA7C11F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B9B4C-A92A-8048-8B67-184A0D6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3CB43-667E-464C-9EBA-F83E9D5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C04C4-24E8-E34A-8209-DBC314B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869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E04F9-DEC1-534A-9F76-0BA5349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8641C5-D1AE-B54A-8CF2-6597BB72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1A6C6-BABF-1D4D-998F-25DACE44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1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22598-8C61-BA46-9CDF-E57968D3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43C8C-ADAA-E54B-A914-81F052D2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B0F83-05B5-324D-8B5A-8429F33E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56B4D-DA8D-CD46-B559-ED602075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3206-CB1F-8A45-B38D-15F06C0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E0D4A-A35D-5C40-923D-40407467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086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951B5-614C-6D47-897A-78E75FF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81143-1A9F-EB46-BC3F-DBAF28EC2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532AB-E7E8-7B46-8D30-14BBE1D0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3EBF3-6F12-A849-AAC1-A7887AC9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3DA52-C7C9-1D4C-90A0-EAEBBCDF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9EAA9-2BBD-7F47-99EF-379E0EC8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68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40574-EAF9-AE45-AF2E-04A8217E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0ED54-4ECD-0A4E-B821-7E6A99F1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89038-EF2D-BF46-8CB0-97D36B55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C0BF-CF6F-BA47-A40B-C93B5625EA7E}" type="datetimeFigureOut">
              <a:rPr kumimoji="1" lang="ko-KR" altLang="en-US" smtClean="0"/>
              <a:t>2021. 11. 25.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7BF0-9D69-DA4F-A9FA-E2D097DFE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0347E-A84F-BD4C-9721-8FC5C99C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8E20-AA96-284E-A1BE-1B836AF3897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06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58">
            <a:extLst>
              <a:ext uri="{FF2B5EF4-FFF2-40B4-BE49-F238E27FC236}">
                <a16:creationId xmlns:a16="http://schemas.microsoft.com/office/drawing/2014/main" id="{56917A60-D5F2-3142-B429-EBAACC8A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17556"/>
              </p:ext>
            </p:extLst>
          </p:nvPr>
        </p:nvGraphicFramePr>
        <p:xfrm>
          <a:off x="7927895" y="11851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6DEF8D3-BBF0-9544-AE0C-131E1B9A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55066"/>
              </p:ext>
            </p:extLst>
          </p:nvPr>
        </p:nvGraphicFramePr>
        <p:xfrm>
          <a:off x="8080295" y="13375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0" name="표 58">
            <a:extLst>
              <a:ext uri="{FF2B5EF4-FFF2-40B4-BE49-F238E27FC236}">
                <a16:creationId xmlns:a16="http://schemas.microsoft.com/office/drawing/2014/main" id="{A9672BBA-4615-FB44-8E87-6BCEEB78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54139"/>
              </p:ext>
            </p:extLst>
          </p:nvPr>
        </p:nvGraphicFramePr>
        <p:xfrm>
          <a:off x="8232695" y="14899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1" name="표 58">
            <a:extLst>
              <a:ext uri="{FF2B5EF4-FFF2-40B4-BE49-F238E27FC236}">
                <a16:creationId xmlns:a16="http://schemas.microsoft.com/office/drawing/2014/main" id="{8D1D047B-415C-AA4E-B125-9FAEC4CB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73365"/>
              </p:ext>
            </p:extLst>
          </p:nvPr>
        </p:nvGraphicFramePr>
        <p:xfrm>
          <a:off x="8385095" y="1642372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D906A7DE-B504-B743-8A1E-8005F273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8616"/>
              </p:ext>
            </p:extLst>
          </p:nvPr>
        </p:nvGraphicFramePr>
        <p:xfrm>
          <a:off x="3714776" y="228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9" name="표 21">
            <a:extLst>
              <a:ext uri="{FF2B5EF4-FFF2-40B4-BE49-F238E27FC236}">
                <a16:creationId xmlns:a16="http://schemas.microsoft.com/office/drawing/2014/main" id="{37F6D6BA-609B-7F48-ACD2-575192EA3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8935"/>
              </p:ext>
            </p:extLst>
          </p:nvPr>
        </p:nvGraphicFramePr>
        <p:xfrm>
          <a:off x="3840066" y="311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50" name="표 21">
            <a:extLst>
              <a:ext uri="{FF2B5EF4-FFF2-40B4-BE49-F238E27FC236}">
                <a16:creationId xmlns:a16="http://schemas.microsoft.com/office/drawing/2014/main" id="{C7EA85FB-DE16-7649-9BCC-E00352D03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2363"/>
              </p:ext>
            </p:extLst>
          </p:nvPr>
        </p:nvGraphicFramePr>
        <p:xfrm>
          <a:off x="3965356" y="432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6A3ED6C6-F0B6-D647-821A-94232DEEC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35222"/>
              </p:ext>
            </p:extLst>
          </p:nvPr>
        </p:nvGraphicFramePr>
        <p:xfrm>
          <a:off x="4090646" y="568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0" name="표 21">
            <a:extLst>
              <a:ext uri="{FF2B5EF4-FFF2-40B4-BE49-F238E27FC236}">
                <a16:creationId xmlns:a16="http://schemas.microsoft.com/office/drawing/2014/main" id="{55925433-D65B-1A4D-8E99-8B259153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7256"/>
              </p:ext>
            </p:extLst>
          </p:nvPr>
        </p:nvGraphicFramePr>
        <p:xfrm>
          <a:off x="3353562" y="2363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1" name="표 21">
            <a:extLst>
              <a:ext uri="{FF2B5EF4-FFF2-40B4-BE49-F238E27FC236}">
                <a16:creationId xmlns:a16="http://schemas.microsoft.com/office/drawing/2014/main" id="{847C54C0-2A29-B646-9CAF-F30396CD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86997"/>
              </p:ext>
            </p:extLst>
          </p:nvPr>
        </p:nvGraphicFramePr>
        <p:xfrm>
          <a:off x="3478852" y="31952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2" name="표 21">
            <a:extLst>
              <a:ext uri="{FF2B5EF4-FFF2-40B4-BE49-F238E27FC236}">
                <a16:creationId xmlns:a16="http://schemas.microsoft.com/office/drawing/2014/main" id="{607254D3-A407-B845-9F4C-D30CFE35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5139"/>
              </p:ext>
            </p:extLst>
          </p:nvPr>
        </p:nvGraphicFramePr>
        <p:xfrm>
          <a:off x="3604142" y="43963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688652C2-F316-0E42-9C21-49062847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58434"/>
              </p:ext>
            </p:extLst>
          </p:nvPr>
        </p:nvGraphicFramePr>
        <p:xfrm>
          <a:off x="3729432" y="57588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25903D43-0ACE-9041-866F-3EDD0F58C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44193"/>
              </p:ext>
            </p:extLst>
          </p:nvPr>
        </p:nvGraphicFramePr>
        <p:xfrm>
          <a:off x="1689052" y="716989"/>
          <a:ext cx="918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27131074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412713-6AED-0447-9724-FBBA2AA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06722"/>
              </p:ext>
            </p:extLst>
          </p:nvPr>
        </p:nvGraphicFramePr>
        <p:xfrm>
          <a:off x="1689052" y="80328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8C21D4-BF11-7144-8544-5BF46E37E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17099"/>
              </p:ext>
            </p:extLst>
          </p:nvPr>
        </p:nvGraphicFramePr>
        <p:xfrm>
          <a:off x="1689052" y="5614861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C775F8-3E66-E24F-AED3-9C11B2E5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48706"/>
              </p:ext>
            </p:extLst>
          </p:nvPr>
        </p:nvGraphicFramePr>
        <p:xfrm>
          <a:off x="1919868" y="820882"/>
          <a:ext cx="918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227131074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F3170A-9475-EF4B-A5AC-27A39202EA47}"/>
              </a:ext>
            </a:extLst>
          </p:cNvPr>
          <p:cNvCxnSpPr>
            <a:cxnSpLocks/>
          </p:cNvCxnSpPr>
          <p:nvPr/>
        </p:nvCxnSpPr>
        <p:spPr>
          <a:xfrm>
            <a:off x="1011382" y="6445405"/>
            <a:ext cx="266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98F563-A67D-B348-BBF0-1B87468CDAB8}"/>
              </a:ext>
            </a:extLst>
          </p:cNvPr>
          <p:cNvCxnSpPr>
            <a:cxnSpLocks/>
          </p:cNvCxnSpPr>
          <p:nvPr/>
        </p:nvCxnSpPr>
        <p:spPr>
          <a:xfrm flipV="1">
            <a:off x="1266507" y="4530436"/>
            <a:ext cx="0" cy="20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761194-C889-2A4B-8D43-D890CD9D9351}"/>
              </a:ext>
            </a:extLst>
          </p:cNvPr>
          <p:cNvSpPr txBox="1"/>
          <p:nvPr/>
        </p:nvSpPr>
        <p:spPr>
          <a:xfrm>
            <a:off x="1919868" y="6445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BFD92-023D-3E4C-A8EF-3990D7B7E8EB}"/>
              </a:ext>
            </a:extLst>
          </p:cNvPr>
          <p:cNvSpPr txBox="1"/>
          <p:nvPr/>
        </p:nvSpPr>
        <p:spPr>
          <a:xfrm>
            <a:off x="539165" y="5838549"/>
            <a:ext cx="59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freq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95953D-EFEA-D64D-815C-876B695E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8856"/>
              </p:ext>
            </p:extLst>
          </p:nvPr>
        </p:nvGraphicFramePr>
        <p:xfrm>
          <a:off x="1919868" y="5716883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09E758-C9B5-3343-9EF1-11471A1D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70977"/>
              </p:ext>
            </p:extLst>
          </p:nvPr>
        </p:nvGraphicFramePr>
        <p:xfrm>
          <a:off x="1919868" y="228870"/>
          <a:ext cx="918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  <a:gridCol w="306000">
                  <a:extLst>
                    <a:ext uri="{9D8B030D-6E8A-4147-A177-3AD203B41FA5}">
                      <a16:colId xmlns:a16="http://schemas.microsoft.com/office/drawing/2014/main" val="41548388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48574114-F5D6-4645-BD3B-DAA8887E7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37691"/>
              </p:ext>
            </p:extLst>
          </p:nvPr>
        </p:nvGraphicFramePr>
        <p:xfrm>
          <a:off x="5698568" y="2676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B2E655-215C-0F4D-8E18-99EC5BC12B1C}"/>
              </a:ext>
            </a:extLst>
          </p:cNvPr>
          <p:cNvSpPr txBox="1"/>
          <p:nvPr/>
        </p:nvSpPr>
        <p:spPr>
          <a:xfrm>
            <a:off x="5356894" y="554519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filter size : (8,1)</a:t>
            </a:r>
            <a:endParaRPr kumimoji="1" lang="ko-KR" altLang="en-US" dirty="0"/>
          </a:p>
        </p:txBody>
      </p:sp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0237DC5C-CEB0-5042-AA4C-D26DEF20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06454"/>
              </p:ext>
            </p:extLst>
          </p:nvPr>
        </p:nvGraphicFramePr>
        <p:xfrm>
          <a:off x="5823858" y="2759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99E4C735-FA25-DB44-B792-CEBB17B3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41009"/>
              </p:ext>
            </p:extLst>
          </p:nvPr>
        </p:nvGraphicFramePr>
        <p:xfrm>
          <a:off x="5949148" y="2880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46FEED17-204A-114E-BFA1-6D1388A4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5135"/>
              </p:ext>
            </p:extLst>
          </p:nvPr>
        </p:nvGraphicFramePr>
        <p:xfrm>
          <a:off x="6074438" y="3016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5987158-8F2E-D541-9519-A709CE237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17778"/>
              </p:ext>
            </p:extLst>
          </p:nvPr>
        </p:nvGraphicFramePr>
        <p:xfrm>
          <a:off x="2998032" y="228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B471C597-9F31-E44A-B7B2-03AEDF89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31456"/>
              </p:ext>
            </p:extLst>
          </p:nvPr>
        </p:nvGraphicFramePr>
        <p:xfrm>
          <a:off x="3123322" y="311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0" name="표 21">
            <a:extLst>
              <a:ext uri="{FF2B5EF4-FFF2-40B4-BE49-F238E27FC236}">
                <a16:creationId xmlns:a16="http://schemas.microsoft.com/office/drawing/2014/main" id="{F1A06C0C-D0C8-FF44-AEB8-77045332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56586"/>
              </p:ext>
            </p:extLst>
          </p:nvPr>
        </p:nvGraphicFramePr>
        <p:xfrm>
          <a:off x="3248612" y="432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3DC5152F-3CC6-974F-91F1-115A050B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88522"/>
              </p:ext>
            </p:extLst>
          </p:nvPr>
        </p:nvGraphicFramePr>
        <p:xfrm>
          <a:off x="3373902" y="568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EC15F947-CCAA-EA4F-9133-783BEC4E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0876"/>
              </p:ext>
            </p:extLst>
          </p:nvPr>
        </p:nvGraphicFramePr>
        <p:xfrm>
          <a:off x="4616113" y="1452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76EBB5F7-BC37-C748-8217-0DF3E2F3C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82158"/>
              </p:ext>
            </p:extLst>
          </p:nvPr>
        </p:nvGraphicFramePr>
        <p:xfrm>
          <a:off x="4741403" y="1535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C9E4730F-B4C2-7E4F-AEAD-124473DDA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29419"/>
              </p:ext>
            </p:extLst>
          </p:nvPr>
        </p:nvGraphicFramePr>
        <p:xfrm>
          <a:off x="4866693" y="1656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37CE4253-49E8-5640-A208-B0E892DBF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45308"/>
              </p:ext>
            </p:extLst>
          </p:nvPr>
        </p:nvGraphicFramePr>
        <p:xfrm>
          <a:off x="4991983" y="1792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B15707E-A9CC-F94B-98E4-3FB20261D3E2}"/>
              </a:ext>
            </a:extLst>
          </p:cNvPr>
          <p:cNvCxnSpPr/>
          <p:nvPr/>
        </p:nvCxnSpPr>
        <p:spPr>
          <a:xfrm>
            <a:off x="2956467" y="1452870"/>
            <a:ext cx="27654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BC2E77E-409D-C945-A742-840EB2A713CC}"/>
              </a:ext>
            </a:extLst>
          </p:cNvPr>
          <p:cNvCxnSpPr>
            <a:cxnSpLocks/>
          </p:cNvCxnSpPr>
          <p:nvPr/>
        </p:nvCxnSpPr>
        <p:spPr>
          <a:xfrm flipV="1">
            <a:off x="2907205" y="2676867"/>
            <a:ext cx="3798395" cy="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31A27-B9C7-0A48-95B0-3D9A30392B1D}"/>
              </a:ext>
            </a:extLst>
          </p:cNvPr>
          <p:cNvSpPr txBox="1"/>
          <p:nvPr/>
        </p:nvSpPr>
        <p:spPr>
          <a:xfrm>
            <a:off x="4638403" y="71922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stride : (4, 1)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DA3CB9-2F0F-8F44-90B3-9DDFFE6FECBF}"/>
              </a:ext>
            </a:extLst>
          </p:cNvPr>
          <p:cNvSpPr txBox="1"/>
          <p:nvPr/>
        </p:nvSpPr>
        <p:spPr>
          <a:xfrm>
            <a:off x="6380438" y="3655583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…</a:t>
            </a:r>
            <a:endParaRPr kumimoji="1" lang="ko-KR" altLang="en-US" sz="3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09039B-368D-834F-8A30-3B6827816B29}"/>
              </a:ext>
            </a:extLst>
          </p:cNvPr>
          <p:cNvSpPr txBox="1"/>
          <p:nvPr/>
        </p:nvSpPr>
        <p:spPr>
          <a:xfrm>
            <a:off x="5309964" y="2037465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…</a:t>
            </a:r>
            <a:endParaRPr kumimoji="1" lang="ko-KR" altLang="en-US" sz="32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E4BD96-2683-854E-A608-1C4BBBBF3A8F}"/>
              </a:ext>
            </a:extLst>
          </p:cNvPr>
          <p:cNvCxnSpPr>
            <a:cxnSpLocks/>
          </p:cNvCxnSpPr>
          <p:nvPr/>
        </p:nvCxnSpPr>
        <p:spPr>
          <a:xfrm>
            <a:off x="7139433" y="3400500"/>
            <a:ext cx="5541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8A3EC063-72C3-CF4B-8FB1-EBD032A2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92790"/>
              </p:ext>
            </p:extLst>
          </p:nvPr>
        </p:nvGraphicFramePr>
        <p:xfrm>
          <a:off x="8161138" y="32495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228A47E-BAEF-FB4D-BD68-731D8D5E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09453"/>
              </p:ext>
            </p:extLst>
          </p:nvPr>
        </p:nvGraphicFramePr>
        <p:xfrm>
          <a:off x="8313538" y="34019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0" name="표 58">
            <a:extLst>
              <a:ext uri="{FF2B5EF4-FFF2-40B4-BE49-F238E27FC236}">
                <a16:creationId xmlns:a16="http://schemas.microsoft.com/office/drawing/2014/main" id="{487A9A20-C5DF-FC41-87C0-4937308A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65771"/>
              </p:ext>
            </p:extLst>
          </p:nvPr>
        </p:nvGraphicFramePr>
        <p:xfrm>
          <a:off x="8465938" y="35543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1" name="표 58">
            <a:extLst>
              <a:ext uri="{FF2B5EF4-FFF2-40B4-BE49-F238E27FC236}">
                <a16:creationId xmlns:a16="http://schemas.microsoft.com/office/drawing/2014/main" id="{80AD7556-C276-ED4E-B828-FFA9F24A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3680"/>
              </p:ext>
            </p:extLst>
          </p:nvPr>
        </p:nvGraphicFramePr>
        <p:xfrm>
          <a:off x="8618338" y="3706797"/>
          <a:ext cx="108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2170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942281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sp>
        <p:nvSpPr>
          <p:cNvPr id="66" name="오른쪽 중괄호[R] 65">
            <a:extLst>
              <a:ext uri="{FF2B5EF4-FFF2-40B4-BE49-F238E27FC236}">
                <a16:creationId xmlns:a16="http://schemas.microsoft.com/office/drawing/2014/main" id="{7EE44A02-5967-0248-BFA6-1277E2B7E493}"/>
              </a:ext>
            </a:extLst>
          </p:cNvPr>
          <p:cNvSpPr/>
          <p:nvPr/>
        </p:nvSpPr>
        <p:spPr>
          <a:xfrm rot="6302936">
            <a:off x="4456325" y="3803831"/>
            <a:ext cx="470047" cy="1274731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580F4-23D4-FC4C-B679-B35B296AC24B}"/>
              </a:ext>
            </a:extLst>
          </p:cNvPr>
          <p:cNvSpPr txBox="1"/>
          <p:nvPr/>
        </p:nvSpPr>
        <p:spPr>
          <a:xfrm>
            <a:off x="3903758" y="470925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 out : 4</a:t>
            </a:r>
            <a:endParaRPr kumimoji="1" lang="ko-KR" altLang="en-US" dirty="0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C248E93-D185-5442-B14D-A459FE3A8584}"/>
              </a:ext>
            </a:extLst>
          </p:cNvPr>
          <p:cNvCxnSpPr/>
          <p:nvPr/>
        </p:nvCxnSpPr>
        <p:spPr>
          <a:xfrm flipH="1" flipV="1">
            <a:off x="6380438" y="3023888"/>
            <a:ext cx="2237900" cy="1417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801E5CBB-3A4C-304E-AFB8-D369E6035C2A}"/>
              </a:ext>
            </a:extLst>
          </p:cNvPr>
          <p:cNvCxnSpPr>
            <a:cxnSpLocks/>
          </p:cNvCxnSpPr>
          <p:nvPr/>
        </p:nvCxnSpPr>
        <p:spPr>
          <a:xfrm flipV="1">
            <a:off x="6380438" y="4788214"/>
            <a:ext cx="2237900" cy="67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1464D16-D45C-B542-BBE4-CBC0044C4136}"/>
              </a:ext>
            </a:extLst>
          </p:cNvPr>
          <p:cNvCxnSpPr>
            <a:cxnSpLocks/>
          </p:cNvCxnSpPr>
          <p:nvPr/>
        </p:nvCxnSpPr>
        <p:spPr>
          <a:xfrm>
            <a:off x="2222332" y="5104678"/>
            <a:ext cx="3852106" cy="364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51E2336-73C9-9442-BA1B-5F5E530C3CFA}"/>
              </a:ext>
            </a:extLst>
          </p:cNvPr>
          <p:cNvCxnSpPr>
            <a:cxnSpLocks/>
          </p:cNvCxnSpPr>
          <p:nvPr/>
        </p:nvCxnSpPr>
        <p:spPr>
          <a:xfrm flipH="1" flipV="1">
            <a:off x="2225813" y="2677913"/>
            <a:ext cx="3870187" cy="368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87AD47-D427-F147-B4D1-C6305856E167}"/>
              </a:ext>
            </a:extLst>
          </p:cNvPr>
          <p:cNvSpPr txBox="1"/>
          <p:nvPr/>
        </p:nvSpPr>
        <p:spPr>
          <a:xfrm>
            <a:off x="303375" y="2185361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Freq.</a:t>
            </a:r>
            <a:br>
              <a:rPr kumimoji="1" lang="en-US" altLang="ko-KR" sz="2400" b="1" dirty="0"/>
            </a:br>
            <a:r>
              <a:rPr kumimoji="1" lang="en-US" altLang="ko-KR" sz="2400" b="1" dirty="0"/>
              <a:t>input</a:t>
            </a:r>
            <a:endParaRPr kumimoji="1" lang="ko-KR" altLang="en-US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EBDCE-C751-D04E-85AA-0D525E0D9AC0}"/>
              </a:ext>
            </a:extLst>
          </p:cNvPr>
          <p:cNvSpPr txBox="1"/>
          <p:nvPr/>
        </p:nvSpPr>
        <p:spPr>
          <a:xfrm>
            <a:off x="75765" y="22886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Pad : (2, 0)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AC703-0E16-D647-9158-AF148A1F5CED}"/>
              </a:ext>
            </a:extLst>
          </p:cNvPr>
          <p:cNvSpPr txBox="1"/>
          <p:nvPr/>
        </p:nvSpPr>
        <p:spPr>
          <a:xfrm>
            <a:off x="4585890" y="98099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필터의 이동 경로</a:t>
            </a:r>
            <a:r>
              <a:rPr kumimoji="1" lang="en-US" altLang="ko-KR" dirty="0"/>
              <a:t> (</a:t>
            </a:r>
            <a:r>
              <a:rPr kumimoji="1" lang="ko-KR" altLang="en-US" dirty="0"/>
              <a:t>필터는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F9AA59-A03D-2B40-BB11-766C4C67C002}"/>
              </a:ext>
            </a:extLst>
          </p:cNvPr>
          <p:cNvCxnSpPr>
            <a:cxnSpLocks/>
          </p:cNvCxnSpPr>
          <p:nvPr/>
        </p:nvCxnSpPr>
        <p:spPr>
          <a:xfrm>
            <a:off x="2943391" y="113252"/>
            <a:ext cx="1672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E83E6B-DB15-C841-9332-3B4C075F502D}"/>
              </a:ext>
            </a:extLst>
          </p:cNvPr>
          <p:cNvCxnSpPr>
            <a:cxnSpLocks/>
          </p:cNvCxnSpPr>
          <p:nvPr/>
        </p:nvCxnSpPr>
        <p:spPr>
          <a:xfrm>
            <a:off x="2879305" y="223541"/>
            <a:ext cx="4256576" cy="45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0B7B04-41D1-024E-B77F-41EB1051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355850"/>
            <a:ext cx="10121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58">
            <a:extLst>
              <a:ext uri="{FF2B5EF4-FFF2-40B4-BE49-F238E27FC236}">
                <a16:creationId xmlns:a16="http://schemas.microsoft.com/office/drawing/2014/main" id="{56917A60-D5F2-3142-B429-EBAACC8A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40211"/>
              </p:ext>
            </p:extLst>
          </p:nvPr>
        </p:nvGraphicFramePr>
        <p:xfrm>
          <a:off x="7927895" y="11851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6DEF8D3-BBF0-9544-AE0C-131E1B9A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5407"/>
              </p:ext>
            </p:extLst>
          </p:nvPr>
        </p:nvGraphicFramePr>
        <p:xfrm>
          <a:off x="8080295" y="13375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0" name="표 58">
            <a:extLst>
              <a:ext uri="{FF2B5EF4-FFF2-40B4-BE49-F238E27FC236}">
                <a16:creationId xmlns:a16="http://schemas.microsoft.com/office/drawing/2014/main" id="{A9672BBA-4615-FB44-8E87-6BCEEB78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06955"/>
              </p:ext>
            </p:extLst>
          </p:nvPr>
        </p:nvGraphicFramePr>
        <p:xfrm>
          <a:off x="8232695" y="14899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81" name="표 58">
            <a:extLst>
              <a:ext uri="{FF2B5EF4-FFF2-40B4-BE49-F238E27FC236}">
                <a16:creationId xmlns:a16="http://schemas.microsoft.com/office/drawing/2014/main" id="{8D1D047B-415C-AA4E-B125-9FAEC4CB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18578"/>
              </p:ext>
            </p:extLst>
          </p:nvPr>
        </p:nvGraphicFramePr>
        <p:xfrm>
          <a:off x="8385095" y="1642372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25903D43-0ACE-9041-866F-3EDD0F58C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439590"/>
              </p:ext>
            </p:extLst>
          </p:nvPr>
        </p:nvGraphicFramePr>
        <p:xfrm>
          <a:off x="1689052" y="716989"/>
          <a:ext cx="30600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487805915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412713-6AED-0447-9724-FBBA2AAD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7623"/>
              </p:ext>
            </p:extLst>
          </p:nvPr>
        </p:nvGraphicFramePr>
        <p:xfrm>
          <a:off x="1689052" y="80328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8C21D4-BF11-7144-8544-5BF46E37E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1819"/>
              </p:ext>
            </p:extLst>
          </p:nvPr>
        </p:nvGraphicFramePr>
        <p:xfrm>
          <a:off x="1689052" y="5614861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3261209019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C775F8-3E66-E24F-AED3-9C11B2E5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55024"/>
              </p:ext>
            </p:extLst>
          </p:nvPr>
        </p:nvGraphicFramePr>
        <p:xfrm>
          <a:off x="1919868" y="820882"/>
          <a:ext cx="306000" cy="4896000"/>
        </p:xfrm>
        <a:graphic>
          <a:graphicData uri="http://schemas.openxmlformats.org/drawingml/2006/table">
            <a:tbl>
              <a:tblPr firstRow="1" bandRow="1">
                <a:solidFill>
                  <a:srgbClr val="FF695A"/>
                </a:solidFill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1935659478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8611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48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27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199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39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0562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3281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10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935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765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696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932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0219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2373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1406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5912" marR="75912" marT="37956" marB="379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1937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B98F563-A67D-B348-BBF0-1B87468CDAB8}"/>
              </a:ext>
            </a:extLst>
          </p:cNvPr>
          <p:cNvCxnSpPr>
            <a:cxnSpLocks/>
          </p:cNvCxnSpPr>
          <p:nvPr/>
        </p:nvCxnSpPr>
        <p:spPr>
          <a:xfrm flipV="1">
            <a:off x="1266507" y="4530436"/>
            <a:ext cx="0" cy="20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BFD92-023D-3E4C-A8EF-3990D7B7E8EB}"/>
              </a:ext>
            </a:extLst>
          </p:cNvPr>
          <p:cNvSpPr txBox="1"/>
          <p:nvPr/>
        </p:nvSpPr>
        <p:spPr>
          <a:xfrm>
            <a:off x="414067" y="5867321"/>
            <a:ext cx="8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95953D-EFEA-D64D-815C-876B695E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16941"/>
              </p:ext>
            </p:extLst>
          </p:nvPr>
        </p:nvGraphicFramePr>
        <p:xfrm>
          <a:off x="1919868" y="5716883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09E758-C9B5-3343-9EF1-11471A1D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8082"/>
              </p:ext>
            </p:extLst>
          </p:nvPr>
        </p:nvGraphicFramePr>
        <p:xfrm>
          <a:off x="1919868" y="228870"/>
          <a:ext cx="306000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2910668162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462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724" marR="77724" marT="38862" marB="388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3449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48574114-F5D6-4645-BD3B-DAA8887E7D16}"/>
              </a:ext>
            </a:extLst>
          </p:cNvPr>
          <p:cNvGraphicFramePr>
            <a:graphicFrameLocks noGrp="1"/>
          </p:cNvGraphicFramePr>
          <p:nvPr/>
        </p:nvGraphicFramePr>
        <p:xfrm>
          <a:off x="5698568" y="267686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B2E655-215C-0F4D-8E18-99EC5BC12B1C}"/>
              </a:ext>
            </a:extLst>
          </p:cNvPr>
          <p:cNvSpPr txBox="1"/>
          <p:nvPr/>
        </p:nvSpPr>
        <p:spPr>
          <a:xfrm>
            <a:off x="5356894" y="5545194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filter size : 8</a:t>
            </a:r>
            <a:endParaRPr kumimoji="1" lang="ko-KR" altLang="en-US" dirty="0"/>
          </a:p>
        </p:txBody>
      </p:sp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0237DC5C-CEB0-5042-AA4C-D26DEF2056A6}"/>
              </a:ext>
            </a:extLst>
          </p:cNvPr>
          <p:cNvGraphicFramePr>
            <a:graphicFrameLocks noGrp="1"/>
          </p:cNvGraphicFramePr>
          <p:nvPr/>
        </p:nvGraphicFramePr>
        <p:xfrm>
          <a:off x="5823858" y="2759994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99E4C735-FA25-DB44-B792-CEBB17B34FD4}"/>
              </a:ext>
            </a:extLst>
          </p:cNvPr>
          <p:cNvGraphicFramePr>
            <a:graphicFrameLocks noGrp="1"/>
          </p:cNvGraphicFramePr>
          <p:nvPr/>
        </p:nvGraphicFramePr>
        <p:xfrm>
          <a:off x="5949148" y="2880102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46FEED17-204A-114E-BFA1-6D1388A449F0}"/>
              </a:ext>
            </a:extLst>
          </p:cNvPr>
          <p:cNvGraphicFramePr>
            <a:graphicFrameLocks noGrp="1"/>
          </p:cNvGraphicFramePr>
          <p:nvPr/>
        </p:nvGraphicFramePr>
        <p:xfrm>
          <a:off x="6074438" y="3016358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35987158-8F2E-D541-9519-A709CE237F8F}"/>
              </a:ext>
            </a:extLst>
          </p:cNvPr>
          <p:cNvGraphicFramePr>
            <a:graphicFrameLocks noGrp="1"/>
          </p:cNvGraphicFramePr>
          <p:nvPr/>
        </p:nvGraphicFramePr>
        <p:xfrm>
          <a:off x="2998032" y="228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B471C597-9F31-E44A-B7B2-03AEDF892B66}"/>
              </a:ext>
            </a:extLst>
          </p:cNvPr>
          <p:cNvGraphicFramePr>
            <a:graphicFrameLocks noGrp="1"/>
          </p:cNvGraphicFramePr>
          <p:nvPr/>
        </p:nvGraphicFramePr>
        <p:xfrm>
          <a:off x="3123322" y="311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0" name="표 21">
            <a:extLst>
              <a:ext uri="{FF2B5EF4-FFF2-40B4-BE49-F238E27FC236}">
                <a16:creationId xmlns:a16="http://schemas.microsoft.com/office/drawing/2014/main" id="{F1A06C0C-D0C8-FF44-AEB8-770453321555}"/>
              </a:ext>
            </a:extLst>
          </p:cNvPr>
          <p:cNvGraphicFramePr>
            <a:graphicFrameLocks noGrp="1"/>
          </p:cNvGraphicFramePr>
          <p:nvPr/>
        </p:nvGraphicFramePr>
        <p:xfrm>
          <a:off x="3248612" y="432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3DC5152F-3CC6-974F-91F1-115A050B8A00}"/>
              </a:ext>
            </a:extLst>
          </p:cNvPr>
          <p:cNvGraphicFramePr>
            <a:graphicFrameLocks noGrp="1"/>
          </p:cNvGraphicFramePr>
          <p:nvPr/>
        </p:nvGraphicFramePr>
        <p:xfrm>
          <a:off x="3373902" y="568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2" name="표 21">
            <a:extLst>
              <a:ext uri="{FF2B5EF4-FFF2-40B4-BE49-F238E27FC236}">
                <a16:creationId xmlns:a16="http://schemas.microsoft.com/office/drawing/2014/main" id="{EC15F947-CCAA-EA4F-9133-783BEC4E4085}"/>
              </a:ext>
            </a:extLst>
          </p:cNvPr>
          <p:cNvGraphicFramePr>
            <a:graphicFrameLocks noGrp="1"/>
          </p:cNvGraphicFramePr>
          <p:nvPr/>
        </p:nvGraphicFramePr>
        <p:xfrm>
          <a:off x="4616113" y="1452870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76EBB5F7-BC37-C748-8217-0DF3E2F3CADF}"/>
              </a:ext>
            </a:extLst>
          </p:cNvPr>
          <p:cNvGraphicFramePr>
            <a:graphicFrameLocks noGrp="1"/>
          </p:cNvGraphicFramePr>
          <p:nvPr/>
        </p:nvGraphicFramePr>
        <p:xfrm>
          <a:off x="4741403" y="1535997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C9E4730F-B4C2-7E4F-AEAD-124473DDA0C5}"/>
              </a:ext>
            </a:extLst>
          </p:cNvPr>
          <p:cNvGraphicFramePr>
            <a:graphicFrameLocks noGrp="1"/>
          </p:cNvGraphicFramePr>
          <p:nvPr/>
        </p:nvGraphicFramePr>
        <p:xfrm>
          <a:off x="4866693" y="1656105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37CE4253-49E8-5640-A208-B0E892DBF804}"/>
              </a:ext>
            </a:extLst>
          </p:cNvPr>
          <p:cNvGraphicFramePr>
            <a:graphicFrameLocks noGrp="1"/>
          </p:cNvGraphicFramePr>
          <p:nvPr/>
        </p:nvGraphicFramePr>
        <p:xfrm>
          <a:off x="4991983" y="1792361"/>
          <a:ext cx="306000" cy="24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079193433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2872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81341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4300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905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2754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7579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207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10328" marR="10328" marT="5164" marB="51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6213"/>
                  </a:ext>
                </a:extLst>
              </a:tr>
            </a:tbl>
          </a:graphicData>
        </a:graphic>
      </p:graphicFrame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B15707E-A9CC-F94B-98E4-3FB20261D3E2}"/>
              </a:ext>
            </a:extLst>
          </p:cNvPr>
          <p:cNvCxnSpPr/>
          <p:nvPr/>
        </p:nvCxnSpPr>
        <p:spPr>
          <a:xfrm>
            <a:off x="2956467" y="1452870"/>
            <a:ext cx="27654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BC2E77E-409D-C945-A742-840EB2A713CC}"/>
              </a:ext>
            </a:extLst>
          </p:cNvPr>
          <p:cNvCxnSpPr>
            <a:cxnSpLocks/>
          </p:cNvCxnSpPr>
          <p:nvPr/>
        </p:nvCxnSpPr>
        <p:spPr>
          <a:xfrm flipV="1">
            <a:off x="2907205" y="2676867"/>
            <a:ext cx="3798395" cy="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31A27-B9C7-0A48-95B0-3D9A30392B1D}"/>
              </a:ext>
            </a:extLst>
          </p:cNvPr>
          <p:cNvSpPr txBox="1"/>
          <p:nvPr/>
        </p:nvSpPr>
        <p:spPr>
          <a:xfrm>
            <a:off x="4125257" y="81613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stride : 4</a:t>
            </a:r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E4BD96-2683-854E-A608-1C4BBBBF3A8F}"/>
              </a:ext>
            </a:extLst>
          </p:cNvPr>
          <p:cNvCxnSpPr>
            <a:cxnSpLocks/>
          </p:cNvCxnSpPr>
          <p:nvPr/>
        </p:nvCxnSpPr>
        <p:spPr>
          <a:xfrm>
            <a:off x="7139433" y="3400500"/>
            <a:ext cx="5541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8A3EC063-72C3-CF4B-8FB1-EBD032A2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95324"/>
              </p:ext>
            </p:extLst>
          </p:nvPr>
        </p:nvGraphicFramePr>
        <p:xfrm>
          <a:off x="8161138" y="32495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228A47E-BAEF-FB4D-BD68-731D8D5E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36484"/>
              </p:ext>
            </p:extLst>
          </p:nvPr>
        </p:nvGraphicFramePr>
        <p:xfrm>
          <a:off x="8313538" y="34019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0" name="표 58">
            <a:extLst>
              <a:ext uri="{FF2B5EF4-FFF2-40B4-BE49-F238E27FC236}">
                <a16:creationId xmlns:a16="http://schemas.microsoft.com/office/drawing/2014/main" id="{487A9A20-C5DF-FC41-87C0-4937308A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29905"/>
              </p:ext>
            </p:extLst>
          </p:nvPr>
        </p:nvGraphicFramePr>
        <p:xfrm>
          <a:off x="8465938" y="35543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graphicFrame>
        <p:nvGraphicFramePr>
          <p:cNvPr id="61" name="표 58">
            <a:extLst>
              <a:ext uri="{FF2B5EF4-FFF2-40B4-BE49-F238E27FC236}">
                <a16:creationId xmlns:a16="http://schemas.microsoft.com/office/drawing/2014/main" id="{80AD7556-C276-ED4E-B828-FFA9F24A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08064"/>
              </p:ext>
            </p:extLst>
          </p:nvPr>
        </p:nvGraphicFramePr>
        <p:xfrm>
          <a:off x="8618338" y="3706797"/>
          <a:ext cx="360000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292625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44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8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285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5423"/>
                  </a:ext>
                </a:extLst>
              </a:tr>
            </a:tbl>
          </a:graphicData>
        </a:graphic>
      </p:graphicFrame>
      <p:sp>
        <p:nvSpPr>
          <p:cNvPr id="66" name="오른쪽 중괄호[R] 65">
            <a:extLst>
              <a:ext uri="{FF2B5EF4-FFF2-40B4-BE49-F238E27FC236}">
                <a16:creationId xmlns:a16="http://schemas.microsoft.com/office/drawing/2014/main" id="{7EE44A02-5967-0248-BFA6-1277E2B7E493}"/>
              </a:ext>
            </a:extLst>
          </p:cNvPr>
          <p:cNvSpPr/>
          <p:nvPr/>
        </p:nvSpPr>
        <p:spPr>
          <a:xfrm rot="6302936">
            <a:off x="4456325" y="3803831"/>
            <a:ext cx="470047" cy="1274731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580F4-23D4-FC4C-B679-B35B296AC24B}"/>
              </a:ext>
            </a:extLst>
          </p:cNvPr>
          <p:cNvSpPr txBox="1"/>
          <p:nvPr/>
        </p:nvSpPr>
        <p:spPr>
          <a:xfrm>
            <a:off x="3903758" y="470925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 out : 4</a:t>
            </a:r>
            <a:endParaRPr kumimoji="1" lang="ko-KR" altLang="en-US" dirty="0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C248E93-D185-5442-B14D-A459FE3A8584}"/>
              </a:ext>
            </a:extLst>
          </p:cNvPr>
          <p:cNvCxnSpPr/>
          <p:nvPr/>
        </p:nvCxnSpPr>
        <p:spPr>
          <a:xfrm flipH="1" flipV="1">
            <a:off x="6380438" y="3023888"/>
            <a:ext cx="2237900" cy="1417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801E5CBB-3A4C-304E-AFB8-D369E6035C2A}"/>
              </a:ext>
            </a:extLst>
          </p:cNvPr>
          <p:cNvCxnSpPr>
            <a:cxnSpLocks/>
          </p:cNvCxnSpPr>
          <p:nvPr/>
        </p:nvCxnSpPr>
        <p:spPr>
          <a:xfrm flipV="1">
            <a:off x="6380438" y="4788214"/>
            <a:ext cx="2237900" cy="67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1464D16-D45C-B542-BBE4-CBC0044C4136}"/>
              </a:ext>
            </a:extLst>
          </p:cNvPr>
          <p:cNvCxnSpPr>
            <a:cxnSpLocks/>
          </p:cNvCxnSpPr>
          <p:nvPr/>
        </p:nvCxnSpPr>
        <p:spPr>
          <a:xfrm>
            <a:off x="2222332" y="5104678"/>
            <a:ext cx="3852106" cy="364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51E2336-73C9-9442-BA1B-5F5E530C3CFA}"/>
              </a:ext>
            </a:extLst>
          </p:cNvPr>
          <p:cNvCxnSpPr>
            <a:cxnSpLocks/>
          </p:cNvCxnSpPr>
          <p:nvPr/>
        </p:nvCxnSpPr>
        <p:spPr>
          <a:xfrm flipH="1" flipV="1">
            <a:off x="2225813" y="2677913"/>
            <a:ext cx="3870187" cy="368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387AD47-D427-F147-B4D1-C6305856E167}"/>
              </a:ext>
            </a:extLst>
          </p:cNvPr>
          <p:cNvSpPr txBox="1"/>
          <p:nvPr/>
        </p:nvSpPr>
        <p:spPr>
          <a:xfrm>
            <a:off x="303665" y="2280175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time</a:t>
            </a:r>
            <a:br>
              <a:rPr kumimoji="1" lang="en-US" altLang="ko-KR" sz="2400" b="1" dirty="0"/>
            </a:br>
            <a:r>
              <a:rPr kumimoji="1" lang="en-US" altLang="ko-KR" sz="2400" b="1" dirty="0"/>
              <a:t>input</a:t>
            </a:r>
            <a:endParaRPr kumimoji="1"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0887F-72B5-C749-8C31-962FBA972EA2}"/>
              </a:ext>
            </a:extLst>
          </p:cNvPr>
          <p:cNvSpPr txBox="1"/>
          <p:nvPr/>
        </p:nvSpPr>
        <p:spPr>
          <a:xfrm>
            <a:off x="493389" y="26367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Pad : 2</a:t>
            </a:r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B7201E-0604-154A-9C2E-A1C51310A88C}"/>
              </a:ext>
            </a:extLst>
          </p:cNvPr>
          <p:cNvCxnSpPr>
            <a:cxnSpLocks/>
          </p:cNvCxnSpPr>
          <p:nvPr/>
        </p:nvCxnSpPr>
        <p:spPr>
          <a:xfrm>
            <a:off x="2943391" y="113252"/>
            <a:ext cx="1672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93F997-670E-9245-B5DC-8E604BD3E122}"/>
              </a:ext>
            </a:extLst>
          </p:cNvPr>
          <p:cNvCxnSpPr>
            <a:cxnSpLocks/>
          </p:cNvCxnSpPr>
          <p:nvPr/>
        </p:nvCxnSpPr>
        <p:spPr>
          <a:xfrm>
            <a:off x="2721825" y="279798"/>
            <a:ext cx="3983775" cy="3621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369F6C-9488-4740-ABF1-D76A146F970E}"/>
              </a:ext>
            </a:extLst>
          </p:cNvPr>
          <p:cNvSpPr txBox="1"/>
          <p:nvPr/>
        </p:nvSpPr>
        <p:spPr>
          <a:xfrm>
            <a:off x="4585890" y="98099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필터의 이동 경로</a:t>
            </a:r>
            <a:r>
              <a:rPr kumimoji="1" lang="en-US" altLang="ko-KR" dirty="0"/>
              <a:t> (</a:t>
            </a:r>
            <a:r>
              <a:rPr kumimoji="1" lang="ko-KR" altLang="en-US" dirty="0"/>
              <a:t>필터는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82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2E648-5192-2B49-A725-200CC946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260600"/>
            <a:ext cx="10121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66</Words>
  <Application>Microsoft Macintosh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JAEHOON PARK</dc:creator>
  <cp:lastModifiedBy>JAEHOON PARK</cp:lastModifiedBy>
  <cp:revision>8</cp:revision>
  <dcterms:created xsi:type="dcterms:W3CDTF">2021-11-25T02:36:55Z</dcterms:created>
  <dcterms:modified xsi:type="dcterms:W3CDTF">2021-11-25T05:53:28Z</dcterms:modified>
</cp:coreProperties>
</file>