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90" r:id="rId3"/>
  </p:sldIdLst>
  <p:sldSz cx="17967325" cy="35999738"/>
  <p:notesSz cx="6858000" cy="9144000"/>
  <p:defaultText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27" userDrawn="1">
          <p15:clr>
            <a:srgbClr val="A4A3A4"/>
          </p15:clr>
        </p15:guide>
        <p15:guide id="3" orient="horz" pos="22047">
          <p15:clr>
            <a:srgbClr val="A4A3A4"/>
          </p15:clr>
        </p15:guide>
        <p15:guide id="5" pos="238">
          <p15:clr>
            <a:srgbClr val="A4A3A4"/>
          </p15:clr>
        </p15:guide>
        <p15:guide id="6" pos="110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Vu Minh Tri" initials="VMT" lastIdx="1" clrIdx="4">
    <p:extLst>
      <p:ext uri="{19B8F6BF-5375-455C-9EA6-DF929625EA0E}">
        <p15:presenceInfo xmlns:p15="http://schemas.microsoft.com/office/powerpoint/2012/main" userId="0b92a310eaa5ec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AEAEA"/>
    <a:srgbClr val="CDD2FA"/>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1" autoAdjust="0"/>
    <p:restoredTop sz="95602" autoAdjust="0"/>
  </p:normalViewPr>
  <p:slideViewPr>
    <p:cSldViewPr snapToGrid="0" snapToObjects="1" showGuides="1">
      <p:cViewPr varScale="1">
        <p:scale>
          <a:sx n="21" d="100"/>
          <a:sy n="21" d="100"/>
        </p:scale>
        <p:origin x="4002" y="84"/>
      </p:cViewPr>
      <p:guideLst>
        <p:guide orient="horz" pos="227"/>
        <p:guide orient="horz" pos="22047"/>
        <p:guide pos="238"/>
        <p:guide pos="110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1-06-03T19:12:43.789"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40616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6/3/2021</a:t>
            </a:fld>
            <a:endParaRPr lang="en-US" dirty="0"/>
          </a:p>
        </p:txBody>
      </p:sp>
      <p:sp>
        <p:nvSpPr>
          <p:cNvPr id="4" name="Slide Image Placeholder 3"/>
          <p:cNvSpPr>
            <a:spLocks noGrp="1" noRot="1" noChangeAspect="1"/>
          </p:cNvSpPr>
          <p:nvPr>
            <p:ph type="sldImg" idx="2"/>
          </p:nvPr>
        </p:nvSpPr>
        <p:spPr>
          <a:xfrm>
            <a:off x="2573338" y="685800"/>
            <a:ext cx="17113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769238274"/>
      </p:ext>
    </p:extLst>
  </p:cSld>
  <p:clrMap bg1="lt1" tx1="dk1" bg2="lt2" tx2="dk2" accent1="accent1" accent2="accent2" accent3="accent3" accent4="accent4" accent5="accent5" accent6="accent6" hlink="hlink" folHlink="folHlink"/>
  <p:notesStyle>
    <a:lvl1pPr marL="0" algn="l" defTabSz="3174280" rtl="0" eaLnBrk="1" latinLnBrk="0" hangingPunct="1">
      <a:defRPr sz="4200" kern="1200">
        <a:solidFill>
          <a:schemeClr val="tx1"/>
        </a:solidFill>
        <a:latin typeface="+mn-lt"/>
        <a:ea typeface="+mn-ea"/>
        <a:cs typeface="+mn-cs"/>
      </a:defRPr>
    </a:lvl1pPr>
    <a:lvl2pPr marL="1587141" algn="l" defTabSz="3174280" rtl="0" eaLnBrk="1" latinLnBrk="0" hangingPunct="1">
      <a:defRPr sz="4200" kern="1200">
        <a:solidFill>
          <a:schemeClr val="tx1"/>
        </a:solidFill>
        <a:latin typeface="+mn-lt"/>
        <a:ea typeface="+mn-ea"/>
        <a:cs typeface="+mn-cs"/>
      </a:defRPr>
    </a:lvl2pPr>
    <a:lvl3pPr marL="3174280" algn="l" defTabSz="3174280" rtl="0" eaLnBrk="1" latinLnBrk="0" hangingPunct="1">
      <a:defRPr sz="4200" kern="1200">
        <a:solidFill>
          <a:schemeClr val="tx1"/>
        </a:solidFill>
        <a:latin typeface="+mn-lt"/>
        <a:ea typeface="+mn-ea"/>
        <a:cs typeface="+mn-cs"/>
      </a:defRPr>
    </a:lvl3pPr>
    <a:lvl4pPr marL="4761419" algn="l" defTabSz="3174280" rtl="0" eaLnBrk="1" latinLnBrk="0" hangingPunct="1">
      <a:defRPr sz="4200" kern="1200">
        <a:solidFill>
          <a:schemeClr val="tx1"/>
        </a:solidFill>
        <a:latin typeface="+mn-lt"/>
        <a:ea typeface="+mn-ea"/>
        <a:cs typeface="+mn-cs"/>
      </a:defRPr>
    </a:lvl4pPr>
    <a:lvl5pPr marL="6348559" algn="l" defTabSz="3174280" rtl="0" eaLnBrk="1" latinLnBrk="0" hangingPunct="1">
      <a:defRPr sz="4200" kern="1200">
        <a:solidFill>
          <a:schemeClr val="tx1"/>
        </a:solidFill>
        <a:latin typeface="+mn-lt"/>
        <a:ea typeface="+mn-ea"/>
        <a:cs typeface="+mn-cs"/>
      </a:defRPr>
    </a:lvl5pPr>
    <a:lvl6pPr marL="7935700" algn="l" defTabSz="3174280" rtl="0" eaLnBrk="1" latinLnBrk="0" hangingPunct="1">
      <a:defRPr sz="4200" kern="1200">
        <a:solidFill>
          <a:schemeClr val="tx1"/>
        </a:solidFill>
        <a:latin typeface="+mn-lt"/>
        <a:ea typeface="+mn-ea"/>
        <a:cs typeface="+mn-cs"/>
      </a:defRPr>
    </a:lvl6pPr>
    <a:lvl7pPr marL="9522841" algn="l" defTabSz="3174280" rtl="0" eaLnBrk="1" latinLnBrk="0" hangingPunct="1">
      <a:defRPr sz="4200" kern="1200">
        <a:solidFill>
          <a:schemeClr val="tx1"/>
        </a:solidFill>
        <a:latin typeface="+mn-lt"/>
        <a:ea typeface="+mn-ea"/>
        <a:cs typeface="+mn-cs"/>
      </a:defRPr>
    </a:lvl7pPr>
    <a:lvl8pPr marL="11109980" algn="l" defTabSz="3174280" rtl="0" eaLnBrk="1" latinLnBrk="0" hangingPunct="1">
      <a:defRPr sz="4200" kern="1200">
        <a:solidFill>
          <a:schemeClr val="tx1"/>
        </a:solidFill>
        <a:latin typeface="+mn-lt"/>
        <a:ea typeface="+mn-ea"/>
        <a:cs typeface="+mn-cs"/>
      </a:defRPr>
    </a:lvl8pPr>
    <a:lvl9pPr marL="12697121" algn="l" defTabSz="3174280" rtl="0" eaLnBrk="1" latinLnBrk="0" hangingPunct="1">
      <a:defRPr sz="4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54634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20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70140" y="5171790"/>
            <a:ext cx="8486068"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77571" y="4588423"/>
            <a:ext cx="847937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77570" y="15542881"/>
            <a:ext cx="8481442"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9110062" y="4588423"/>
            <a:ext cx="847926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9110062" y="5171790"/>
            <a:ext cx="8479260"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111227" y="15552344"/>
            <a:ext cx="8476931"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9109602" y="16143328"/>
            <a:ext cx="8480180"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113349" y="28083131"/>
            <a:ext cx="8472687"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111227" y="28767136"/>
            <a:ext cx="8476931"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70140" y="16135430"/>
            <a:ext cx="8486801"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304810" y="2864470"/>
            <a:ext cx="13357704" cy="74741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2304810" y="1675750"/>
            <a:ext cx="13357704" cy="118872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2304810" y="228601"/>
            <a:ext cx="13357704" cy="1325880"/>
          </a:xfrm>
          <a:prstGeom prst="rect">
            <a:avLst/>
          </a:prstGeom>
        </p:spPr>
        <p:txBody>
          <a:bodyPr anchor="t" anchorCtr="1">
            <a:normAutofit/>
          </a:bodyPr>
          <a:lstStyle>
            <a:lvl1pPr marL="0" indent="0" algn="ctr">
              <a:buFontTx/>
              <a:buNone/>
              <a:defRPr sz="88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6038F6B4-5FED-7845-BED8-E11BE2371EA6}"/>
              </a:ext>
            </a:extLst>
          </p:cNvPr>
          <p:cNvSpPr>
            <a:spLocks noGrp="1"/>
          </p:cNvSpPr>
          <p:nvPr>
            <p:ph type="body" sz="quarter" idx="10" hasCustomPrompt="1"/>
          </p:nvPr>
        </p:nvSpPr>
        <p:spPr>
          <a:xfrm>
            <a:off x="370140" y="5171790"/>
            <a:ext cx="8486068"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16" name="Text Placeholder 5">
            <a:extLst>
              <a:ext uri="{FF2B5EF4-FFF2-40B4-BE49-F238E27FC236}">
                <a16:creationId xmlns:a16="http://schemas.microsoft.com/office/drawing/2014/main" id="{96C74F6D-989E-954D-ADB2-E9E4110B55F1}"/>
              </a:ext>
            </a:extLst>
          </p:cNvPr>
          <p:cNvSpPr>
            <a:spLocks noGrp="1"/>
          </p:cNvSpPr>
          <p:nvPr>
            <p:ph type="body" sz="quarter" idx="11" hasCustomPrompt="1"/>
          </p:nvPr>
        </p:nvSpPr>
        <p:spPr>
          <a:xfrm>
            <a:off x="377571" y="4588423"/>
            <a:ext cx="847937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17" name="Text Placeholder 5">
            <a:extLst>
              <a:ext uri="{FF2B5EF4-FFF2-40B4-BE49-F238E27FC236}">
                <a16:creationId xmlns:a16="http://schemas.microsoft.com/office/drawing/2014/main" id="{0DB113E9-0373-5C48-B4B9-55B9722E08CD}"/>
              </a:ext>
            </a:extLst>
          </p:cNvPr>
          <p:cNvSpPr>
            <a:spLocks noGrp="1"/>
          </p:cNvSpPr>
          <p:nvPr>
            <p:ph type="body" sz="quarter" idx="20" hasCustomPrompt="1"/>
          </p:nvPr>
        </p:nvSpPr>
        <p:spPr>
          <a:xfrm>
            <a:off x="377570" y="15542881"/>
            <a:ext cx="8481442"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18" name="Text Placeholder 5">
            <a:extLst>
              <a:ext uri="{FF2B5EF4-FFF2-40B4-BE49-F238E27FC236}">
                <a16:creationId xmlns:a16="http://schemas.microsoft.com/office/drawing/2014/main" id="{78D88C7F-D14D-104D-97D3-2F58C1F437DB}"/>
              </a:ext>
            </a:extLst>
          </p:cNvPr>
          <p:cNvSpPr>
            <a:spLocks noGrp="1"/>
          </p:cNvSpPr>
          <p:nvPr>
            <p:ph type="body" sz="quarter" idx="25" hasCustomPrompt="1"/>
          </p:nvPr>
        </p:nvSpPr>
        <p:spPr>
          <a:xfrm>
            <a:off x="9110062" y="4588423"/>
            <a:ext cx="847926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19" name="Text Placeholder 3">
            <a:extLst>
              <a:ext uri="{FF2B5EF4-FFF2-40B4-BE49-F238E27FC236}">
                <a16:creationId xmlns:a16="http://schemas.microsoft.com/office/drawing/2014/main" id="{0F1FB0C8-1603-624D-ACF3-53CC12F8234A}"/>
              </a:ext>
            </a:extLst>
          </p:cNvPr>
          <p:cNvSpPr>
            <a:spLocks noGrp="1"/>
          </p:cNvSpPr>
          <p:nvPr>
            <p:ph type="body" sz="quarter" idx="26" hasCustomPrompt="1"/>
          </p:nvPr>
        </p:nvSpPr>
        <p:spPr>
          <a:xfrm>
            <a:off x="9110062" y="5171790"/>
            <a:ext cx="8479260"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1" name="Text Placeholder 5">
            <a:extLst>
              <a:ext uri="{FF2B5EF4-FFF2-40B4-BE49-F238E27FC236}">
                <a16:creationId xmlns:a16="http://schemas.microsoft.com/office/drawing/2014/main" id="{737C9107-DCA8-DE41-8468-D38AF711C2D6}"/>
              </a:ext>
            </a:extLst>
          </p:cNvPr>
          <p:cNvSpPr>
            <a:spLocks noGrp="1"/>
          </p:cNvSpPr>
          <p:nvPr>
            <p:ph type="body" sz="quarter" idx="27" hasCustomPrompt="1"/>
          </p:nvPr>
        </p:nvSpPr>
        <p:spPr>
          <a:xfrm>
            <a:off x="9111227" y="15552344"/>
            <a:ext cx="8476931"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2" name="Text Placeholder 3">
            <a:extLst>
              <a:ext uri="{FF2B5EF4-FFF2-40B4-BE49-F238E27FC236}">
                <a16:creationId xmlns:a16="http://schemas.microsoft.com/office/drawing/2014/main" id="{0CA1F4DA-7DC0-6342-84FD-BB2CD4A8E1A8}"/>
              </a:ext>
            </a:extLst>
          </p:cNvPr>
          <p:cNvSpPr>
            <a:spLocks noGrp="1"/>
          </p:cNvSpPr>
          <p:nvPr>
            <p:ph type="body" sz="quarter" idx="28" hasCustomPrompt="1"/>
          </p:nvPr>
        </p:nvSpPr>
        <p:spPr>
          <a:xfrm>
            <a:off x="9109602" y="16143328"/>
            <a:ext cx="8480180"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ECD77851-8024-8D44-94E5-6CE72D7BF8E8}"/>
              </a:ext>
            </a:extLst>
          </p:cNvPr>
          <p:cNvSpPr>
            <a:spLocks noGrp="1"/>
          </p:cNvSpPr>
          <p:nvPr>
            <p:ph type="body" sz="quarter" idx="29" hasCustomPrompt="1"/>
          </p:nvPr>
        </p:nvSpPr>
        <p:spPr>
          <a:xfrm>
            <a:off x="9113349" y="28083131"/>
            <a:ext cx="8472687"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24" name="Text Placeholder 3">
            <a:extLst>
              <a:ext uri="{FF2B5EF4-FFF2-40B4-BE49-F238E27FC236}">
                <a16:creationId xmlns:a16="http://schemas.microsoft.com/office/drawing/2014/main" id="{F7CE3F7F-2BB8-0C4F-83AF-92C7A3696B90}"/>
              </a:ext>
            </a:extLst>
          </p:cNvPr>
          <p:cNvSpPr>
            <a:spLocks noGrp="1"/>
          </p:cNvSpPr>
          <p:nvPr>
            <p:ph type="body" sz="quarter" idx="30" hasCustomPrompt="1"/>
          </p:nvPr>
        </p:nvSpPr>
        <p:spPr>
          <a:xfrm>
            <a:off x="9111227" y="28767136"/>
            <a:ext cx="8476931"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31" name="Text Placeholder 3">
            <a:extLst>
              <a:ext uri="{FF2B5EF4-FFF2-40B4-BE49-F238E27FC236}">
                <a16:creationId xmlns:a16="http://schemas.microsoft.com/office/drawing/2014/main" id="{0D5A70A8-C4AB-6F44-B88C-3DFE3D922217}"/>
              </a:ext>
            </a:extLst>
          </p:cNvPr>
          <p:cNvSpPr>
            <a:spLocks noGrp="1"/>
          </p:cNvSpPr>
          <p:nvPr>
            <p:ph type="body" sz="quarter" idx="96" hasCustomPrompt="1"/>
          </p:nvPr>
        </p:nvSpPr>
        <p:spPr>
          <a:xfrm>
            <a:off x="370140" y="16135430"/>
            <a:ext cx="8486801" cy="641662"/>
          </a:xfrm>
          <a:prstGeom prst="rect">
            <a:avLst/>
          </a:prstGeom>
        </p:spPr>
        <p:txBody>
          <a:bodyPr wrap="square" lIns="165328" tIns="165328" rIns="165328" bIns="165328">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32" name="Text Placeholder 76">
            <a:extLst>
              <a:ext uri="{FF2B5EF4-FFF2-40B4-BE49-F238E27FC236}">
                <a16:creationId xmlns:a16="http://schemas.microsoft.com/office/drawing/2014/main" id="{2C212C46-FE01-7D4C-ABBF-DA0E8DB40D81}"/>
              </a:ext>
            </a:extLst>
          </p:cNvPr>
          <p:cNvSpPr>
            <a:spLocks noGrp="1"/>
          </p:cNvSpPr>
          <p:nvPr>
            <p:ph type="body" sz="quarter" idx="150" hasCustomPrompt="1"/>
          </p:nvPr>
        </p:nvSpPr>
        <p:spPr>
          <a:xfrm>
            <a:off x="2304810" y="2864470"/>
            <a:ext cx="13357704" cy="74741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a:extLst>
              <a:ext uri="{FF2B5EF4-FFF2-40B4-BE49-F238E27FC236}">
                <a16:creationId xmlns:a16="http://schemas.microsoft.com/office/drawing/2014/main" id="{294186E3-D35A-A14B-B62A-AF052E21743D}"/>
              </a:ext>
            </a:extLst>
          </p:cNvPr>
          <p:cNvSpPr>
            <a:spLocks noGrp="1"/>
          </p:cNvSpPr>
          <p:nvPr>
            <p:ph type="body" sz="quarter" idx="151" hasCustomPrompt="1"/>
          </p:nvPr>
        </p:nvSpPr>
        <p:spPr>
          <a:xfrm>
            <a:off x="2304810" y="1675750"/>
            <a:ext cx="13357704" cy="118872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4" name="Text Placeholder 76">
            <a:extLst>
              <a:ext uri="{FF2B5EF4-FFF2-40B4-BE49-F238E27FC236}">
                <a16:creationId xmlns:a16="http://schemas.microsoft.com/office/drawing/2014/main" id="{F34C131F-094F-B543-8BE1-91F55AD4CF48}"/>
              </a:ext>
            </a:extLst>
          </p:cNvPr>
          <p:cNvSpPr>
            <a:spLocks noGrp="1"/>
          </p:cNvSpPr>
          <p:nvPr>
            <p:ph type="body" sz="quarter" idx="153" hasCustomPrompt="1"/>
          </p:nvPr>
        </p:nvSpPr>
        <p:spPr>
          <a:xfrm>
            <a:off x="2304810" y="228601"/>
            <a:ext cx="13357704" cy="1325880"/>
          </a:xfrm>
          <a:prstGeom prst="rect">
            <a:avLst/>
          </a:prstGeom>
        </p:spPr>
        <p:txBody>
          <a:bodyPr anchor="t" anchorCtr="1">
            <a:normAutofit/>
          </a:bodyPr>
          <a:lstStyle>
            <a:lvl1pPr marL="0" indent="0" algn="ctr">
              <a:buFontTx/>
              <a:buNone/>
              <a:defRPr sz="88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1438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AF3CA00C-75F4-5C45-B4B2-A1B5F7E91A9E}"/>
              </a:ext>
            </a:extLst>
          </p:cNvPr>
          <p:cNvSpPr>
            <a:spLocks noChangeArrowheads="1"/>
          </p:cNvSpPr>
          <p:nvPr userDrawn="1"/>
        </p:nvSpPr>
        <p:spPr bwMode="auto">
          <a:xfrm>
            <a:off x="-19878" y="34316411"/>
            <a:ext cx="17987203" cy="1683327"/>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10" name="Text Box 14"/>
          <p:cNvSpPr txBox="1">
            <a:spLocks noChangeArrowheads="1"/>
          </p:cNvSpPr>
          <p:nvPr/>
        </p:nvSpPr>
        <p:spPr bwMode="auto">
          <a:xfrm>
            <a:off x="1192578" y="35257461"/>
            <a:ext cx="2264995" cy="251561"/>
          </a:xfrm>
          <a:prstGeom prst="rect">
            <a:avLst/>
          </a:prstGeom>
          <a:noFill/>
          <a:ln w="9525">
            <a:noFill/>
            <a:miter lim="800000"/>
            <a:headEnd/>
            <a:tailEnd/>
          </a:ln>
          <a:effectLst/>
        </p:spPr>
        <p:txBody>
          <a:bodyPr wrap="square" lIns="66006" tIns="32997" rIns="66006" bIns="32997">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6AE9625A-1C52-DE48-8D32-626F084625D3}"/>
              </a:ext>
            </a:extLst>
          </p:cNvPr>
          <p:cNvGraphicFramePr>
            <a:graphicFrameLocks noGrp="1"/>
          </p:cNvGraphicFramePr>
          <p:nvPr userDrawn="1">
            <p:extLst>
              <p:ext uri="{D42A27DB-BD31-4B8C-83A1-F6EECF244321}">
                <p14:modId xmlns:p14="http://schemas.microsoft.com/office/powerpoint/2010/main" val="3001985201"/>
              </p:ext>
            </p:extLst>
          </p:nvPr>
        </p:nvGraphicFramePr>
        <p:xfrm>
          <a:off x="-12720395" y="34253"/>
          <a:ext cx="12111788" cy="35627347"/>
        </p:xfrm>
        <a:graphic>
          <a:graphicData uri="http://schemas.openxmlformats.org/drawingml/2006/table">
            <a:tbl>
              <a:tblPr firstRow="1" bandRow="1">
                <a:tableStyleId>{5C22544A-7EE6-4342-B048-85BDC9FD1C3A}</a:tableStyleId>
              </a:tblPr>
              <a:tblGrid>
                <a:gridCol w="5193437">
                  <a:extLst>
                    <a:ext uri="{9D8B030D-6E8A-4147-A177-3AD203B41FA5}">
                      <a16:colId xmlns:a16="http://schemas.microsoft.com/office/drawing/2014/main" val="20000"/>
                    </a:ext>
                  </a:extLst>
                </a:gridCol>
                <a:gridCol w="6918351">
                  <a:extLst>
                    <a:ext uri="{9D8B030D-6E8A-4147-A177-3AD203B41FA5}">
                      <a16:colId xmlns:a16="http://schemas.microsoft.com/office/drawing/2014/main" val="20001"/>
                    </a:ext>
                  </a:extLst>
                </a:gridCol>
              </a:tblGrid>
              <a:tr h="137926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39959">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100x200cm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57301">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poster template for a</a:t>
                      </a:r>
                    </a:p>
                    <a:p>
                      <a:pPr marL="0" marR="0" lvl="0" indent="0" algn="ctr" defTabSz="3169678"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presentation poster</a:t>
                      </a:r>
                      <a:br>
                        <a:rPr lang="en-US" sz="2400" dirty="0">
                          <a:solidFill>
                            <a:schemeClr val="bg1"/>
                          </a:solidFill>
                          <a:latin typeface="Arial" panose="020B0604020202020204" pitchFamily="34" charset="0"/>
                          <a:cs typeface="Arial" panose="020B0604020202020204" pitchFamily="34" charset="0"/>
                        </a:rPr>
                      </a:br>
                      <a:r>
                        <a:rPr lang="en-US" sz="5400" b="1" dirty="0">
                          <a:solidFill>
                            <a:srgbClr val="FFC000"/>
                          </a:solidFill>
                          <a:latin typeface="Arial" panose="020B0604020202020204" pitchFamily="34" charset="0"/>
                          <a:cs typeface="Arial" panose="020B0604020202020204" pitchFamily="34" charset="0"/>
                        </a:rPr>
                        <a:t>100x200cm</a:t>
                      </a:r>
                      <a:br>
                        <a:rPr lang="en-US" sz="5400" b="1" dirty="0">
                          <a:solidFill>
                            <a:srgbClr val="FFC000"/>
                          </a:solidFill>
                          <a:latin typeface="Arial" panose="020B0604020202020204" pitchFamily="34" charset="0"/>
                          <a:cs typeface="Arial" panose="020B0604020202020204" pitchFamily="34" charset="0"/>
                        </a:rPr>
                      </a:br>
                      <a:br>
                        <a:rPr lang="en-US" sz="12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(39” tall x 78” wide)</a:t>
                      </a: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br>
                        <a:rPr lang="en-US" sz="2400" b="0" baseline="0" dirty="0">
                          <a:solidFill>
                            <a:srgbClr val="D9D9D9"/>
                          </a:solidFill>
                          <a:latin typeface="Arial" panose="020B0604020202020204" pitchFamily="34" charset="0"/>
                          <a:cs typeface="Arial" panose="020B0604020202020204" pitchFamily="34" charset="0"/>
                        </a:rPr>
                      </a:br>
                      <a:endParaRPr lang="en-US" sz="24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955134">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3498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48631">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780205">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5031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01525">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524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05989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D981E2A-97DE-1E48-8728-64731F29116C}"/>
              </a:ext>
            </a:extLst>
          </p:cNvPr>
          <p:cNvGraphicFramePr>
            <a:graphicFrameLocks noGrp="1"/>
          </p:cNvGraphicFramePr>
          <p:nvPr userDrawn="1">
            <p:extLst>
              <p:ext uri="{D42A27DB-BD31-4B8C-83A1-F6EECF244321}">
                <p14:modId xmlns:p14="http://schemas.microsoft.com/office/powerpoint/2010/main" val="4276381421"/>
              </p:ext>
            </p:extLst>
          </p:nvPr>
        </p:nvGraphicFramePr>
        <p:xfrm>
          <a:off x="18496418" y="0"/>
          <a:ext cx="12140980" cy="35999737"/>
        </p:xfrm>
        <a:graphic>
          <a:graphicData uri="http://schemas.openxmlformats.org/drawingml/2006/table">
            <a:tbl>
              <a:tblPr firstRow="1" bandRow="1">
                <a:tableStyleId>{5C22544A-7EE6-4342-B048-85BDC9FD1C3A}</a:tableStyleId>
              </a:tblPr>
              <a:tblGrid>
                <a:gridCol w="4764088">
                  <a:extLst>
                    <a:ext uri="{9D8B030D-6E8A-4147-A177-3AD203B41FA5}">
                      <a16:colId xmlns:a16="http://schemas.microsoft.com/office/drawing/2014/main" val="20000"/>
                    </a:ext>
                  </a:extLst>
                </a:gridCol>
                <a:gridCol w="1431247">
                  <a:extLst>
                    <a:ext uri="{9D8B030D-6E8A-4147-A177-3AD203B41FA5}">
                      <a16:colId xmlns:a16="http://schemas.microsoft.com/office/drawing/2014/main" val="764104496"/>
                    </a:ext>
                  </a:extLst>
                </a:gridCol>
                <a:gridCol w="5945645">
                  <a:extLst>
                    <a:ext uri="{9D8B030D-6E8A-4147-A177-3AD203B41FA5}">
                      <a16:colId xmlns:a16="http://schemas.microsoft.com/office/drawing/2014/main" val="4164475170"/>
                    </a:ext>
                  </a:extLst>
                </a:gridCol>
              </a:tblGrid>
              <a:tr h="12828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36693">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09614">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97415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40563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441481">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4376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31541">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674038">
                <a:tc gridSpan="2">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36">
            <a:extLst>
              <a:ext uri="{FF2B5EF4-FFF2-40B4-BE49-F238E27FC236}">
                <a16:creationId xmlns:a16="http://schemas.microsoft.com/office/drawing/2014/main" id="{EFA8F9AE-097E-9E4F-AC0A-FF6A64E6F3B0}"/>
              </a:ext>
            </a:extLst>
          </p:cNvPr>
          <p:cNvSpPr>
            <a:spLocks noChangeArrowheads="1"/>
          </p:cNvSpPr>
          <p:nvPr userDrawn="1"/>
        </p:nvSpPr>
        <p:spPr bwMode="auto">
          <a:xfrm>
            <a:off x="-19878" y="0"/>
            <a:ext cx="17967325" cy="5234454"/>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623B3084-8F67-E147-A933-10C5F9945A3F}"/>
              </a:ext>
            </a:extLst>
          </p:cNvPr>
          <p:cNvSpPr/>
          <p:nvPr userDrawn="1"/>
        </p:nvSpPr>
        <p:spPr>
          <a:xfrm>
            <a:off x="208066" y="4055165"/>
            <a:ext cx="17511436" cy="30954069"/>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174280"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90355" indent="-1190355" algn="l" defTabSz="3174280" rtl="0" eaLnBrk="1" latinLnBrk="0" hangingPunct="1">
        <a:spcBef>
          <a:spcPct val="20000"/>
        </a:spcBef>
        <a:buFont typeface="Arial" pitchFamily="34" charset="0"/>
        <a:buChar char="•"/>
        <a:defRPr sz="11100" kern="1200">
          <a:solidFill>
            <a:schemeClr val="tx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E575ADA1-F293-0341-A0F8-80896E4821DA}"/>
              </a:ext>
            </a:extLst>
          </p:cNvPr>
          <p:cNvSpPr>
            <a:spLocks noChangeArrowheads="1"/>
          </p:cNvSpPr>
          <p:nvPr userDrawn="1"/>
        </p:nvSpPr>
        <p:spPr bwMode="auto">
          <a:xfrm>
            <a:off x="-19878" y="34316411"/>
            <a:ext cx="17987203" cy="1683327"/>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Text Box 14">
            <a:extLst>
              <a:ext uri="{FF2B5EF4-FFF2-40B4-BE49-F238E27FC236}">
                <a16:creationId xmlns:a16="http://schemas.microsoft.com/office/drawing/2014/main" id="{0FE64ECF-9927-7C4E-A420-472F8E39D16A}"/>
              </a:ext>
            </a:extLst>
          </p:cNvPr>
          <p:cNvSpPr txBox="1">
            <a:spLocks noChangeArrowheads="1"/>
          </p:cNvSpPr>
          <p:nvPr userDrawn="1"/>
        </p:nvSpPr>
        <p:spPr bwMode="auto">
          <a:xfrm>
            <a:off x="1192578" y="35257461"/>
            <a:ext cx="2264995" cy="251561"/>
          </a:xfrm>
          <a:prstGeom prst="rect">
            <a:avLst/>
          </a:prstGeom>
          <a:noFill/>
          <a:ln w="9525">
            <a:noFill/>
            <a:miter lim="800000"/>
            <a:headEnd/>
            <a:tailEnd/>
          </a:ln>
          <a:effectLst/>
        </p:spPr>
        <p:txBody>
          <a:bodyPr wrap="square" lIns="66006" tIns="32997" rIns="66006" bIns="32997">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5" name="Rectangle 36">
            <a:extLst>
              <a:ext uri="{FF2B5EF4-FFF2-40B4-BE49-F238E27FC236}">
                <a16:creationId xmlns:a16="http://schemas.microsoft.com/office/drawing/2014/main" id="{2175B2D0-8B5D-F949-8F9E-ADEE6510BD9F}"/>
              </a:ext>
            </a:extLst>
          </p:cNvPr>
          <p:cNvSpPr>
            <a:spLocks noChangeArrowheads="1"/>
          </p:cNvSpPr>
          <p:nvPr userDrawn="1"/>
        </p:nvSpPr>
        <p:spPr bwMode="auto">
          <a:xfrm>
            <a:off x="-19878" y="0"/>
            <a:ext cx="17967325" cy="5234454"/>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ounded Rectangle 5">
            <a:extLst>
              <a:ext uri="{FF2B5EF4-FFF2-40B4-BE49-F238E27FC236}">
                <a16:creationId xmlns:a16="http://schemas.microsoft.com/office/drawing/2014/main" id="{16D1A74F-BEB8-544A-94CD-9296B1FA0379}"/>
              </a:ext>
            </a:extLst>
          </p:cNvPr>
          <p:cNvSpPr/>
          <p:nvPr userDrawn="1"/>
        </p:nvSpPr>
        <p:spPr>
          <a:xfrm>
            <a:off x="208066" y="4055165"/>
            <a:ext cx="17511436" cy="30954069"/>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extLst>
      <p:ext uri="{BB962C8B-B14F-4D97-AF65-F5344CB8AC3E}">
        <p14:creationId xmlns:p14="http://schemas.microsoft.com/office/powerpoint/2010/main" val="7823423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174280"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90355" indent="-1190355" algn="l" defTabSz="3174280" rtl="0" eaLnBrk="1" latinLnBrk="0" hangingPunct="1">
        <a:spcBef>
          <a:spcPct val="20000"/>
        </a:spcBef>
        <a:buFont typeface="Arial" pitchFamily="34" charset="0"/>
        <a:buChar char="•"/>
        <a:defRPr sz="11100" kern="1200">
          <a:solidFill>
            <a:schemeClr val="tx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453E4B-B4D0-3B4F-B2E4-644722E98789}"/>
              </a:ext>
            </a:extLst>
          </p:cNvPr>
          <p:cNvSpPr>
            <a:spLocks noGrp="1"/>
          </p:cNvSpPr>
          <p:nvPr>
            <p:ph type="body" sz="quarter" idx="10"/>
          </p:nvPr>
        </p:nvSpPr>
        <p:spPr>
          <a:xfrm>
            <a:off x="836348" y="5751278"/>
            <a:ext cx="8055315" cy="6835665"/>
          </a:xfrm>
        </p:spPr>
        <p:txBody>
          <a:bodyPr/>
          <a:lstStyle/>
          <a:p>
            <a:pPr indent="-457200" algn="just">
              <a:lnSpc>
                <a:spcPct val="125000"/>
              </a:lnSpc>
              <a:spcBef>
                <a:spcPts val="1200"/>
              </a:spcBef>
              <a:buFontTx/>
              <a:buChar char="-"/>
            </a:pP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bởi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nhóm</a:t>
            </a:r>
            <a:r>
              <a:rPr lang="en-US" sz="3000" dirty="0">
                <a:latin typeface="Times New Roman" panose="02020603050405020304" pitchFamily="18" charset="0"/>
                <a:cs typeface="Times New Roman" panose="02020603050405020304" pitchFamily="18" charset="0"/>
              </a:rPr>
              <a:t>  NFTTT.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Module SONA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NewPing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phạm</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bán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kính</a:t>
            </a:r>
            <a:r>
              <a:rPr lang="en-US" sz="3000" dirty="0">
                <a:latin typeface="Times New Roman" panose="02020603050405020304" pitchFamily="18" charset="0"/>
                <a:cs typeface="Times New Roman" panose="02020603050405020304" pitchFamily="18" charset="0"/>
              </a:rPr>
              <a:t> 30-200 cm.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a:t>
            </a:r>
            <a:r>
              <a:rPr lang="en-US" sz="3000" dirty="0">
                <a:latin typeface="Times New Roman" panose="02020603050405020304" pitchFamily="18" charset="0"/>
                <a:cs typeface="Times New Roman" panose="02020603050405020304" pitchFamily="18" charset="0"/>
              </a:rPr>
              <a:t> quay </a:t>
            </a:r>
            <a:r>
              <a:rPr lang="en-US" sz="3000" dirty="0" err="1">
                <a:latin typeface="Times New Roman" panose="02020603050405020304" pitchFamily="18" charset="0"/>
                <a:cs typeface="Times New Roman" panose="02020603050405020304" pitchFamily="18" charset="0"/>
              </a:rPr>
              <a:t>đầu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bẻ</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cua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theo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hướng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cản</a:t>
            </a:r>
            <a:r>
              <a:rPr lang="en-US" sz="3000" dirty="0">
                <a:latin typeface="Times New Roman" panose="02020603050405020304" pitchFamily="18" charset="0"/>
                <a:cs typeface="Times New Roman" panose="02020603050405020304" pitchFamily="18" charset="0"/>
              </a:rPr>
              <a:t>.</a:t>
            </a:r>
          </a:p>
          <a:p>
            <a:pPr indent="-457200" algn="just">
              <a:lnSpc>
                <a:spcPct val="125000"/>
              </a:lnSpc>
              <a:spcBef>
                <a:spcPts val="1200"/>
              </a:spcBef>
              <a:buFontTx/>
              <a:buChar char="-"/>
            </a:pP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gồm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giấy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nhựa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sắt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gỗ</a:t>
            </a:r>
            <a:r>
              <a:rPr lang="en-US" sz="3000" dirty="0">
                <a:latin typeface="Times New Roman" panose="02020603050405020304" pitchFamily="18" charset="0"/>
                <a:cs typeface="Times New Roman" panose="02020603050405020304" pitchFamily="18" charset="0"/>
              </a:rPr>
              <a:t>,…</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Sắt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nhiễu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nhất</a:t>
            </a:r>
            <a:r>
              <a:rPr lang="en-US" sz="3000"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30531E60-20A5-2744-B29E-A78E7AF53688}"/>
              </a:ext>
            </a:extLst>
          </p:cNvPr>
          <p:cNvSpPr>
            <a:spLocks noGrp="1"/>
          </p:cNvSpPr>
          <p:nvPr>
            <p:ph type="body" sz="quarter" idx="11"/>
          </p:nvPr>
        </p:nvSpPr>
        <p:spPr>
          <a:xfrm>
            <a:off x="377570" y="4588423"/>
            <a:ext cx="17212211" cy="579830"/>
          </a:xfrm>
        </p:spPr>
        <p:txBody>
          <a:bodyPr/>
          <a:lstStyle/>
          <a:p>
            <a:r>
              <a:rPr lang="en-US" dirty="0">
                <a:latin typeface="Times New Roman" panose="02020603050405020304" pitchFamily="18" charset="0"/>
                <a:cs typeface="Times New Roman" panose="02020603050405020304" pitchFamily="18" charset="0"/>
              </a:rPr>
              <a:t>1. MÔ TẢ SƠ LƯỢC DỰ ÁN</a:t>
            </a:r>
          </a:p>
        </p:txBody>
      </p:sp>
      <p:sp>
        <p:nvSpPr>
          <p:cNvPr id="4" name="Text Placeholder 3">
            <a:extLst>
              <a:ext uri="{FF2B5EF4-FFF2-40B4-BE49-F238E27FC236}">
                <a16:creationId xmlns:a16="http://schemas.microsoft.com/office/drawing/2014/main" id="{10924D6D-F375-4040-B6E5-9B1C0E44595C}"/>
              </a:ext>
            </a:extLst>
          </p:cNvPr>
          <p:cNvSpPr>
            <a:spLocks noGrp="1"/>
          </p:cNvSpPr>
          <p:nvPr>
            <p:ph type="body" sz="quarter" idx="20"/>
          </p:nvPr>
        </p:nvSpPr>
        <p:spPr>
          <a:xfrm>
            <a:off x="425047" y="12780253"/>
            <a:ext cx="8481442" cy="579830"/>
          </a:xfrm>
        </p:spPr>
        <p:txBody>
          <a:bodyPr/>
          <a:lstStyle/>
          <a:p>
            <a:r>
              <a:rPr lang="en-US" dirty="0">
                <a:latin typeface="Times New Roman" panose="02020603050405020304" pitchFamily="18" charset="0"/>
                <a:cs typeface="Times New Roman" panose="02020603050405020304" pitchFamily="18" charset="0"/>
              </a:rPr>
              <a:t>2. SƠ ĐỒ MẠCH ĐIỆN</a:t>
            </a:r>
          </a:p>
        </p:txBody>
      </p:sp>
      <p:sp>
        <p:nvSpPr>
          <p:cNvPr id="5" name="Text Placeholder 4">
            <a:extLst>
              <a:ext uri="{FF2B5EF4-FFF2-40B4-BE49-F238E27FC236}">
                <a16:creationId xmlns:a16="http://schemas.microsoft.com/office/drawing/2014/main" id="{9937F3F3-6CE7-794E-AC27-817AF2043C55}"/>
              </a:ext>
            </a:extLst>
          </p:cNvPr>
          <p:cNvSpPr>
            <a:spLocks noGrp="1"/>
          </p:cNvSpPr>
          <p:nvPr>
            <p:ph type="body" sz="quarter" idx="25"/>
          </p:nvPr>
        </p:nvSpPr>
        <p:spPr>
          <a:xfrm>
            <a:off x="368237" y="20210577"/>
            <a:ext cx="8479260" cy="579830"/>
          </a:xfrm>
        </p:spPr>
        <p:txBody>
          <a:bodyPr/>
          <a:lstStyle/>
          <a:p>
            <a:r>
              <a:rPr lang="en-US" dirty="0">
                <a:latin typeface="Times New Roman" panose="02020603050405020304" pitchFamily="18" charset="0"/>
                <a:cs typeface="Times New Roman" panose="02020603050405020304" pitchFamily="18" charset="0"/>
              </a:rPr>
              <a:t>4. THIẾT BỊ</a:t>
            </a:r>
          </a:p>
        </p:txBody>
      </p:sp>
      <p:sp>
        <p:nvSpPr>
          <p:cNvPr id="6" name="Text Placeholder 5">
            <a:extLst>
              <a:ext uri="{FF2B5EF4-FFF2-40B4-BE49-F238E27FC236}">
                <a16:creationId xmlns:a16="http://schemas.microsoft.com/office/drawing/2014/main" id="{60C3EBFB-15E0-6347-8D65-99E360E4D03B}"/>
              </a:ext>
            </a:extLst>
          </p:cNvPr>
          <p:cNvSpPr>
            <a:spLocks noGrp="1"/>
          </p:cNvSpPr>
          <p:nvPr>
            <p:ph type="body" sz="quarter" idx="26"/>
          </p:nvPr>
        </p:nvSpPr>
        <p:spPr>
          <a:xfrm>
            <a:off x="445072" y="33911565"/>
            <a:ext cx="8566175" cy="641662"/>
          </a:xfrm>
        </p:spPr>
        <p:txBody>
          <a:bodyPr/>
          <a:lstStyle/>
          <a:p>
            <a:pPr algn="ctr"/>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4. File BOM </a:t>
            </a:r>
            <a:r>
              <a:rPr lang="en-US" i="1" dirty="0" err="1">
                <a:latin typeface="Times New Roman" panose="02020603050405020304" pitchFamily="18" charset="0"/>
                <a:cs typeface="Times New Roman" panose="02020603050405020304" pitchFamily="18" charset="0"/>
              </a:rPr>
              <a:t>bảng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và</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thiết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bị</a:t>
            </a:r>
            <a:endParaRPr lang="en-US" i="1"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B8A9A9E6-8D3B-8040-990B-0D5C7DF58FC2}"/>
              </a:ext>
            </a:extLst>
          </p:cNvPr>
          <p:cNvSpPr>
            <a:spLocks noGrp="1"/>
          </p:cNvSpPr>
          <p:nvPr>
            <p:ph type="body" sz="quarter" idx="27"/>
          </p:nvPr>
        </p:nvSpPr>
        <p:spPr/>
        <p:txBody>
          <a:bodyPr/>
          <a:lstStyle/>
          <a:p>
            <a:r>
              <a:rPr lang="en-US" dirty="0">
                <a:latin typeface="Times New Roman" panose="02020603050405020304" pitchFamily="18" charset="0"/>
                <a:cs typeface="Times New Roman" panose="02020603050405020304" pitchFamily="18" charset="0"/>
              </a:rPr>
              <a:t>3. MÔ HÌNH SẢN PHẨM</a:t>
            </a:r>
          </a:p>
        </p:txBody>
      </p:sp>
      <p:sp>
        <p:nvSpPr>
          <p:cNvPr id="8" name="Text Placeholder 7">
            <a:extLst>
              <a:ext uri="{FF2B5EF4-FFF2-40B4-BE49-F238E27FC236}">
                <a16:creationId xmlns:a16="http://schemas.microsoft.com/office/drawing/2014/main" id="{0872A50F-CB54-004E-A16C-5F523EF1E9C4}"/>
              </a:ext>
            </a:extLst>
          </p:cNvPr>
          <p:cNvSpPr>
            <a:spLocks noGrp="1"/>
          </p:cNvSpPr>
          <p:nvPr>
            <p:ph type="body" sz="quarter" idx="28"/>
          </p:nvPr>
        </p:nvSpPr>
        <p:spPr>
          <a:xfrm>
            <a:off x="8980741" y="14081992"/>
            <a:ext cx="8480180" cy="641662"/>
          </a:xfrm>
        </p:spPr>
        <p:txBody>
          <a:bodyPr/>
          <a:lstStyle/>
          <a:p>
            <a:pPr algn="ctr"/>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1. </a:t>
            </a:r>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ảnh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nhóm</a:t>
            </a:r>
            <a:r>
              <a:rPr lang="en-US" i="1" dirty="0">
                <a:latin typeface="Times New Roman" panose="02020603050405020304" pitchFamily="18" charset="0"/>
                <a:cs typeface="Times New Roman" panose="02020603050405020304" pitchFamily="18" charset="0"/>
              </a:rPr>
              <a:t> NFTTT </a:t>
            </a:r>
            <a:r>
              <a:rPr lang="en-US" i="1" dirty="0" err="1">
                <a:latin typeface="Times New Roman" panose="02020603050405020304" pitchFamily="18" charset="0"/>
                <a:cs typeface="Times New Roman" panose="02020603050405020304" pitchFamily="18" charset="0"/>
              </a:rPr>
              <a:t>thực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hành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tại</a:t>
            </a:r>
            <a:r>
              <a:rPr lang="en-US" i="1" dirty="0">
                <a:latin typeface="Times New Roman" panose="02020603050405020304" pitchFamily="18" charset="0"/>
                <a:cs typeface="Times New Roman" panose="02020603050405020304" pitchFamily="18" charset="0"/>
              </a:rPr>
              <a:t> Lab 304</a:t>
            </a:r>
          </a:p>
        </p:txBody>
      </p:sp>
      <p:sp>
        <p:nvSpPr>
          <p:cNvPr id="9" name="Text Placeholder 8">
            <a:extLst>
              <a:ext uri="{FF2B5EF4-FFF2-40B4-BE49-F238E27FC236}">
                <a16:creationId xmlns:a16="http://schemas.microsoft.com/office/drawing/2014/main" id="{2DE116CE-71E5-BE45-9A0E-9CC308B6F180}"/>
              </a:ext>
            </a:extLst>
          </p:cNvPr>
          <p:cNvSpPr>
            <a:spLocks noGrp="1"/>
          </p:cNvSpPr>
          <p:nvPr>
            <p:ph type="body" sz="quarter" idx="29"/>
          </p:nvPr>
        </p:nvSpPr>
        <p:spPr>
          <a:xfrm>
            <a:off x="9125041" y="24649274"/>
            <a:ext cx="8472687" cy="579830"/>
          </a:xfrm>
        </p:spPr>
        <p:txBody>
          <a:bodyPr/>
          <a:lstStyle/>
          <a:p>
            <a:r>
              <a:rPr lang="en-US" dirty="0">
                <a:latin typeface="Times New Roman" panose="02020603050405020304" pitchFamily="18" charset="0"/>
                <a:cs typeface="Times New Roman" panose="02020603050405020304" pitchFamily="18" charset="0"/>
              </a:rPr>
              <a:t>5. THỰC THI VÀ NHẬN XÉT</a:t>
            </a:r>
          </a:p>
        </p:txBody>
      </p:sp>
      <p:sp>
        <p:nvSpPr>
          <p:cNvPr id="10" name="Text Placeholder 9">
            <a:extLst>
              <a:ext uri="{FF2B5EF4-FFF2-40B4-BE49-F238E27FC236}">
                <a16:creationId xmlns:a16="http://schemas.microsoft.com/office/drawing/2014/main" id="{7C2946E4-5E35-7D45-BE2C-8AC1DE07648C}"/>
              </a:ext>
            </a:extLst>
          </p:cNvPr>
          <p:cNvSpPr>
            <a:spLocks noGrp="1"/>
          </p:cNvSpPr>
          <p:nvPr>
            <p:ph type="body" sz="quarter" idx="30"/>
          </p:nvPr>
        </p:nvSpPr>
        <p:spPr>
          <a:xfrm>
            <a:off x="9158777" y="23844930"/>
            <a:ext cx="8476931" cy="641662"/>
          </a:xfrm>
        </p:spPr>
        <p:txBody>
          <a:bodyPr/>
          <a:lstStyle/>
          <a:p>
            <a:pPr algn="ctr"/>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3. Demo </a:t>
            </a:r>
            <a:r>
              <a:rPr lang="en-US" i="1" dirty="0" err="1">
                <a:latin typeface="Times New Roman" panose="02020603050405020304" pitchFamily="18" charset="0"/>
                <a:cs typeface="Times New Roman" panose="02020603050405020304" pitchFamily="18" charset="0"/>
              </a:rPr>
              <a:t>thiết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bị</a:t>
            </a:r>
            <a:endParaRPr lang="en-US" i="1"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E7DBECC8-832D-C84A-ACE9-C1FFC0631005}"/>
              </a:ext>
            </a:extLst>
          </p:cNvPr>
          <p:cNvSpPr>
            <a:spLocks noGrp="1"/>
          </p:cNvSpPr>
          <p:nvPr>
            <p:ph type="body" sz="quarter" idx="96"/>
          </p:nvPr>
        </p:nvSpPr>
        <p:spPr>
          <a:xfrm>
            <a:off x="379752" y="19425944"/>
            <a:ext cx="8526737" cy="641662"/>
          </a:xfrm>
        </p:spPr>
        <p:txBody>
          <a:bodyPr/>
          <a:lstStyle/>
          <a:p>
            <a:pPr algn="ctr"/>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2. </a:t>
            </a:r>
            <a:r>
              <a:rPr lang="en-US" i="1" dirty="0" err="1">
                <a:latin typeface="Times New Roman" panose="02020603050405020304" pitchFamily="18" charset="0"/>
                <a:cs typeface="Times New Roman" panose="02020603050405020304" pitchFamily="18" charset="0"/>
              </a:rPr>
              <a:t>Sơ</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đồ</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mạch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điện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được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bằng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Fritzing</a:t>
            </a:r>
            <a:endParaRPr lang="en-US" i="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7013CF88-924C-4442-852E-70D9CD5C9BDA}"/>
              </a:ext>
            </a:extLst>
          </p:cNvPr>
          <p:cNvSpPr>
            <a:spLocks noGrp="1"/>
          </p:cNvSpPr>
          <p:nvPr>
            <p:ph type="body" sz="quarter" idx="150"/>
          </p:nvPr>
        </p:nvSpPr>
        <p:spPr>
          <a:xfrm>
            <a:off x="11183729" y="365122"/>
            <a:ext cx="6406053" cy="747410"/>
          </a:xfrm>
        </p:spPr>
        <p:txBody>
          <a:bodyPr>
            <a:noAutofit/>
          </a:bodyPr>
          <a:lstStyle/>
          <a:p>
            <a:r>
              <a:rPr lang="en-US" sz="2600" dirty="0">
                <a:latin typeface="Times New Roman" panose="02020603050405020304" pitchFamily="18" charset="0"/>
                <a:cs typeface="Times New Roman" panose="02020603050405020304" pitchFamily="18" charset="0"/>
              </a:rPr>
              <a:t>TRƯỜNG ĐẠI HỌC LẠC HÔNG</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KHOA CÔNG NGHỆ THÔNG TIN</a:t>
            </a:r>
          </a:p>
        </p:txBody>
      </p:sp>
      <p:sp>
        <p:nvSpPr>
          <p:cNvPr id="13" name="Text Placeholder 12">
            <a:extLst>
              <a:ext uri="{FF2B5EF4-FFF2-40B4-BE49-F238E27FC236}">
                <a16:creationId xmlns:a16="http://schemas.microsoft.com/office/drawing/2014/main" id="{A219297B-8544-DB4E-AC70-C9CDC26A67DF}"/>
              </a:ext>
            </a:extLst>
          </p:cNvPr>
          <p:cNvSpPr>
            <a:spLocks noGrp="1"/>
          </p:cNvSpPr>
          <p:nvPr>
            <p:ph type="body" sz="quarter" idx="151"/>
          </p:nvPr>
        </p:nvSpPr>
        <p:spPr>
          <a:xfrm>
            <a:off x="6538024" y="3147566"/>
            <a:ext cx="11051758" cy="774167"/>
          </a:xfrm>
        </p:spPr>
        <p:txBody>
          <a:bodyPr>
            <a:normAutofit/>
          </a:bodyPr>
          <a:lstStyle/>
          <a:p>
            <a:pPr algn="r"/>
            <a:r>
              <a:rPr lang="en-US" sz="2000" i="1" dirty="0" err="1">
                <a:latin typeface="Times New Roman" panose="02020603050405020304" pitchFamily="18" charset="0"/>
                <a:cs typeface="Times New Roman" panose="02020603050405020304" pitchFamily="18" charset="0"/>
              </a:rPr>
              <a:t>Nguyễn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Thị</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Ngà</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Nguyễn</a:t>
            </a:r>
            <a:r>
              <a:rPr lang="en-US" sz="2000" i="1" dirty="0">
                <a:latin typeface="Times New Roman" panose="02020603050405020304" pitchFamily="18" charset="0"/>
                <a:cs typeface="Times New Roman" panose="02020603050405020304" pitchFamily="18" charset="0"/>
              </a:rPr>
              <a:t> Minh </a:t>
            </a:r>
            <a:r>
              <a:rPr lang="en-US" sz="2000" i="1" dirty="0" err="1">
                <a:latin typeface="Times New Roman" panose="02020603050405020304" pitchFamily="18" charset="0"/>
                <a:cs typeface="Times New Roman" panose="02020603050405020304" pitchFamily="18" charset="0"/>
              </a:rPr>
              <a:t>Phong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Nguyễn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Ngọc</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Thương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Phan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Quyết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Thắng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Vũ</a:t>
            </a:r>
            <a:r>
              <a:rPr lang="en-US" sz="2000" i="1" dirty="0">
                <a:latin typeface="Times New Roman" panose="02020603050405020304" pitchFamily="18" charset="0"/>
                <a:cs typeface="Times New Roman" panose="02020603050405020304" pitchFamily="18" charset="0"/>
              </a:rPr>
              <a:t> Minh </a:t>
            </a:r>
            <a:r>
              <a:rPr lang="en-US" sz="2000" i="1" dirty="0" err="1">
                <a:latin typeface="Times New Roman" panose="02020603050405020304" pitchFamily="18" charset="0"/>
                <a:cs typeface="Times New Roman" panose="02020603050405020304" pitchFamily="18" charset="0"/>
              </a:rPr>
              <a:t>Trí</a:t>
            </a:r>
            <a:endParaRPr lang="en-US" sz="2000" i="1"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0B97AEE3-BCB8-E14A-B64D-ADC59CC77760}"/>
              </a:ext>
            </a:extLst>
          </p:cNvPr>
          <p:cNvSpPr>
            <a:spLocks noGrp="1"/>
          </p:cNvSpPr>
          <p:nvPr>
            <p:ph type="body" sz="quarter" idx="153"/>
          </p:nvPr>
        </p:nvSpPr>
        <p:spPr>
          <a:xfrm>
            <a:off x="2434497" y="1649191"/>
            <a:ext cx="13357704" cy="1325880"/>
          </a:xfrm>
        </p:spPr>
        <p:txBody>
          <a:bodyPr>
            <a:noAutofit/>
          </a:bodyPr>
          <a:lstStyle/>
          <a:p>
            <a:r>
              <a:rPr lang="en-US" sz="6900" dirty="0">
                <a:latin typeface="Times New Roman" panose="02020603050405020304" pitchFamily="18" charset="0"/>
                <a:cs typeface="Times New Roman" panose="02020603050405020304" pitchFamily="18" charset="0"/>
              </a:rPr>
              <a:t>XE TỰ ĐỘNG TRÁNH VẬT CẢN </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0" y="325880"/>
            <a:ext cx="2771179" cy="1573304"/>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2114" y="9515213"/>
            <a:ext cx="5762150" cy="4321613"/>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1227" y="5380232"/>
            <a:ext cx="7523878" cy="4232182"/>
          </a:xfrm>
          <a:prstGeom prst="rect">
            <a:avLst/>
          </a:prstGeom>
        </p:spPr>
      </p:pic>
      <p:pic>
        <p:nvPicPr>
          <p:cNvPr id="17" name="Picture 16"/>
          <p:cNvPicPr>
            <a:picLocks noChangeAspect="1"/>
          </p:cNvPicPr>
          <p:nvPr/>
        </p:nvPicPr>
        <p:blipFill rotWithShape="1">
          <a:blip r:embed="rId6">
            <a:extLst>
              <a:ext uri="{28A0092B-C50C-407E-A947-70E740481C1C}">
                <a14:useLocalDpi xmlns:a14="http://schemas.microsoft.com/office/drawing/2010/main" val="0"/>
              </a:ext>
            </a:extLst>
          </a:blip>
          <a:srcRect l="4151" t="11961" r="1831" b="8486"/>
          <a:stretch/>
        </p:blipFill>
        <p:spPr>
          <a:xfrm>
            <a:off x="9120797" y="16698171"/>
            <a:ext cx="8446169" cy="7146759"/>
          </a:xfrm>
          <a:prstGeom prst="rect">
            <a:avLst/>
          </a:prstGeom>
        </p:spPr>
      </p:pic>
      <p:sp>
        <p:nvSpPr>
          <p:cNvPr id="21" name="Rectangle 20"/>
          <p:cNvSpPr/>
          <p:nvPr/>
        </p:nvSpPr>
        <p:spPr>
          <a:xfrm>
            <a:off x="4834007" y="35222124"/>
            <a:ext cx="10793888" cy="646331"/>
          </a:xfrm>
          <a:prstGeom prst="rect">
            <a:avLst/>
          </a:prstGeom>
        </p:spPr>
        <p:txBody>
          <a:bodyPr wrap="square">
            <a:spAutoFit/>
          </a:bodyPr>
          <a:lstStyle/>
          <a:p>
            <a:r>
              <a:rPr lang="en-US" sz="3600" dirty="0">
                <a:solidFill>
                  <a:schemeClr val="bg1"/>
                </a:solidFill>
              </a:rPr>
              <a:t>https://github.com/vmtniichov/ObstacleAvoidCar</a:t>
            </a:r>
          </a:p>
        </p:txBody>
      </p:sp>
      <p:pic>
        <p:nvPicPr>
          <p:cNvPr id="25" name="Picture 24"/>
          <p:cNvPicPr>
            <a:picLocks noChangeAspect="1"/>
          </p:cNvPicPr>
          <p:nvPr/>
        </p:nvPicPr>
        <p:blipFill>
          <a:blip r:embed="rId7"/>
          <a:stretch>
            <a:fillRect/>
          </a:stretch>
        </p:blipFill>
        <p:spPr>
          <a:xfrm>
            <a:off x="822152" y="20868009"/>
            <a:ext cx="6974771" cy="8544850"/>
          </a:xfrm>
          <a:prstGeom prst="rect">
            <a:avLst/>
          </a:prstGeom>
        </p:spPr>
      </p:pic>
      <p:pic>
        <p:nvPicPr>
          <p:cNvPr id="26" name="Picture 25"/>
          <p:cNvPicPr>
            <a:picLocks noChangeAspect="1"/>
          </p:cNvPicPr>
          <p:nvPr/>
        </p:nvPicPr>
        <p:blipFill>
          <a:blip r:embed="rId8"/>
          <a:stretch>
            <a:fillRect/>
          </a:stretch>
        </p:blipFill>
        <p:spPr>
          <a:xfrm>
            <a:off x="836348" y="29399330"/>
            <a:ext cx="6960575" cy="4411062"/>
          </a:xfrm>
          <a:prstGeom prst="rect">
            <a:avLst/>
          </a:prstGeom>
        </p:spPr>
      </p:pic>
      <p:pic>
        <p:nvPicPr>
          <p:cNvPr id="18" name="Picture 17">
            <a:extLst>
              <a:ext uri="{FF2B5EF4-FFF2-40B4-BE49-F238E27FC236}">
                <a16:creationId xmlns:a16="http://schemas.microsoft.com/office/drawing/2014/main" id="{E8D5242B-0F09-43CE-9782-4529E6F42172}"/>
              </a:ext>
            </a:extLst>
          </p:cNvPr>
          <p:cNvPicPr>
            <a:picLocks noChangeAspect="1"/>
          </p:cNvPicPr>
          <p:nvPr/>
        </p:nvPicPr>
        <p:blipFill>
          <a:blip r:embed="rId9"/>
          <a:stretch>
            <a:fillRect/>
          </a:stretch>
        </p:blipFill>
        <p:spPr>
          <a:xfrm>
            <a:off x="9158777" y="25427587"/>
            <a:ext cx="8302143" cy="4028581"/>
          </a:xfrm>
          <a:prstGeom prst="rect">
            <a:avLst/>
          </a:prstGeom>
        </p:spPr>
      </p:pic>
      <p:sp>
        <p:nvSpPr>
          <p:cNvPr id="27" name="Text Placeholder 9">
            <a:extLst>
              <a:ext uri="{FF2B5EF4-FFF2-40B4-BE49-F238E27FC236}">
                <a16:creationId xmlns:a16="http://schemas.microsoft.com/office/drawing/2014/main" id="{216F66BB-2AF9-4110-8BE5-19486F9B7DEC}"/>
              </a:ext>
            </a:extLst>
          </p:cNvPr>
          <p:cNvSpPr txBox="1">
            <a:spLocks/>
          </p:cNvSpPr>
          <p:nvPr/>
        </p:nvSpPr>
        <p:spPr>
          <a:xfrm>
            <a:off x="9071382" y="29299489"/>
            <a:ext cx="8476931" cy="949438"/>
          </a:xfrm>
          <a:prstGeom prst="rect">
            <a:avLst/>
          </a:prstGeom>
        </p:spPr>
        <p:txBody>
          <a:bodyPr wrap="square" lIns="165328" tIns="165328" rIns="165328" bIns="165328">
            <a:spAutoFit/>
          </a:bodyPr>
          <a:lstStyle>
            <a:lvl1pPr marL="0" indent="0" algn="l" defTabSz="3174280" rtl="0" eaLnBrk="1" latinLnBrk="0" hangingPunct="1">
              <a:spcBef>
                <a:spcPct val="20000"/>
              </a:spcBef>
              <a:buFont typeface="Arial" pitchFamily="34" charset="0"/>
              <a:buNone/>
              <a:defRPr sz="2000" kern="1200">
                <a:solidFill>
                  <a:schemeClr val="tx1"/>
                </a:solidFill>
                <a:latin typeface="Calibri" panose="020F0502020204030204" pitchFamily="34" charset="0"/>
                <a:ea typeface="+mn-ea"/>
                <a:cs typeface="Calibri" panose="020F0502020204030204" pitchFamily="34" charset="0"/>
              </a:defRPr>
            </a:lvl1pPr>
            <a:lvl2pPr marL="1074626" indent="-413318" algn="l" defTabSz="3174280"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87944" indent="-413318" algn="l" defTabSz="3174280"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42593" indent="-454650" algn="l" defTabSz="3174280"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73248" indent="-330654" algn="l" defTabSz="3174280"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a:lstStyle>
          <a:p>
            <a:pPr algn="ctr"/>
            <a:r>
              <a:rPr lang="en-US" i="1" dirty="0" err="1">
                <a:latin typeface="Times New Roman" panose="02020603050405020304" pitchFamily="18" charset="0"/>
                <a:cs typeface="Times New Roman" panose="02020603050405020304" pitchFamily="18" charset="0"/>
              </a:rPr>
              <a:t>Bảng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thể</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hiện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số</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lần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chạm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khi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kiểm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thử</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với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160x120 cm </a:t>
            </a:r>
            <a:r>
              <a:rPr lang="en-US" i="1" dirty="0" err="1">
                <a:latin typeface="Times New Roman" panose="02020603050405020304" pitchFamily="18" charset="0"/>
                <a:cs typeface="Times New Roman" panose="02020603050405020304" pitchFamily="18" charset="0"/>
              </a:rPr>
              <a:t>trong</a:t>
            </a:r>
            <a:r>
              <a:rPr lang="en-US" i="1" dirty="0">
                <a:latin typeface="Times New Roman" panose="02020603050405020304" pitchFamily="18" charset="0"/>
                <a:cs typeface="Times New Roman" panose="02020603050405020304" pitchFamily="18" charset="0"/>
              </a:rPr>
              <a:t> 2 </a:t>
            </a:r>
            <a:r>
              <a:rPr lang="en-US" i="1" dirty="0" err="1">
                <a:latin typeface="Times New Roman" panose="02020603050405020304" pitchFamily="18" charset="0"/>
                <a:cs typeface="Times New Roman" panose="02020603050405020304" pitchFamily="18" charset="0"/>
              </a:rPr>
              <a:t>phút</a:t>
            </a:r>
            <a:r>
              <a:rPr lang="en-US" i="1" dirty="0">
                <a:latin typeface="Times New Roman" panose="02020603050405020304" pitchFamily="18" charset="0"/>
                <a:cs typeface="Times New Roman" panose="02020603050405020304" pitchFamily="18" charset="0"/>
              </a:rPr>
              <a:t>.</a:t>
            </a:r>
          </a:p>
        </p:txBody>
      </p:sp>
      <p:sp>
        <p:nvSpPr>
          <p:cNvPr id="19" name="Rectangle 1">
            <a:extLst>
              <a:ext uri="{FF2B5EF4-FFF2-40B4-BE49-F238E27FC236}">
                <a16:creationId xmlns:a16="http://schemas.microsoft.com/office/drawing/2014/main" id="{CA33F682-9946-4A01-916F-9CBA5BDE0EC7}"/>
              </a:ext>
            </a:extLst>
          </p:cNvPr>
          <p:cNvSpPr>
            <a:spLocks noChangeArrowheads="1"/>
          </p:cNvSpPr>
          <p:nvPr/>
        </p:nvSpPr>
        <p:spPr bwMode="auto">
          <a:xfrm>
            <a:off x="0" y="0"/>
            <a:ext cx="10237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Bảng thể hiện số lần va chạm khi kiểm thử với sa hình 160x120 cm trong 2 phút.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18:30</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AB49AB4E-6804-408D-8601-40CEFAABA49F}"/>
              </a:ext>
            </a:extLst>
          </p:cNvPr>
          <p:cNvSpPr>
            <a:spLocks noChangeArrowheads="1"/>
          </p:cNvSpPr>
          <p:nvPr/>
        </p:nvSpPr>
        <p:spPr bwMode="auto">
          <a:xfrm>
            <a:off x="0" y="0"/>
            <a:ext cx="29003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6023"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POSTERLTG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TTB.pptx</a:t>
            </a: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A33"/>
                </a:solidFill>
                <a:effectLst/>
                <a:latin typeface="Segoe UI" panose="020B0502040204020203" pitchFamily="34" charset="0"/>
                <a:cs typeface="Segoe UI" panose="020B0502040204020203" pitchFamily="34" charset="0"/>
              </a:rPr>
              <a:t>2.94 MB</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001A33"/>
                </a:solidFill>
                <a:effectLst/>
                <a:latin typeface="Segoe UI" panose="020B0502040204020203" pitchFamily="34" charset="0"/>
                <a:cs typeface="Segoe UI" panose="020B050204020402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5">
            <a:extLst>
              <a:ext uri="{FF2B5EF4-FFF2-40B4-BE49-F238E27FC236}">
                <a16:creationId xmlns:a16="http://schemas.microsoft.com/office/drawing/2014/main" id="{8980CFEE-FFD9-4117-A657-93D8C6701F6F}"/>
              </a:ext>
            </a:extLst>
          </p:cNvPr>
          <p:cNvSpPr>
            <a:spLocks noChangeArrowheads="1"/>
          </p:cNvSpPr>
          <p:nvPr/>
        </p:nvSpPr>
        <p:spPr bwMode="auto">
          <a:xfrm>
            <a:off x="152400" y="152400"/>
            <a:ext cx="102377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Bảng thể hiện số lần va chạm khi kiểm thử với sa hình 160x120 cm trong 2 phút.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18:30</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8">
            <a:extLst>
              <a:ext uri="{FF2B5EF4-FFF2-40B4-BE49-F238E27FC236}">
                <a16:creationId xmlns:a16="http://schemas.microsoft.com/office/drawing/2014/main" id="{010D3413-FCE6-42EB-BA0F-BA1317CB026B}"/>
              </a:ext>
            </a:extLst>
          </p:cNvPr>
          <p:cNvSpPr>
            <a:spLocks noChangeArrowheads="1"/>
          </p:cNvSpPr>
          <p:nvPr/>
        </p:nvSpPr>
        <p:spPr bwMode="auto">
          <a:xfrm>
            <a:off x="152400" y="152400"/>
            <a:ext cx="29003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6023"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POSTERLTG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TTB.pptx</a:t>
            </a: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A33"/>
                </a:solidFill>
                <a:effectLst/>
                <a:latin typeface="Segoe UI" panose="020B0502040204020203" pitchFamily="34" charset="0"/>
                <a:cs typeface="Segoe UI" panose="020B0502040204020203" pitchFamily="34" charset="0"/>
              </a:rPr>
              <a:t>2.94 MB</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001A33"/>
                </a:solidFill>
                <a:effectLst/>
                <a:latin typeface="Segoe UI" panose="020B0502040204020203" pitchFamily="34" charset="0"/>
                <a:cs typeface="Segoe UI" panose="020B050204020402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2" name="Picture 1031">
            <a:extLst>
              <a:ext uri="{FF2B5EF4-FFF2-40B4-BE49-F238E27FC236}">
                <a16:creationId xmlns:a16="http://schemas.microsoft.com/office/drawing/2014/main" id="{4AE64C1D-1EEF-49C3-83C7-88CF028772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0481" y="13437967"/>
            <a:ext cx="6974771" cy="6065018"/>
          </a:xfrm>
          <a:prstGeom prst="rect">
            <a:avLst/>
          </a:prstGeom>
        </p:spPr>
      </p:pic>
      <p:sp>
        <p:nvSpPr>
          <p:cNvPr id="47" name="Text Placeholder 9">
            <a:extLst>
              <a:ext uri="{FF2B5EF4-FFF2-40B4-BE49-F238E27FC236}">
                <a16:creationId xmlns:a16="http://schemas.microsoft.com/office/drawing/2014/main" id="{7277D351-05E1-4925-97A7-8D13CFF615F1}"/>
              </a:ext>
            </a:extLst>
          </p:cNvPr>
          <p:cNvSpPr txBox="1">
            <a:spLocks/>
          </p:cNvSpPr>
          <p:nvPr/>
        </p:nvSpPr>
        <p:spPr>
          <a:xfrm>
            <a:off x="8906489" y="30011577"/>
            <a:ext cx="8476931" cy="3565539"/>
          </a:xfrm>
          <a:prstGeom prst="rect">
            <a:avLst/>
          </a:prstGeom>
        </p:spPr>
        <p:txBody>
          <a:bodyPr wrap="square" lIns="165328" tIns="165328" rIns="165328" bIns="165328">
            <a:spAutoFit/>
          </a:bodyPr>
          <a:lstStyle>
            <a:lvl1pPr marL="0" indent="0" algn="l" defTabSz="3174280" rtl="0" eaLnBrk="1" latinLnBrk="0" hangingPunct="1">
              <a:spcBef>
                <a:spcPct val="20000"/>
              </a:spcBef>
              <a:buFont typeface="Arial" pitchFamily="34" charset="0"/>
              <a:buNone/>
              <a:defRPr sz="2000" kern="1200">
                <a:solidFill>
                  <a:schemeClr val="tx1"/>
                </a:solidFill>
                <a:latin typeface="Calibri" panose="020F0502020204030204" pitchFamily="34" charset="0"/>
                <a:ea typeface="+mn-ea"/>
                <a:cs typeface="Calibri" panose="020F0502020204030204" pitchFamily="34" charset="0"/>
              </a:defRPr>
            </a:lvl1pPr>
            <a:lvl2pPr marL="1074626" indent="-413318" algn="l" defTabSz="3174280"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87944" indent="-413318" algn="l" defTabSz="3174280"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42593" indent="-454650" algn="l" defTabSz="3174280"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73248" indent="-330654" algn="l" defTabSz="3174280"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a:lstStyle>
          <a:p>
            <a:pPr algn="just"/>
            <a:r>
              <a:rPr lang="en-US" sz="3000" i="1" dirty="0" err="1">
                <a:latin typeface="Times New Roman" panose="02020603050405020304" pitchFamily="18" charset="0"/>
                <a:cs typeface="Times New Roman" panose="02020603050405020304" pitchFamily="18" charset="0"/>
              </a:rPr>
              <a:t>Bảng</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trên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thể</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hiện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kết</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quả</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trung</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bình</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sau</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khi</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tiến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hành</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thử</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nghiệm</a:t>
            </a:r>
            <a:r>
              <a:rPr lang="en-US" sz="3000" i="1" dirty="0">
                <a:latin typeface="Times New Roman" panose="02020603050405020304" pitchFamily="18" charset="0"/>
                <a:cs typeface="Times New Roman" panose="02020603050405020304" pitchFamily="18" charset="0"/>
              </a:rPr>
              <a:t> 10 </a:t>
            </a:r>
            <a:r>
              <a:rPr lang="en-US" sz="3000" i="1" dirty="0" err="1">
                <a:latin typeface="Times New Roman" panose="02020603050405020304" pitchFamily="18" charset="0"/>
                <a:cs typeface="Times New Roman" panose="02020603050405020304" pitchFamily="18" charset="0"/>
              </a:rPr>
              <a:t>lần</a:t>
            </a:r>
            <a:r>
              <a:rPr lang="en-US" sz="3000" i="1" dirty="0">
                <a:latin typeface="Times New Roman" panose="02020603050405020304" pitchFamily="18" charset="0"/>
                <a:cs typeface="Times New Roman" panose="02020603050405020304" pitchFamily="18" charset="0"/>
              </a:rPr>
              <a:t>(2 </a:t>
            </a:r>
            <a:r>
              <a:rPr lang="en-US" sz="3000" i="1" dirty="0" err="1">
                <a:latin typeface="Times New Roman" panose="02020603050405020304" pitchFamily="18" charset="0"/>
                <a:cs typeface="Times New Roman" panose="02020603050405020304" pitchFamily="18" charset="0"/>
              </a:rPr>
              <a:t>phút</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mỗi</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lần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Từ</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số</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liệu</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có</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thể</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thấy</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được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trong</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số</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các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lần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va</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chạm</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đa</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phần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đến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từ</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kích</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thước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của</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xe</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Có</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thể</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thấy</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thư</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viện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NewPing</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thể</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hiện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rất</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tốt</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việc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xử</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lý</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dữ</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liệu</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khi</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có</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thể</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đọc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nhận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liên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tục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và</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tỉ</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lệ</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sai</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số</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rất</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ít</a:t>
            </a:r>
            <a:r>
              <a:rPr lang="en-US" sz="3000" i="1" dirty="0">
                <a:latin typeface="Times New Roman" panose="02020603050405020304" pitchFamily="18" charset="0"/>
                <a:cs typeface="Times New Roman" panose="02020603050405020304" pitchFamily="18" charset="0"/>
              </a:rPr>
              <a:t> so </a:t>
            </a:r>
            <a:r>
              <a:rPr lang="en-US" sz="3000" i="1" dirty="0" err="1">
                <a:latin typeface="Times New Roman" panose="02020603050405020304" pitchFamily="18" charset="0"/>
                <a:cs typeface="Times New Roman" panose="02020603050405020304" pitchFamily="18" charset="0"/>
              </a:rPr>
              <a:t>với</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kết</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quả</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dự</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định</a:t>
            </a:r>
            <a:r>
              <a:rPr lang="en-US" sz="3000" i="1" dirty="0">
                <a:latin typeface="Times New Roman" panose="02020603050405020304" pitchFamily="18" charset="0"/>
                <a:cs typeface="Times New Roman" panose="02020603050405020304" pitchFamily="18" charset="0"/>
              </a:rPr>
              <a:t>.</a:t>
            </a:r>
          </a:p>
        </p:txBody>
      </p:sp>
      <p:pic>
        <p:nvPicPr>
          <p:cNvPr id="1038" name="Picture 1037">
            <a:extLst>
              <a:ext uri="{FF2B5EF4-FFF2-40B4-BE49-F238E27FC236}">
                <a16:creationId xmlns:a16="http://schemas.microsoft.com/office/drawing/2014/main" id="{72F362E7-7862-4B47-BC3C-489DD085D22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42554" y="33907494"/>
            <a:ext cx="1940866" cy="1940866"/>
          </a:xfrm>
          <a:prstGeom prst="rect">
            <a:avLst/>
          </a:prstGeom>
        </p:spPr>
      </p:pic>
    </p:spTree>
    <p:extLst>
      <p:ext uri="{BB962C8B-B14F-4D97-AF65-F5344CB8AC3E}">
        <p14:creationId xmlns:p14="http://schemas.microsoft.com/office/powerpoint/2010/main" val="424313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00CMx200CM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PosterPresentations.com-100CMx200CM</Template>
  <TotalTime>5171</TotalTime>
  <Words>387</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Segoe UI</vt:lpstr>
      <vt:lpstr>Times New Roman</vt:lpstr>
      <vt:lpstr>Trebuchet MS</vt:lpstr>
      <vt:lpstr>100CMx200CM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100x200cm PowerPoint Presentation</dc:title>
  <dc:subject>Research poster presentation template</dc:subject>
  <dc:creator>PosterPresentations.com</dc:creator>
  <cp:keywords>100x200cm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Vu Minh Tri</cp:lastModifiedBy>
  <cp:revision>63</cp:revision>
  <dcterms:created xsi:type="dcterms:W3CDTF">2011-04-21T17:30:39Z</dcterms:created>
  <dcterms:modified xsi:type="dcterms:W3CDTF">2021-06-03T12:49:35Z</dcterms:modified>
  <cp:category>Research poster templates</cp:category>
</cp:coreProperties>
</file>