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8"/>
  </p:normalViewPr>
  <p:slideViewPr>
    <p:cSldViewPr snapToGrid="0">
      <p:cViewPr varScale="1">
        <p:scale>
          <a:sx n="120" d="100"/>
          <a:sy n="12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keyboard-it-computers-computer-25458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up of a keyboard">
            <a:extLst>
              <a:ext uri="{FF2B5EF4-FFF2-40B4-BE49-F238E27FC236}">
                <a16:creationId xmlns:a16="http://schemas.microsoft.com/office/drawing/2014/main" id="{6F90CC3F-DD1D-B7C5-F10D-E22970ABD6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3127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DB6BA-6AA9-9306-88C4-21D53AA15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Keyboard Listener Widget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E9218-8F63-8B86-A3B4-500C7D0A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Flutter Widget Presentation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By Vincent Mugabo</a:t>
            </a:r>
          </a:p>
          <a:p>
            <a:r>
              <a:rPr lang="en-US" sz="2200" dirty="0">
                <a:solidFill>
                  <a:srgbClr val="FFFFFF"/>
                </a:solidFill>
              </a:rPr>
              <a:t>October, 8 2025 : 11:10 AM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26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4F70B-FD0A-2C13-EAEE-EB4852D0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Common Use Cases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233C5935-42E1-194A-FE82-3A942C88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11" r="10189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4F1D-0755-AC9E-53D0-9B538BEE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r>
              <a:rPr lang="en-US" sz="1800" dirty="0"/>
              <a:t>Handling keyboard shortcuts (e.g., Ctrl + S to save)</a:t>
            </a:r>
          </a:p>
          <a:p>
            <a:r>
              <a:rPr lang="en-US" sz="1800" dirty="0"/>
              <a:t>Game controls using keyboard arrows</a:t>
            </a:r>
          </a:p>
          <a:p>
            <a:r>
              <a:rPr lang="en-US" sz="1800" dirty="0"/>
              <a:t>Custom text fields or forms</a:t>
            </a:r>
          </a:p>
          <a:p>
            <a:r>
              <a:rPr lang="en-US" sz="1800" dirty="0"/>
              <a:t>Accessibility features</a:t>
            </a:r>
          </a:p>
          <a:p>
            <a:r>
              <a:rPr lang="en-US" sz="1800" dirty="0"/>
              <a:t>Desktop and web apps where keyboard input is common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876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367D5-F9A2-58F7-B6BB-66854BBC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Key 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3259FF-E54A-E852-7144-97A2E7854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720691"/>
              </p:ext>
            </p:extLst>
          </p:nvPr>
        </p:nvGraphicFramePr>
        <p:xfrm>
          <a:off x="402785" y="1858149"/>
          <a:ext cx="6572382" cy="3741814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638463">
                  <a:extLst>
                    <a:ext uri="{9D8B030D-6E8A-4147-A177-3AD203B41FA5}">
                      <a16:colId xmlns:a16="http://schemas.microsoft.com/office/drawing/2014/main" val="2960298812"/>
                    </a:ext>
                  </a:extLst>
                </a:gridCol>
                <a:gridCol w="4933919">
                  <a:extLst>
                    <a:ext uri="{9D8B030D-6E8A-4147-A177-3AD203B41FA5}">
                      <a16:colId xmlns:a16="http://schemas.microsoft.com/office/drawing/2014/main" val="3241149616"/>
                    </a:ext>
                  </a:extLst>
                </a:gridCol>
              </a:tblGrid>
              <a:tr h="49515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Component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Role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51925"/>
                  </a:ext>
                </a:extLst>
              </a:tr>
              <a:tr h="68787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focusNode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Tells Flutter where to send the keyboard input. If this widget has focus, it can “hear” key presses.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600632"/>
                  </a:ext>
                </a:extLst>
              </a:tr>
              <a:tr h="49515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onKey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Runs your code when a key is pressed or released.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532152"/>
                  </a:ext>
                </a:extLst>
              </a:tr>
              <a:tr h="68787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child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This is what the user actually sees on the screen. The listener wraps around it.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24354"/>
                  </a:ext>
                </a:extLst>
              </a:tr>
              <a:tr h="68787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autofocus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Makes the widget active as soon as the screen loads, so you don’t need to tap it first.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767799"/>
                  </a:ext>
                </a:extLst>
              </a:tr>
              <a:tr h="68787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includeSemantics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Helps make the widget easier to use with accessibility tools (like screen readers).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3424" marR="133424" marT="133424" marB="133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478"/>
                  </a:ext>
                </a:extLst>
              </a:tr>
            </a:tbl>
          </a:graphicData>
        </a:graphic>
      </p:graphicFrame>
      <p:pic>
        <p:nvPicPr>
          <p:cNvPr id="8" name="Picture 7" descr="Close-up of a keyboard&#10;&#10;AI-generated content may be incorrect.">
            <a:extLst>
              <a:ext uri="{FF2B5EF4-FFF2-40B4-BE49-F238E27FC236}">
                <a16:creationId xmlns:a16="http://schemas.microsoft.com/office/drawing/2014/main" id="{7766DE12-CCBE-AF18-A0D0-622F5CE81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75167" y="1681673"/>
            <a:ext cx="5186082" cy="44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4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56DBD1-1048-5A22-C973-3E5FA83F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58960-0C4A-2593-4F04-4D8A4462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65" y="1088571"/>
            <a:ext cx="7538405" cy="2774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392356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Aptos Narrow</vt:lpstr>
      <vt:lpstr>Arial</vt:lpstr>
      <vt:lpstr>Neue Haas Grotesk Text Pro</vt:lpstr>
      <vt:lpstr>VanillaVTI</vt:lpstr>
      <vt:lpstr>Keyboard Listener Widget</vt:lpstr>
      <vt:lpstr>Common Use Cases</vt:lpstr>
      <vt:lpstr>Key Components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Mugabo</dc:creator>
  <cp:lastModifiedBy>Vincent Mugabo</cp:lastModifiedBy>
  <cp:revision>2</cp:revision>
  <dcterms:created xsi:type="dcterms:W3CDTF">2025-10-08T08:05:13Z</dcterms:created>
  <dcterms:modified xsi:type="dcterms:W3CDTF">2025-10-08T09:34:35Z</dcterms:modified>
</cp:coreProperties>
</file>