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MUGUNTHAN.V</a:t>
            </a:r>
          </a:p>
          <a:p>
            <a:r>
              <a:rPr lang="en-US" sz="2400" b="1" dirty="0"/>
              <a:t>REGISTER NO AND NMID:2CCBC8076D932229D824D77E3DFE0B05</a:t>
            </a:r>
            <a:endParaRPr lang="en-US" sz="2400" b="1" dirty="0">
              <a:cs typeface="Calibri"/>
            </a:endParaRPr>
          </a:p>
          <a:p>
            <a:r>
              <a:rPr lang="en-US" sz="2400" b="1" dirty="0"/>
              <a:t>DEPARTMENT: BSC.COMPUTER SCIENCE</a:t>
            </a:r>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75E3359-EF5F-3993-1C1E-6CDEBB26978C}"/>
              </a:ext>
            </a:extLst>
          </p:cNvPr>
          <p:cNvSpPr txBox="1"/>
          <p:nvPr/>
        </p:nvSpPr>
        <p:spPr>
          <a:xfrm>
            <a:off x="2895600" y="25071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1DEA0432-9BC0-18C3-484E-C55F65273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608" y="1235426"/>
            <a:ext cx="6533322" cy="55654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Mugunthan V</cp:lastModifiedBy>
  <cp:revision>31</cp:revision>
  <dcterms:created xsi:type="dcterms:W3CDTF">2024-03-29T15:07:22Z</dcterms:created>
  <dcterms:modified xsi:type="dcterms:W3CDTF">2025-09-04T10:08:20Z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