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7" r:id="rId1"/>
  </p:sldMasterIdLst>
  <p:notesMasterIdLst>
    <p:notesMasterId r:id="rId15"/>
  </p:notesMasterIdLst>
  <p:sldIdLst>
    <p:sldId id="256" r:id="rId2"/>
    <p:sldId id="257" r:id="rId3"/>
    <p:sldId id="266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79DBE-5A68-4C30-842C-41F22C52B196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FE724-2063-4B59-B569-7D29548D6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99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5320E-4035-4605-8526-6A6D7533103F}" type="datetime1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D3DE1-69BE-409F-A974-920325A26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8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050B-2457-4817-8D83-6942AE8AF8D8}" type="datetime1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D3DE1-69BE-409F-A974-920325A26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7999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050B-2457-4817-8D83-6942AE8AF8D8}" type="datetime1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D3DE1-69BE-409F-A974-920325A2603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4526179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050B-2457-4817-8D83-6942AE8AF8D8}" type="datetime1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D3DE1-69BE-409F-A974-920325A26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91254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050B-2457-4817-8D83-6942AE8AF8D8}" type="datetime1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D3DE1-69BE-409F-A974-920325A2603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0090266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050B-2457-4817-8D83-6942AE8AF8D8}" type="datetime1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D3DE1-69BE-409F-A974-920325A26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94499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050B-2457-4817-8D83-6942AE8AF8D8}" type="datetime1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D3DE1-69BE-409F-A974-920325A26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8163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050B-2457-4817-8D83-6942AE8AF8D8}" type="datetime1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D3DE1-69BE-409F-A974-920325A26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19046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050B-2457-4817-8D83-6942AE8AF8D8}" type="datetime1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D3DE1-69BE-409F-A974-920325A26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9985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C994-77A8-49D3-9E21-84236BB046BE}" type="datetime1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D3DE1-69BE-409F-A974-920325A26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96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050B-2457-4817-8D83-6942AE8AF8D8}" type="datetime1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D3DE1-69BE-409F-A974-920325A26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09249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050B-2457-4817-8D83-6942AE8AF8D8}" type="datetime1">
              <a:rPr lang="en-US" smtClean="0"/>
              <a:t>5/5/2023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D3DE1-69BE-409F-A974-920325A26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19191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6392-C3B8-40F3-AC8C-EE6FC9AEA170}" type="datetime1">
              <a:rPr lang="en-US" smtClean="0"/>
              <a:t>5/5/2023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D3DE1-69BE-409F-A974-920325A26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7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28C32-0680-46C6-B765-1070FE5D81E7}" type="datetime1">
              <a:rPr lang="en-US" smtClean="0"/>
              <a:t>5/5/2023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D3DE1-69BE-409F-A974-920325A26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59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050B-2457-4817-8D83-6942AE8AF8D8}" type="datetime1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D3DE1-69BE-409F-A974-920325A26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96638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3DC6-C6E6-4DF8-84EC-2BE46B992E25}" type="datetime1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D3DE1-69BE-409F-A974-920325A26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28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2050B-2457-4817-8D83-6942AE8AF8D8}" type="datetime1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ED3DE1-69BE-409F-A974-920325A26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33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  <p:sldLayoutId id="2147484059" r:id="rId12"/>
    <p:sldLayoutId id="2147484060" r:id="rId13"/>
    <p:sldLayoutId id="2147484061" r:id="rId14"/>
    <p:sldLayoutId id="2147484062" r:id="rId15"/>
    <p:sldLayoutId id="2147484063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-bloggers.com/2021/04/decision-trees-in-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mentia.talkbank.org/acces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mentia.talkbank.org/acces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67C65-8617-BF44-5D11-4188964D53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Alzheimer’s disease Analysis Project</a:t>
            </a:r>
            <a:b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9F20F-AE7C-DE2B-5698-035FB2CFE9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19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Munasu Vikas</a:t>
            </a:r>
            <a:endParaRPr lang="en-US" sz="19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tudent ID –M00345595</a:t>
            </a:r>
          </a:p>
          <a:p>
            <a:r>
              <a:rPr lang="en-US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19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CIS663-01-R</a:t>
            </a:r>
            <a:endParaRPr lang="en-US" sz="19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emester/year – SPRING 2023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143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A1506-5CF5-D8EB-3BDB-662EB245C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F4B3-59DA-B8D3-9665-C66DBB18C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3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From the prediction analysis conducted in this project, random forest, decision tree, and logistic regression predictive models have been developed.</a:t>
            </a:r>
          </a:p>
          <a:p>
            <a:r>
              <a:rPr lang="en-US" sz="33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The analysis have been a comparative analysis for the three models. </a:t>
            </a:r>
          </a:p>
          <a:p>
            <a:r>
              <a:rPr lang="en-US" sz="33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results of the three models have depicted that decision tree model has the highest accuracy of prediction, at 75.85%. </a:t>
            </a:r>
          </a:p>
          <a:p>
            <a:r>
              <a:rPr lang="en-US" sz="33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Therefore, it is concluded that the best model to use in prediction of the Alzheimer’s Disease is Decision Tree model.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E3783-A193-2ED5-913A-6D32AB0D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0BEE-C592-44F4-AFA7-6D5965EB7D44}" type="datetime1">
              <a:rPr lang="en-US" smtClean="0"/>
              <a:t>5/5/2023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4F970-A492-C017-0718-B2B57659A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D3DE1-69BE-409F-A974-920325A260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63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E7742-0A28-FEF4-9B0A-0DC54BBCB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0F629-4B3F-E467-E532-8B430A520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 would recommend more advanced research and use of diverse data associated with </a:t>
            </a:r>
            <a:r>
              <a:rPr lang="en-US" sz="2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Alzheimer’s Disease . </a:t>
            </a:r>
          </a:p>
          <a:p>
            <a:r>
              <a:rPr lang="en-US" sz="2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project has been limited to use data that has been obtained from one healthcare. </a:t>
            </a:r>
          </a:p>
          <a:p>
            <a:r>
              <a:rPr lang="en-US" sz="2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This is a limitation for generalizing the results of this project in other areas. </a:t>
            </a:r>
            <a:endParaRPr lang="en-US" sz="28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D6517-A9A5-99BC-4E75-D0DAE1979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0BEE-C592-44F4-AFA7-6D5965EB7D44}" type="datetime1">
              <a:rPr lang="en-US" smtClean="0"/>
              <a:t>5/5/2023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3E677-B464-A99B-77AF-14F47543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D3DE1-69BE-409F-A974-920325A260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89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C8AA-6DE5-96E5-FDA6-67AED65BE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C721D-465A-3080-7335-4492CB115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Konig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Sorin, A.,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Hoory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Derreumaux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David, R., &amp; Robert, P. H. (2018). Use of speech analyses within a mobile application for the assessment of cognitive impairment in elderly people. Current Alzheimer Research, 15(2), 120-129.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Tanveer, M.,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Richhariya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B., Khan, R. U., Rashid, A. H., Khanna, P., Prasad, M., &amp; Lin, C. T. (2020). Machine learning techniques for the diagnosis of Alzheimer’s disease: A review. ACM Transactions on Multimedia Computing, Communications, and Applications (TOMM), 16(1s), 1-35.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9D1CB-54EE-3024-87EC-84547F4C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0BEE-C592-44F4-AFA7-6D5965EB7D44}" type="datetime1">
              <a:rPr lang="en-US" smtClean="0"/>
              <a:t>5/5/2023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6B1A1-41AC-B7FD-9274-78AF56FAB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D3DE1-69BE-409F-A974-920325A260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12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1BBE6-9975-2475-D49D-146E21BBC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Cont. 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DDCE1-3303-BADC-EE3F-9E96B25EF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Finnstats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(2021b). Decision Trees in R | R-bloggers. R-bloggers.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https://www.r-bloggers.com/2021/04/decision-trees-in-r/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Finnstats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(2021). Random Forest in R | R-bloggers. R-bloggers. https://www.r-bloggers.com/2021/04/random-forest-in-r/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CA3AC-07B8-9FB6-8331-DA7B8CED0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0BEE-C592-44F4-AFA7-6D5965EB7D44}" type="datetime1">
              <a:rPr lang="en-US" smtClean="0"/>
              <a:t>5/5/2023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8DF43-4223-F21C-0291-B3E341EA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D3DE1-69BE-409F-A974-920325A260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6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C73ED-112D-D95D-F333-ECD4F0BD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Project’s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62400-23F3-E871-C3B7-BAD9B4F33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6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project involve the use of machine learning models for prediction of the Alzheimer’s disease at its earliest stages. </a:t>
            </a:r>
          </a:p>
          <a:p>
            <a:r>
              <a:rPr lang="en-US" sz="3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project </a:t>
            </a:r>
            <a:r>
              <a:rPr lang="en-US" sz="36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has included the predictive model random forest, decision tree model, and logistic regression model. </a:t>
            </a:r>
          </a:p>
          <a:p>
            <a:r>
              <a:rPr lang="en-US" sz="36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project main goal is to identify the most accurate model that could be used in predicting the Alzheimer’s disease at early stages. </a:t>
            </a:r>
          </a:p>
          <a:p>
            <a:r>
              <a:rPr lang="en-US" sz="3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Data use for this project is obtained </a:t>
            </a:r>
            <a:r>
              <a:rPr lang="en-US" sz="36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from the </a:t>
            </a:r>
            <a:r>
              <a:rPr lang="en-US" sz="3600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https://dementia.talkbank.org/access/</a:t>
            </a:r>
            <a:r>
              <a:rPr lang="en-US" sz="36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website for the prediction. </a:t>
            </a:r>
          </a:p>
          <a:p>
            <a:r>
              <a:rPr lang="en-US" sz="36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data is made up of 3,012 rows and 8 observations.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B86C9-3F1F-CAD0-A15D-C8F2AD061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0BEE-C592-44F4-AFA7-6D5965EB7D44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7CD91-670E-5E36-D8DD-436813DA5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D3DE1-69BE-409F-A974-920325A260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44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8BC71-3D2B-7A90-89BE-C07FE7E8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Project’s Overview Cont. 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DBA7F-0077-9845-FF3A-6FD7719EA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 extra variable named “Diagnosed” is later created in the project to represent identified Alzheimer’s disease as 1 and not identified as 0. </a:t>
            </a:r>
          </a:p>
          <a:p>
            <a:r>
              <a:rPr lang="en-US" sz="2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predictions have shown that decision tree model is the most accurate model for predicting Alzheimer’s disease at early stages as it has an accuracy of 75.85% which is higher than that </a:t>
            </a:r>
            <a:r>
              <a:rPr lang="en-US" sz="2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 random forest, 71.98% and logistic regression, 75.30%</a:t>
            </a:r>
            <a:r>
              <a:rPr lang="en-US" sz="2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C2D26-CDE6-F7FA-B38C-BF9EC13C2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0BEE-C592-44F4-AFA7-6D5965EB7D44}" type="datetime1">
              <a:rPr lang="en-US" smtClean="0"/>
              <a:t>5/5/2023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CC08E-AB00-6E12-1561-44287828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D3DE1-69BE-409F-A974-920325A260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50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B60DA-9041-A53D-5084-A601F339C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7D5C0-F273-143A-22A6-A773BE93F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It is a challenge to identify Alzheimer’s disease in its early stages due to a lack of accurate and simplified tests and better methods. 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Therefore, the project’s main  focus include the creation of a machine learning methods. 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It will be </a:t>
            </a: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 importance to </a:t>
            </a:r>
            <a:r>
              <a:rPr lang="en-US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health professionals in identifying Alzheimer’s disease early stages. 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project is important since it provides the capability of diagnosing Alzheimer’s disease at its early stages by use of machine learning algorithms.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415EC-D83E-DFC6-8A3E-F46D60500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0BEE-C592-44F4-AFA7-6D5965EB7D44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4A3D7-17E4-C9F9-2D76-3CF8A9F18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D3DE1-69BE-409F-A974-920325A260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04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B60DA-9041-A53D-5084-A601F339C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7D5C0-F273-143A-22A6-A773BE93F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Alzheimer’s disease is a progressive disease that affects people’s brains with diverse effects. </a:t>
            </a:r>
          </a:p>
          <a:p>
            <a:r>
              <a:rPr lang="en-US" sz="19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disease has been identified to severely impact memory loss and affected individuals being unable to talk in a conversation.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 of machine learning in predicting outcome of the disease at early stages have been performed (Tanveer et al., 2020).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there has been no identified comparative analysis on best machine learning algorithms.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the project performs a comparative analysis to identify best from three machine algorithms.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415EC-D83E-DFC6-8A3E-F46D60500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0BEE-C592-44F4-AFA7-6D5965EB7D44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4A3D7-17E4-C9F9-2D76-3CF8A9F18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D3DE1-69BE-409F-A974-920325A260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36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4F684-437B-5138-95BB-26C95920A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3730E-700D-4D5A-8472-955FDF4EB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Data used for this project is downloaded from the </a:t>
            </a:r>
            <a:r>
              <a:rPr lang="en-US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https://dementia.talkbank.org/access/</a:t>
            </a:r>
            <a:r>
              <a:rPr lang="en-US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website. 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data for this project include 3012 rows and 8 columns. </a:t>
            </a:r>
          </a:p>
          <a:p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dataset is of a CSV file. 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It is loaded in R us</a:t>
            </a: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ing the read.csv() function. 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data is first checked for any missing values to ensure that in the case of analysis and predictions, we will have accurate results.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DFCF5-96ED-DED8-9435-34EAB7BDD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0BEE-C592-44F4-AFA7-6D5965EB7D44}" type="datetime1">
              <a:rPr lang="en-US" smtClean="0"/>
              <a:t>5/5/2023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37DC4-7908-D098-7972-15C9AD1F4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D3DE1-69BE-409F-A974-920325A260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88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8892-4EA3-3A4E-1FC0-E9EFBFC88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D0F76-85C3-46EC-AE1B-CCF2D97B7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obtained for this project was first recoded to have 1s and 0s.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was to represent </a:t>
            </a:r>
            <a:r>
              <a:rPr lang="en-US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Alzheimer’s Disease as 1s and 0s for any other disease that might be associated with signs and symptoms in the dataset. </a:t>
            </a:r>
          </a:p>
          <a:p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 this recoding, the outcome was a new variable created named as “Diagnosed”. </a:t>
            </a:r>
          </a:p>
          <a:p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Next the data was split to have training set as 70% of total dataset and testing set as 30% of the total dataset. </a:t>
            </a:r>
          </a:p>
          <a:p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training dataset had 2108 rows and testing dataset had 903 rows.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FE1E5-55EC-6886-EA30-A4530DC6F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0BEE-C592-44F4-AFA7-6D5965EB7D44}" type="datetime1">
              <a:rPr lang="en-US" smtClean="0"/>
              <a:t>5/5/2023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A8742-AAE0-ED2E-D6A4-0C92F7140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D3DE1-69BE-409F-A974-920325A260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98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AEC9F-3E03-77E9-C580-A126F7A59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D3629-45EF-DBBD-3CD4-CDA8F75A2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Next, the first model, random forest was created by use of the </a:t>
            </a:r>
            <a:r>
              <a:rPr lang="en-US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randomforest</a:t>
            </a: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() function with variables Diagnosed as target and </a:t>
            </a:r>
            <a:r>
              <a:rPr lang="en-US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tone.level</a:t>
            </a: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fluency.level</a:t>
            </a: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and </a:t>
            </a:r>
            <a:r>
              <a:rPr lang="en-US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hard.Pause</a:t>
            </a: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as predictors.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 using the created random forest model was performed and accuracy obtained.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Next, using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rpart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Finnstats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2021b), a decision tree model was created.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accuracy of the decision tree model was obtained.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Lastly, the logistic regression was created  use of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() function.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8B3B7-979E-66DD-4719-A5CDCACAE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0BEE-C592-44F4-AFA7-6D5965EB7D44}" type="datetime1">
              <a:rPr lang="en-US" smtClean="0"/>
              <a:t>5/5/2023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115E0-84D2-E366-BF11-B2B846071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D3DE1-69BE-409F-A974-920325A260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09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3FAFC-8E6E-3F25-14DA-82933597E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D7252-AE41-EAB3-05FD-270CFE851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of this project were based on the accuracy of the three machine learning models created.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random forest model was depicted to have a predictive accuracy of 71.98%.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decision tree model was depicted to have a predictive accuracy of 75.85%,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logistic regression model was depicted to have an accuracy of 75.30%.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07AE5-7B14-8C7E-F16F-14143CF10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0BEE-C592-44F4-AFA7-6D5965EB7D44}" type="datetime1">
              <a:rPr lang="en-US" smtClean="0"/>
              <a:t>5/5/2023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1C8C0-7A75-3571-3C69-6024D5C41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D3DE1-69BE-409F-A974-920325A260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998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325</TotalTime>
  <Words>1042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Trebuchet MS</vt:lpstr>
      <vt:lpstr>Wingdings 3</vt:lpstr>
      <vt:lpstr>Facet</vt:lpstr>
      <vt:lpstr>Alzheimer’s disease Analysis Project </vt:lpstr>
      <vt:lpstr>Project’s Overview</vt:lpstr>
      <vt:lpstr>Project’s Overview Cont. </vt:lpstr>
      <vt:lpstr>Introduction</vt:lpstr>
      <vt:lpstr>Literature Review</vt:lpstr>
      <vt:lpstr>Data</vt:lpstr>
      <vt:lpstr>Methodology</vt:lpstr>
      <vt:lpstr>Methodology Cont.</vt:lpstr>
      <vt:lpstr>Results</vt:lpstr>
      <vt:lpstr>Conclusion</vt:lpstr>
      <vt:lpstr>Recommendations</vt:lpstr>
      <vt:lpstr>References</vt:lpstr>
      <vt:lpstr>References Cont.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Alzheimer’s disease Analysis Project </dc:title>
  <dc:creator>Lecturer</dc:creator>
  <cp:lastModifiedBy>Vikas Munasu</cp:lastModifiedBy>
  <cp:revision>20</cp:revision>
  <dcterms:created xsi:type="dcterms:W3CDTF">2023-05-05T11:02:36Z</dcterms:created>
  <dcterms:modified xsi:type="dcterms:W3CDTF">2023-05-05T23:15:22Z</dcterms:modified>
</cp:coreProperties>
</file>