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7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E131-E63B-4E43-92EF-D13510237DFF}" type="datetimeFigureOut">
              <a:rPr lang="en-US" smtClean="0"/>
              <a:t>9/19/13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F350-E281-1D4C-A434-77A14E40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2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E131-E63B-4E43-92EF-D13510237DFF}" type="datetimeFigureOut">
              <a:rPr lang="en-US" smtClean="0"/>
              <a:t>9/19/13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F350-E281-1D4C-A434-77A14E40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E131-E63B-4E43-92EF-D13510237DFF}" type="datetimeFigureOut">
              <a:rPr lang="en-US" smtClean="0"/>
              <a:t>9/19/13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F350-E281-1D4C-A434-77A14E40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3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E131-E63B-4E43-92EF-D13510237DFF}" type="datetimeFigureOut">
              <a:rPr lang="en-US" smtClean="0"/>
              <a:t>9/19/13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F350-E281-1D4C-A434-77A14E40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4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E131-E63B-4E43-92EF-D13510237DFF}" type="datetimeFigureOut">
              <a:rPr lang="en-US" smtClean="0"/>
              <a:t>9/19/13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F350-E281-1D4C-A434-77A14E40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6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E131-E63B-4E43-92EF-D13510237DFF}" type="datetimeFigureOut">
              <a:rPr lang="en-US" smtClean="0"/>
              <a:t>9/19/13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F350-E281-1D4C-A434-77A14E40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7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E131-E63B-4E43-92EF-D13510237DFF}" type="datetimeFigureOut">
              <a:rPr lang="en-US" smtClean="0"/>
              <a:t>9/19/13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F350-E281-1D4C-A434-77A14E40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9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E131-E63B-4E43-92EF-D13510237DFF}" type="datetimeFigureOut">
              <a:rPr lang="en-US" smtClean="0"/>
              <a:t>9/19/13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F350-E281-1D4C-A434-77A14E40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3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E131-E63B-4E43-92EF-D13510237DFF}" type="datetimeFigureOut">
              <a:rPr lang="en-US" smtClean="0"/>
              <a:t>9/19/13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F350-E281-1D4C-A434-77A14E40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7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E131-E63B-4E43-92EF-D13510237DFF}" type="datetimeFigureOut">
              <a:rPr lang="en-US" smtClean="0"/>
              <a:t>9/19/13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F350-E281-1D4C-A434-77A14E40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8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E131-E63B-4E43-92EF-D13510237DFF}" type="datetimeFigureOut">
              <a:rPr lang="en-US" smtClean="0"/>
              <a:t>9/19/13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F350-E281-1D4C-A434-77A14E40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3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7E131-E63B-4E43-92EF-D13510237DFF}" type="datetimeFigureOut">
              <a:rPr lang="en-US" smtClean="0"/>
              <a:t>9/19/13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DF350-E281-1D4C-A434-77A14E40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9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534471" y="1201247"/>
            <a:ext cx="767237" cy="452480"/>
          </a:xfrm>
          <a:prstGeom prst="cloud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8" name="Trapezoid 7"/>
          <p:cNvSpPr/>
          <p:nvPr/>
        </p:nvSpPr>
        <p:spPr>
          <a:xfrm rot="5400000">
            <a:off x="3902321" y="2683513"/>
            <a:ext cx="715977" cy="310643"/>
          </a:xfrm>
          <a:prstGeom prst="trapezoid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03417" y="2375006"/>
            <a:ext cx="91571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x_w_en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92552" y="2768830"/>
            <a:ext cx="97927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x_w_arg</a:t>
            </a:r>
            <a:endParaRPr lang="en-US" dirty="0"/>
          </a:p>
        </p:txBody>
      </p:sp>
      <p:sp>
        <p:nvSpPr>
          <p:cNvPr id="15" name="Trapezoid 14"/>
          <p:cNvSpPr/>
          <p:nvPr/>
        </p:nvSpPr>
        <p:spPr>
          <a:xfrm rot="5400000">
            <a:off x="3909213" y="3854605"/>
            <a:ext cx="715977" cy="310643"/>
          </a:xfrm>
          <a:prstGeom prst="trapezoid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656775" y="3043886"/>
            <a:ext cx="1443970" cy="1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1944547" y="2853362"/>
            <a:ext cx="712228" cy="46252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187999" y="4155191"/>
            <a:ext cx="9196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663667" y="4254671"/>
            <a:ext cx="1443970" cy="1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Oval 38"/>
          <p:cNvSpPr/>
          <p:nvPr/>
        </p:nvSpPr>
        <p:spPr>
          <a:xfrm>
            <a:off x="1951439" y="4024457"/>
            <a:ext cx="712228" cy="46252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40" name="Freeform 39"/>
          <p:cNvSpPr/>
          <p:nvPr/>
        </p:nvSpPr>
        <p:spPr>
          <a:xfrm>
            <a:off x="317477" y="2560222"/>
            <a:ext cx="3770040" cy="1362670"/>
          </a:xfrm>
          <a:custGeom>
            <a:avLst/>
            <a:gdLst>
              <a:gd name="connsiteX0" fmla="*/ 0 w 3770040"/>
              <a:gd name="connsiteY0" fmla="*/ 0 h 1362670"/>
              <a:gd name="connsiteX1" fmla="*/ 582041 w 3770040"/>
              <a:gd name="connsiteY1" fmla="*/ 0 h 1362670"/>
              <a:gd name="connsiteX2" fmla="*/ 568813 w 3770040"/>
              <a:gd name="connsiteY2" fmla="*/ 1362670 h 1362670"/>
              <a:gd name="connsiteX3" fmla="*/ 3770040 w 3770040"/>
              <a:gd name="connsiteY3" fmla="*/ 1349440 h 136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0040" h="1362670">
                <a:moveTo>
                  <a:pt x="0" y="0"/>
                </a:moveTo>
                <a:lnTo>
                  <a:pt x="582041" y="0"/>
                </a:lnTo>
                <a:lnTo>
                  <a:pt x="568813" y="1362670"/>
                </a:lnTo>
                <a:lnTo>
                  <a:pt x="3770040" y="1349440"/>
                </a:ln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37592" y="2190894"/>
            <a:ext cx="88065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x_r_res</a:t>
            </a:r>
            <a:endParaRPr lang="en-US" dirty="0"/>
          </a:p>
        </p:txBody>
      </p:sp>
      <p:cxnSp>
        <p:nvCxnSpPr>
          <p:cNvPr id="43" name="Straight Arrow Connector 42"/>
          <p:cNvCxnSpPr>
            <a:endCxn id="39" idx="2"/>
          </p:cNvCxnSpPr>
          <p:nvPr/>
        </p:nvCxnSpPr>
        <p:spPr>
          <a:xfrm>
            <a:off x="317477" y="4255718"/>
            <a:ext cx="16339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" name="TextBox 43"/>
          <p:cNvSpPr txBox="1"/>
          <p:nvPr/>
        </p:nvSpPr>
        <p:spPr>
          <a:xfrm>
            <a:off x="397396" y="4175290"/>
            <a:ext cx="88998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y_r_res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709687" y="3830282"/>
            <a:ext cx="73323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r2_en</a:t>
            </a:r>
            <a:endParaRPr lang="en-US" dirty="0"/>
          </a:p>
        </p:txBody>
      </p:sp>
      <p:sp>
        <p:nvSpPr>
          <p:cNvPr id="46" name="Freeform 45"/>
          <p:cNvSpPr/>
          <p:nvPr/>
        </p:nvSpPr>
        <p:spPr>
          <a:xfrm>
            <a:off x="1402190" y="3084623"/>
            <a:ext cx="515900" cy="1170048"/>
          </a:xfrm>
          <a:custGeom>
            <a:avLst/>
            <a:gdLst>
              <a:gd name="connsiteX0" fmla="*/ 0 w 515900"/>
              <a:gd name="connsiteY0" fmla="*/ 1203912 h 1203912"/>
              <a:gd name="connsiteX1" fmla="*/ 0 w 515900"/>
              <a:gd name="connsiteY1" fmla="*/ 0 h 1203912"/>
              <a:gd name="connsiteX2" fmla="*/ 515900 w 515900"/>
              <a:gd name="connsiteY2" fmla="*/ 0 h 1203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900" h="1203912">
                <a:moveTo>
                  <a:pt x="0" y="1203912"/>
                </a:moveTo>
                <a:lnTo>
                  <a:pt x="0" y="0"/>
                </a:lnTo>
                <a:lnTo>
                  <a:pt x="515900" y="0"/>
                </a:lnTo>
              </a:path>
            </a:pathLst>
          </a:custGeom>
          <a:noFill/>
          <a:ln>
            <a:headEnd type="oval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1402190" y="2744337"/>
            <a:ext cx="2698555" cy="324977"/>
          </a:xfrm>
          <a:custGeom>
            <a:avLst/>
            <a:gdLst>
              <a:gd name="connsiteX0" fmla="*/ 0 w 2711783"/>
              <a:gd name="connsiteY0" fmla="*/ 423354 h 423354"/>
              <a:gd name="connsiteX1" fmla="*/ 0 w 2711783"/>
              <a:gd name="connsiteY1" fmla="*/ 0 h 423354"/>
              <a:gd name="connsiteX2" fmla="*/ 2711783 w 2711783"/>
              <a:gd name="connsiteY2" fmla="*/ 0 h 423354"/>
              <a:gd name="connsiteX3" fmla="*/ 2711783 w 2711783"/>
              <a:gd name="connsiteY3" fmla="*/ 0 h 423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1783" h="423354">
                <a:moveTo>
                  <a:pt x="0" y="423354"/>
                </a:moveTo>
                <a:lnTo>
                  <a:pt x="0" y="0"/>
                </a:lnTo>
                <a:lnTo>
                  <a:pt x="2711783" y="0"/>
                </a:lnTo>
                <a:lnTo>
                  <a:pt x="2711783" y="0"/>
                </a:lnTo>
              </a:path>
            </a:pathLst>
          </a:custGeom>
          <a:noFill/>
          <a:ln>
            <a:headEnd type="oval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2301708" y="1481738"/>
            <a:ext cx="595270" cy="361925"/>
          </a:xfrm>
          <a:custGeom>
            <a:avLst/>
            <a:gdLst>
              <a:gd name="connsiteX0" fmla="*/ 0 w 595270"/>
              <a:gd name="connsiteY0" fmla="*/ 0 h 621801"/>
              <a:gd name="connsiteX1" fmla="*/ 449760 w 595270"/>
              <a:gd name="connsiteY1" fmla="*/ 0 h 621801"/>
              <a:gd name="connsiteX2" fmla="*/ 449760 w 595270"/>
              <a:gd name="connsiteY2" fmla="*/ 621801 h 621801"/>
              <a:gd name="connsiteX3" fmla="*/ 595270 w 595270"/>
              <a:gd name="connsiteY3" fmla="*/ 621801 h 621801"/>
              <a:gd name="connsiteX0" fmla="*/ 0 w 595270"/>
              <a:gd name="connsiteY0" fmla="*/ 0 h 621801"/>
              <a:gd name="connsiteX1" fmla="*/ 449760 w 595270"/>
              <a:gd name="connsiteY1" fmla="*/ 0 h 621801"/>
              <a:gd name="connsiteX2" fmla="*/ 264565 w 595270"/>
              <a:gd name="connsiteY2" fmla="*/ 621801 h 621801"/>
              <a:gd name="connsiteX3" fmla="*/ 595270 w 595270"/>
              <a:gd name="connsiteY3" fmla="*/ 621801 h 621801"/>
              <a:gd name="connsiteX0" fmla="*/ 0 w 595270"/>
              <a:gd name="connsiteY0" fmla="*/ 0 h 621801"/>
              <a:gd name="connsiteX1" fmla="*/ 264565 w 595270"/>
              <a:gd name="connsiteY1" fmla="*/ 0 h 621801"/>
              <a:gd name="connsiteX2" fmla="*/ 264565 w 595270"/>
              <a:gd name="connsiteY2" fmla="*/ 621801 h 621801"/>
              <a:gd name="connsiteX3" fmla="*/ 595270 w 595270"/>
              <a:gd name="connsiteY3" fmla="*/ 621801 h 621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5270" h="621801">
                <a:moveTo>
                  <a:pt x="0" y="0"/>
                </a:moveTo>
                <a:lnTo>
                  <a:pt x="264565" y="0"/>
                </a:lnTo>
                <a:lnTo>
                  <a:pt x="264565" y="621801"/>
                </a:lnTo>
                <a:lnTo>
                  <a:pt x="595270" y="621801"/>
                </a:ln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hord 48"/>
          <p:cNvSpPr/>
          <p:nvPr/>
        </p:nvSpPr>
        <p:spPr>
          <a:xfrm rot="16200000">
            <a:off x="2771295" y="1628659"/>
            <a:ext cx="251366" cy="542356"/>
          </a:xfrm>
          <a:prstGeom prst="chord">
            <a:avLst>
              <a:gd name="adj1" fmla="val 21480691"/>
              <a:gd name="adj2" fmla="val 1078399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3174770" y="1878631"/>
            <a:ext cx="939203" cy="780560"/>
          </a:xfrm>
          <a:custGeom>
            <a:avLst/>
            <a:gdLst>
              <a:gd name="connsiteX0" fmla="*/ 0 w 939203"/>
              <a:gd name="connsiteY0" fmla="*/ 0 h 701180"/>
              <a:gd name="connsiteX1" fmla="*/ 436531 w 939203"/>
              <a:gd name="connsiteY1" fmla="*/ 0 h 701180"/>
              <a:gd name="connsiteX2" fmla="*/ 436531 w 939203"/>
              <a:gd name="connsiteY2" fmla="*/ 701180 h 701180"/>
              <a:gd name="connsiteX3" fmla="*/ 939203 w 939203"/>
              <a:gd name="connsiteY3" fmla="*/ 701180 h 701180"/>
              <a:gd name="connsiteX0" fmla="*/ 0 w 939203"/>
              <a:gd name="connsiteY0" fmla="*/ 0 h 740870"/>
              <a:gd name="connsiteX1" fmla="*/ 436531 w 939203"/>
              <a:gd name="connsiteY1" fmla="*/ 0 h 740870"/>
              <a:gd name="connsiteX2" fmla="*/ 582042 w 939203"/>
              <a:gd name="connsiteY2" fmla="*/ 740870 h 740870"/>
              <a:gd name="connsiteX3" fmla="*/ 939203 w 939203"/>
              <a:gd name="connsiteY3" fmla="*/ 701180 h 740870"/>
              <a:gd name="connsiteX0" fmla="*/ 0 w 939203"/>
              <a:gd name="connsiteY0" fmla="*/ 0 h 714410"/>
              <a:gd name="connsiteX1" fmla="*/ 436531 w 939203"/>
              <a:gd name="connsiteY1" fmla="*/ 0 h 714410"/>
              <a:gd name="connsiteX2" fmla="*/ 568814 w 939203"/>
              <a:gd name="connsiteY2" fmla="*/ 714410 h 714410"/>
              <a:gd name="connsiteX3" fmla="*/ 939203 w 939203"/>
              <a:gd name="connsiteY3" fmla="*/ 701180 h 714410"/>
              <a:gd name="connsiteX0" fmla="*/ 0 w 939203"/>
              <a:gd name="connsiteY0" fmla="*/ 0 h 701180"/>
              <a:gd name="connsiteX1" fmla="*/ 436531 w 939203"/>
              <a:gd name="connsiteY1" fmla="*/ 0 h 701180"/>
              <a:gd name="connsiteX2" fmla="*/ 568814 w 939203"/>
              <a:gd name="connsiteY2" fmla="*/ 674721 h 701180"/>
              <a:gd name="connsiteX3" fmla="*/ 939203 w 939203"/>
              <a:gd name="connsiteY3" fmla="*/ 701180 h 701180"/>
              <a:gd name="connsiteX0" fmla="*/ 0 w 939203"/>
              <a:gd name="connsiteY0" fmla="*/ 0 h 701180"/>
              <a:gd name="connsiteX1" fmla="*/ 568813 w 939203"/>
              <a:gd name="connsiteY1" fmla="*/ 0 h 701180"/>
              <a:gd name="connsiteX2" fmla="*/ 568814 w 939203"/>
              <a:gd name="connsiteY2" fmla="*/ 674721 h 701180"/>
              <a:gd name="connsiteX3" fmla="*/ 939203 w 939203"/>
              <a:gd name="connsiteY3" fmla="*/ 701180 h 701180"/>
              <a:gd name="connsiteX0" fmla="*/ 0 w 939203"/>
              <a:gd name="connsiteY0" fmla="*/ 0 h 727640"/>
              <a:gd name="connsiteX1" fmla="*/ 568813 w 939203"/>
              <a:gd name="connsiteY1" fmla="*/ 0 h 727640"/>
              <a:gd name="connsiteX2" fmla="*/ 568814 w 939203"/>
              <a:gd name="connsiteY2" fmla="*/ 727640 h 727640"/>
              <a:gd name="connsiteX3" fmla="*/ 939203 w 939203"/>
              <a:gd name="connsiteY3" fmla="*/ 701180 h 727640"/>
              <a:gd name="connsiteX0" fmla="*/ 0 w 939203"/>
              <a:gd name="connsiteY0" fmla="*/ 0 h 701181"/>
              <a:gd name="connsiteX1" fmla="*/ 568813 w 939203"/>
              <a:gd name="connsiteY1" fmla="*/ 0 h 701181"/>
              <a:gd name="connsiteX2" fmla="*/ 568814 w 939203"/>
              <a:gd name="connsiteY2" fmla="*/ 701181 h 701181"/>
              <a:gd name="connsiteX3" fmla="*/ 939203 w 939203"/>
              <a:gd name="connsiteY3" fmla="*/ 701180 h 701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9203" h="701181">
                <a:moveTo>
                  <a:pt x="0" y="0"/>
                </a:moveTo>
                <a:lnTo>
                  <a:pt x="568813" y="0"/>
                </a:lnTo>
                <a:cubicBezTo>
                  <a:pt x="568813" y="224907"/>
                  <a:pt x="568814" y="476274"/>
                  <a:pt x="568814" y="701181"/>
                </a:cubicBezTo>
                <a:lnTo>
                  <a:pt x="939203" y="701180"/>
                </a:ln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hord 50"/>
          <p:cNvSpPr/>
          <p:nvPr/>
        </p:nvSpPr>
        <p:spPr>
          <a:xfrm rot="16200000">
            <a:off x="3082157" y="2182951"/>
            <a:ext cx="251366" cy="542356"/>
          </a:xfrm>
          <a:prstGeom prst="chord">
            <a:avLst>
              <a:gd name="adj1" fmla="val 21480691"/>
              <a:gd name="adj2" fmla="val 1078399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 rot="5400000">
            <a:off x="2756250" y="2276933"/>
            <a:ext cx="255000" cy="232206"/>
          </a:xfrm>
          <a:prstGeom prst="triangl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3465791" y="2447514"/>
            <a:ext cx="621726" cy="489503"/>
          </a:xfrm>
          <a:custGeom>
            <a:avLst/>
            <a:gdLst>
              <a:gd name="connsiteX0" fmla="*/ 0 w 621726"/>
              <a:gd name="connsiteY0" fmla="*/ 0 h 489503"/>
              <a:gd name="connsiteX1" fmla="*/ 158738 w 621726"/>
              <a:gd name="connsiteY1" fmla="*/ 0 h 489503"/>
              <a:gd name="connsiteX2" fmla="*/ 158738 w 621726"/>
              <a:gd name="connsiteY2" fmla="*/ 489503 h 489503"/>
              <a:gd name="connsiteX3" fmla="*/ 621726 w 621726"/>
              <a:gd name="connsiteY3" fmla="*/ 489503 h 489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1726" h="489503">
                <a:moveTo>
                  <a:pt x="0" y="0"/>
                </a:moveTo>
                <a:lnTo>
                  <a:pt x="158738" y="0"/>
                </a:lnTo>
                <a:lnTo>
                  <a:pt x="158738" y="489503"/>
                </a:lnTo>
                <a:lnTo>
                  <a:pt x="621726" y="489503"/>
                </a:ln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977488" y="2402570"/>
            <a:ext cx="2369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1" name="Freeform 60"/>
          <p:cNvSpPr/>
          <p:nvPr/>
        </p:nvSpPr>
        <p:spPr>
          <a:xfrm>
            <a:off x="2553044" y="1838943"/>
            <a:ext cx="211652" cy="555652"/>
          </a:xfrm>
          <a:custGeom>
            <a:avLst/>
            <a:gdLst>
              <a:gd name="connsiteX0" fmla="*/ 0 w 211652"/>
              <a:gd name="connsiteY0" fmla="*/ 0 h 555652"/>
              <a:gd name="connsiteX1" fmla="*/ 13229 w 211652"/>
              <a:gd name="connsiteY1" fmla="*/ 555652 h 555652"/>
              <a:gd name="connsiteX2" fmla="*/ 211652 w 211652"/>
              <a:gd name="connsiteY2" fmla="*/ 555652 h 55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652" h="555652">
                <a:moveTo>
                  <a:pt x="0" y="0"/>
                </a:moveTo>
                <a:lnTo>
                  <a:pt x="13229" y="555652"/>
                </a:lnTo>
                <a:lnTo>
                  <a:pt x="211652" y="555652"/>
                </a:lnTo>
              </a:path>
            </a:pathLst>
          </a:custGeom>
          <a:noFill/>
          <a:ln>
            <a:headEnd type="oval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1269908" y="2235837"/>
            <a:ext cx="1931319" cy="343975"/>
          </a:xfrm>
          <a:custGeom>
            <a:avLst/>
            <a:gdLst>
              <a:gd name="connsiteX0" fmla="*/ 0 w 1931319"/>
              <a:gd name="connsiteY0" fmla="*/ 0 h 304285"/>
              <a:gd name="connsiteX1" fmla="*/ 661411 w 1931319"/>
              <a:gd name="connsiteY1" fmla="*/ 0 h 304285"/>
              <a:gd name="connsiteX2" fmla="*/ 661411 w 1931319"/>
              <a:gd name="connsiteY2" fmla="*/ 304285 h 304285"/>
              <a:gd name="connsiteX3" fmla="*/ 1931319 w 1931319"/>
              <a:gd name="connsiteY3" fmla="*/ 291056 h 30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1319" h="304285">
                <a:moveTo>
                  <a:pt x="0" y="0"/>
                </a:moveTo>
                <a:lnTo>
                  <a:pt x="661411" y="0"/>
                </a:lnTo>
                <a:lnTo>
                  <a:pt x="661411" y="304285"/>
                </a:lnTo>
                <a:lnTo>
                  <a:pt x="1931319" y="291056"/>
                </a:ln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1944547" y="1984470"/>
            <a:ext cx="965660" cy="251367"/>
          </a:xfrm>
          <a:custGeom>
            <a:avLst/>
            <a:gdLst>
              <a:gd name="connsiteX0" fmla="*/ 0 w 965660"/>
              <a:gd name="connsiteY0" fmla="*/ 291056 h 291056"/>
              <a:gd name="connsiteX1" fmla="*/ 0 w 965660"/>
              <a:gd name="connsiteY1" fmla="*/ 26460 h 291056"/>
              <a:gd name="connsiteX2" fmla="*/ 965660 w 965660"/>
              <a:gd name="connsiteY2" fmla="*/ 0 h 291056"/>
              <a:gd name="connsiteX0" fmla="*/ 0 w 978889"/>
              <a:gd name="connsiteY0" fmla="*/ 277826 h 277826"/>
              <a:gd name="connsiteX1" fmla="*/ 0 w 978889"/>
              <a:gd name="connsiteY1" fmla="*/ 13230 h 277826"/>
              <a:gd name="connsiteX2" fmla="*/ 978889 w 978889"/>
              <a:gd name="connsiteY2" fmla="*/ 0 h 277826"/>
              <a:gd name="connsiteX0" fmla="*/ 0 w 992117"/>
              <a:gd name="connsiteY0" fmla="*/ 264596 h 264596"/>
              <a:gd name="connsiteX1" fmla="*/ 0 w 992117"/>
              <a:gd name="connsiteY1" fmla="*/ 0 h 264596"/>
              <a:gd name="connsiteX2" fmla="*/ 992117 w 992117"/>
              <a:gd name="connsiteY2" fmla="*/ 0 h 264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2117" h="264596">
                <a:moveTo>
                  <a:pt x="0" y="264596"/>
                </a:moveTo>
                <a:lnTo>
                  <a:pt x="0" y="0"/>
                </a:lnTo>
                <a:lnTo>
                  <a:pt x="992117" y="0"/>
                </a:lnTo>
              </a:path>
            </a:pathLst>
          </a:custGeom>
          <a:noFill/>
          <a:ln>
            <a:headEnd type="oval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929748" y="1839494"/>
            <a:ext cx="73323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r1_en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301708" y="1112406"/>
            <a:ext cx="26198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6" name="Freeform 65"/>
          <p:cNvSpPr/>
          <p:nvPr/>
        </p:nvSpPr>
        <p:spPr>
          <a:xfrm>
            <a:off x="3571617" y="1878631"/>
            <a:ext cx="529128" cy="1944783"/>
          </a:xfrm>
          <a:custGeom>
            <a:avLst/>
            <a:gdLst>
              <a:gd name="connsiteX0" fmla="*/ 0 w 2473675"/>
              <a:gd name="connsiteY0" fmla="*/ 0 h 1587577"/>
              <a:gd name="connsiteX1" fmla="*/ 0 w 2473675"/>
              <a:gd name="connsiteY1" fmla="*/ 1587577 h 1587577"/>
              <a:gd name="connsiteX2" fmla="*/ 2473675 w 2473675"/>
              <a:gd name="connsiteY2" fmla="*/ 1574347 h 158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3675" h="1587577">
                <a:moveTo>
                  <a:pt x="0" y="0"/>
                </a:moveTo>
                <a:lnTo>
                  <a:pt x="0" y="1587577"/>
                </a:lnTo>
                <a:lnTo>
                  <a:pt x="2473675" y="1574347"/>
                </a:lnTo>
              </a:path>
            </a:pathLst>
          </a:custGeom>
          <a:noFill/>
          <a:ln>
            <a:headEnd type="oval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635217" y="2919512"/>
            <a:ext cx="238109" cy="462531"/>
            <a:chOff x="5635217" y="2853362"/>
            <a:chExt cx="238109" cy="462531"/>
          </a:xfrm>
          <a:noFill/>
        </p:grpSpPr>
        <p:sp>
          <p:nvSpPr>
            <p:cNvPr id="2" name="Rectangle 1"/>
            <p:cNvSpPr/>
            <p:nvPr/>
          </p:nvSpPr>
          <p:spPr>
            <a:xfrm>
              <a:off x="5635218" y="2863408"/>
              <a:ext cx="238108" cy="45248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 flipV="1">
              <a:off x="5635217" y="2853362"/>
              <a:ext cx="238108" cy="198447"/>
            </a:xfrm>
            <a:prstGeom prst="triangl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 8"/>
          <p:cNvSpPr/>
          <p:nvPr/>
        </p:nvSpPr>
        <p:spPr>
          <a:xfrm>
            <a:off x="4429415" y="2685650"/>
            <a:ext cx="1298400" cy="251367"/>
          </a:xfrm>
          <a:custGeom>
            <a:avLst/>
            <a:gdLst>
              <a:gd name="connsiteX0" fmla="*/ 0 w 1005344"/>
              <a:gd name="connsiteY0" fmla="*/ 0 h 251367"/>
              <a:gd name="connsiteX1" fmla="*/ 1005344 w 1005344"/>
              <a:gd name="connsiteY1" fmla="*/ 0 h 251367"/>
              <a:gd name="connsiteX2" fmla="*/ 1005344 w 1005344"/>
              <a:gd name="connsiteY2" fmla="*/ 251367 h 251367"/>
              <a:gd name="connsiteX3" fmla="*/ 1005344 w 1005344"/>
              <a:gd name="connsiteY3" fmla="*/ 251367 h 251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344" h="251367">
                <a:moveTo>
                  <a:pt x="0" y="0"/>
                </a:moveTo>
                <a:lnTo>
                  <a:pt x="1005344" y="0"/>
                </a:lnTo>
                <a:lnTo>
                  <a:pt x="1005344" y="251367"/>
                </a:lnTo>
                <a:lnTo>
                  <a:pt x="1005344" y="251367"/>
                </a:ln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4418222" y="2897327"/>
            <a:ext cx="1190539" cy="304286"/>
          </a:xfrm>
          <a:custGeom>
            <a:avLst/>
            <a:gdLst>
              <a:gd name="connsiteX0" fmla="*/ 0 w 1190539"/>
              <a:gd name="connsiteY0" fmla="*/ 0 h 304286"/>
              <a:gd name="connsiteX1" fmla="*/ 873062 w 1190539"/>
              <a:gd name="connsiteY1" fmla="*/ 0 h 304286"/>
              <a:gd name="connsiteX2" fmla="*/ 873062 w 1190539"/>
              <a:gd name="connsiteY2" fmla="*/ 304286 h 304286"/>
              <a:gd name="connsiteX3" fmla="*/ 1190539 w 1190539"/>
              <a:gd name="connsiteY3" fmla="*/ 304286 h 30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539" h="304286">
                <a:moveTo>
                  <a:pt x="0" y="0"/>
                </a:moveTo>
                <a:lnTo>
                  <a:pt x="873062" y="0"/>
                </a:lnTo>
                <a:lnTo>
                  <a:pt x="873062" y="304286"/>
                </a:lnTo>
                <a:lnTo>
                  <a:pt x="1190539" y="304286"/>
                </a:ln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10306" y="3559833"/>
            <a:ext cx="91571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y_w_en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99441" y="3953657"/>
            <a:ext cx="97927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y_w_arg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5642106" y="4104339"/>
            <a:ext cx="238109" cy="462531"/>
            <a:chOff x="5635217" y="2853362"/>
            <a:chExt cx="238109" cy="462531"/>
          </a:xfrm>
          <a:noFill/>
        </p:grpSpPr>
        <p:sp>
          <p:nvSpPr>
            <p:cNvPr id="67" name="Rectangle 66"/>
            <p:cNvSpPr/>
            <p:nvPr/>
          </p:nvSpPr>
          <p:spPr>
            <a:xfrm>
              <a:off x="5635218" y="2863408"/>
              <a:ext cx="238108" cy="45248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Isosceles Triangle 67"/>
            <p:cNvSpPr/>
            <p:nvPr/>
          </p:nvSpPr>
          <p:spPr>
            <a:xfrm flipV="1">
              <a:off x="5635217" y="2853362"/>
              <a:ext cx="238108" cy="198447"/>
            </a:xfrm>
            <a:prstGeom prst="triangl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Freeform 68"/>
          <p:cNvSpPr/>
          <p:nvPr/>
        </p:nvSpPr>
        <p:spPr>
          <a:xfrm>
            <a:off x="4436304" y="3870477"/>
            <a:ext cx="1298400" cy="251367"/>
          </a:xfrm>
          <a:custGeom>
            <a:avLst/>
            <a:gdLst>
              <a:gd name="connsiteX0" fmla="*/ 0 w 1005344"/>
              <a:gd name="connsiteY0" fmla="*/ 0 h 251367"/>
              <a:gd name="connsiteX1" fmla="*/ 1005344 w 1005344"/>
              <a:gd name="connsiteY1" fmla="*/ 0 h 251367"/>
              <a:gd name="connsiteX2" fmla="*/ 1005344 w 1005344"/>
              <a:gd name="connsiteY2" fmla="*/ 251367 h 251367"/>
              <a:gd name="connsiteX3" fmla="*/ 1005344 w 1005344"/>
              <a:gd name="connsiteY3" fmla="*/ 251367 h 251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344" h="251367">
                <a:moveTo>
                  <a:pt x="0" y="0"/>
                </a:moveTo>
                <a:lnTo>
                  <a:pt x="1005344" y="0"/>
                </a:lnTo>
                <a:lnTo>
                  <a:pt x="1005344" y="251367"/>
                </a:lnTo>
                <a:lnTo>
                  <a:pt x="1005344" y="251367"/>
                </a:ln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4425111" y="4082154"/>
            <a:ext cx="1190539" cy="304286"/>
          </a:xfrm>
          <a:custGeom>
            <a:avLst/>
            <a:gdLst>
              <a:gd name="connsiteX0" fmla="*/ 0 w 1190539"/>
              <a:gd name="connsiteY0" fmla="*/ 0 h 304286"/>
              <a:gd name="connsiteX1" fmla="*/ 873062 w 1190539"/>
              <a:gd name="connsiteY1" fmla="*/ 0 h 304286"/>
              <a:gd name="connsiteX2" fmla="*/ 873062 w 1190539"/>
              <a:gd name="connsiteY2" fmla="*/ 304286 h 304286"/>
              <a:gd name="connsiteX3" fmla="*/ 1190539 w 1190539"/>
              <a:gd name="connsiteY3" fmla="*/ 304286 h 30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539" h="304286">
                <a:moveTo>
                  <a:pt x="0" y="0"/>
                </a:moveTo>
                <a:lnTo>
                  <a:pt x="873062" y="0"/>
                </a:lnTo>
                <a:lnTo>
                  <a:pt x="873062" y="304286"/>
                </a:lnTo>
                <a:lnTo>
                  <a:pt x="1190539" y="304286"/>
                </a:ln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621990" y="3016947"/>
            <a:ext cx="28725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630761" y="4201750"/>
            <a:ext cx="28725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>
            <a:off x="317477" y="952547"/>
            <a:ext cx="5807185" cy="2209378"/>
          </a:xfrm>
          <a:custGeom>
            <a:avLst/>
            <a:gdLst>
              <a:gd name="connsiteX0" fmla="*/ 5621989 w 5899782"/>
              <a:gd name="connsiteY0" fmla="*/ 2209377 h 2209377"/>
              <a:gd name="connsiteX1" fmla="*/ 5899782 w 5899782"/>
              <a:gd name="connsiteY1" fmla="*/ 2196148 h 2209377"/>
              <a:gd name="connsiteX2" fmla="*/ 5873325 w 5899782"/>
              <a:gd name="connsiteY2" fmla="*/ 0 h 2209377"/>
              <a:gd name="connsiteX3" fmla="*/ 0 w 5899782"/>
              <a:gd name="connsiteY3" fmla="*/ 0 h 2209377"/>
              <a:gd name="connsiteX4" fmla="*/ 26456 w 5899782"/>
              <a:gd name="connsiteY4" fmla="*/ 1614036 h 2209377"/>
              <a:gd name="connsiteX0" fmla="*/ 5621989 w 5899782"/>
              <a:gd name="connsiteY0" fmla="*/ 2209377 h 2209377"/>
              <a:gd name="connsiteX1" fmla="*/ 5899782 w 5899782"/>
              <a:gd name="connsiteY1" fmla="*/ 2196148 h 2209377"/>
              <a:gd name="connsiteX2" fmla="*/ 5873325 w 5899782"/>
              <a:gd name="connsiteY2" fmla="*/ 0 h 2209377"/>
              <a:gd name="connsiteX3" fmla="*/ 0 w 5899782"/>
              <a:gd name="connsiteY3" fmla="*/ 0 h 2209377"/>
              <a:gd name="connsiteX4" fmla="*/ 66141 w 5899782"/>
              <a:gd name="connsiteY4" fmla="*/ 1614036 h 2209377"/>
              <a:gd name="connsiteX0" fmla="*/ 5555848 w 5833641"/>
              <a:gd name="connsiteY0" fmla="*/ 2209377 h 2209377"/>
              <a:gd name="connsiteX1" fmla="*/ 5833641 w 5833641"/>
              <a:gd name="connsiteY1" fmla="*/ 2196148 h 2209377"/>
              <a:gd name="connsiteX2" fmla="*/ 5807184 w 5833641"/>
              <a:gd name="connsiteY2" fmla="*/ 0 h 2209377"/>
              <a:gd name="connsiteX3" fmla="*/ 13228 w 5833641"/>
              <a:gd name="connsiteY3" fmla="*/ 26460 h 2209377"/>
              <a:gd name="connsiteX4" fmla="*/ 0 w 5833641"/>
              <a:gd name="connsiteY4" fmla="*/ 1614036 h 2209377"/>
              <a:gd name="connsiteX0" fmla="*/ 5582305 w 5860098"/>
              <a:gd name="connsiteY0" fmla="*/ 2209377 h 2209377"/>
              <a:gd name="connsiteX1" fmla="*/ 5860098 w 5860098"/>
              <a:gd name="connsiteY1" fmla="*/ 2196148 h 2209377"/>
              <a:gd name="connsiteX2" fmla="*/ 5833641 w 5860098"/>
              <a:gd name="connsiteY2" fmla="*/ 0 h 2209377"/>
              <a:gd name="connsiteX3" fmla="*/ 0 w 5860098"/>
              <a:gd name="connsiteY3" fmla="*/ 26460 h 2209377"/>
              <a:gd name="connsiteX4" fmla="*/ 26457 w 5860098"/>
              <a:gd name="connsiteY4" fmla="*/ 1614036 h 2209377"/>
              <a:gd name="connsiteX0" fmla="*/ 5555848 w 5833641"/>
              <a:gd name="connsiteY0" fmla="*/ 2209377 h 2209377"/>
              <a:gd name="connsiteX1" fmla="*/ 5833641 w 5833641"/>
              <a:gd name="connsiteY1" fmla="*/ 2196148 h 2209377"/>
              <a:gd name="connsiteX2" fmla="*/ 5807184 w 5833641"/>
              <a:gd name="connsiteY2" fmla="*/ 0 h 2209377"/>
              <a:gd name="connsiteX3" fmla="*/ 0 w 5833641"/>
              <a:gd name="connsiteY3" fmla="*/ 26460 h 2209377"/>
              <a:gd name="connsiteX4" fmla="*/ 0 w 5833641"/>
              <a:gd name="connsiteY4" fmla="*/ 1614036 h 2209377"/>
              <a:gd name="connsiteX0" fmla="*/ 5555848 w 5807185"/>
              <a:gd name="connsiteY0" fmla="*/ 2209377 h 2209378"/>
              <a:gd name="connsiteX1" fmla="*/ 5807185 w 5807185"/>
              <a:gd name="connsiteY1" fmla="*/ 2209378 h 2209378"/>
              <a:gd name="connsiteX2" fmla="*/ 5807184 w 5807185"/>
              <a:gd name="connsiteY2" fmla="*/ 0 h 2209378"/>
              <a:gd name="connsiteX3" fmla="*/ 0 w 5807185"/>
              <a:gd name="connsiteY3" fmla="*/ 26460 h 2209378"/>
              <a:gd name="connsiteX4" fmla="*/ 0 w 5807185"/>
              <a:gd name="connsiteY4" fmla="*/ 1614036 h 2209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185" h="2209378">
                <a:moveTo>
                  <a:pt x="5555848" y="2209377"/>
                </a:moveTo>
                <a:lnTo>
                  <a:pt x="5807185" y="2209378"/>
                </a:lnTo>
                <a:cubicBezTo>
                  <a:pt x="5807185" y="1472919"/>
                  <a:pt x="5807184" y="736459"/>
                  <a:pt x="5807184" y="0"/>
                </a:cubicBezTo>
                <a:lnTo>
                  <a:pt x="0" y="26460"/>
                </a:lnTo>
                <a:lnTo>
                  <a:pt x="0" y="1614036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330705" y="4259997"/>
            <a:ext cx="5820413" cy="714410"/>
          </a:xfrm>
          <a:custGeom>
            <a:avLst/>
            <a:gdLst>
              <a:gd name="connsiteX0" fmla="*/ 5542620 w 5820413"/>
              <a:gd name="connsiteY0" fmla="*/ 79379 h 714410"/>
              <a:gd name="connsiteX1" fmla="*/ 5820413 w 5820413"/>
              <a:gd name="connsiteY1" fmla="*/ 79379 h 714410"/>
              <a:gd name="connsiteX2" fmla="*/ 5820413 w 5820413"/>
              <a:gd name="connsiteY2" fmla="*/ 701180 h 714410"/>
              <a:gd name="connsiteX3" fmla="*/ 0 w 5820413"/>
              <a:gd name="connsiteY3" fmla="*/ 714410 h 714410"/>
              <a:gd name="connsiteX4" fmla="*/ 0 w 5820413"/>
              <a:gd name="connsiteY4" fmla="*/ 0 h 714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0413" h="714410">
                <a:moveTo>
                  <a:pt x="5542620" y="79379"/>
                </a:moveTo>
                <a:lnTo>
                  <a:pt x="5820413" y="79379"/>
                </a:lnTo>
                <a:lnTo>
                  <a:pt x="5820413" y="701180"/>
                </a:lnTo>
                <a:lnTo>
                  <a:pt x="0" y="714410"/>
                </a:lnTo>
                <a:lnTo>
                  <a:pt x="0" y="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1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3836181" y="1547887"/>
            <a:ext cx="1060704" cy="9144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5400000">
            <a:off x="3849409" y="3287866"/>
            <a:ext cx="1060704" cy="9144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5" idx="3"/>
          </p:cNvCxnSpPr>
          <p:nvPr/>
        </p:nvCxnSpPr>
        <p:spPr>
          <a:xfrm>
            <a:off x="2830837" y="2005087"/>
            <a:ext cx="10784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>
            <a:endCxn id="6" idx="3"/>
          </p:cNvCxnSpPr>
          <p:nvPr/>
        </p:nvCxnSpPr>
        <p:spPr>
          <a:xfrm>
            <a:off x="2844065" y="3745066"/>
            <a:ext cx="10784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>
            <a:endCxn id="5" idx="1"/>
          </p:cNvCxnSpPr>
          <p:nvPr/>
        </p:nvCxnSpPr>
        <p:spPr>
          <a:xfrm>
            <a:off x="4365309" y="926086"/>
            <a:ext cx="1224" cy="813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>
            <a:endCxn id="6" idx="1"/>
          </p:cNvCxnSpPr>
          <p:nvPr/>
        </p:nvCxnSpPr>
        <p:spPr>
          <a:xfrm>
            <a:off x="4373422" y="2680969"/>
            <a:ext cx="6339" cy="798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TextBox 16"/>
          <p:cNvSpPr txBox="1"/>
          <p:nvPr/>
        </p:nvSpPr>
        <p:spPr>
          <a:xfrm>
            <a:off x="4365309" y="1105403"/>
            <a:ext cx="2952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83976" y="2832021"/>
            <a:ext cx="30594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15132" y="1635755"/>
            <a:ext cx="41651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54018" y="3350303"/>
            <a:ext cx="41651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>
            <a:off x="4828297" y="2010930"/>
            <a:ext cx="714323" cy="1719875"/>
          </a:xfrm>
          <a:custGeom>
            <a:avLst/>
            <a:gdLst>
              <a:gd name="connsiteX0" fmla="*/ 0 w 714323"/>
              <a:gd name="connsiteY0" fmla="*/ 13229 h 1759564"/>
              <a:gd name="connsiteX1" fmla="*/ 701095 w 714323"/>
              <a:gd name="connsiteY1" fmla="*/ 0 h 1759564"/>
              <a:gd name="connsiteX2" fmla="*/ 714323 w 714323"/>
              <a:gd name="connsiteY2" fmla="*/ 1759564 h 1759564"/>
              <a:gd name="connsiteX3" fmla="*/ 13228 w 714323"/>
              <a:gd name="connsiteY3" fmla="*/ 1733104 h 1759564"/>
              <a:gd name="connsiteX0" fmla="*/ 0 w 714323"/>
              <a:gd name="connsiteY0" fmla="*/ 13229 h 1746334"/>
              <a:gd name="connsiteX1" fmla="*/ 701095 w 714323"/>
              <a:gd name="connsiteY1" fmla="*/ 0 h 1746334"/>
              <a:gd name="connsiteX2" fmla="*/ 714323 w 714323"/>
              <a:gd name="connsiteY2" fmla="*/ 1746334 h 1746334"/>
              <a:gd name="connsiteX3" fmla="*/ 13228 w 714323"/>
              <a:gd name="connsiteY3" fmla="*/ 1733104 h 1746334"/>
              <a:gd name="connsiteX0" fmla="*/ 0 w 714323"/>
              <a:gd name="connsiteY0" fmla="*/ 13229 h 1733104"/>
              <a:gd name="connsiteX1" fmla="*/ 701095 w 714323"/>
              <a:gd name="connsiteY1" fmla="*/ 0 h 1733104"/>
              <a:gd name="connsiteX2" fmla="*/ 714323 w 714323"/>
              <a:gd name="connsiteY2" fmla="*/ 1733104 h 1733104"/>
              <a:gd name="connsiteX3" fmla="*/ 13228 w 714323"/>
              <a:gd name="connsiteY3" fmla="*/ 1733104 h 1733104"/>
              <a:gd name="connsiteX0" fmla="*/ 0 w 714323"/>
              <a:gd name="connsiteY0" fmla="*/ 0 h 1719875"/>
              <a:gd name="connsiteX1" fmla="*/ 701095 w 714323"/>
              <a:gd name="connsiteY1" fmla="*/ 1 h 1719875"/>
              <a:gd name="connsiteX2" fmla="*/ 714323 w 714323"/>
              <a:gd name="connsiteY2" fmla="*/ 1719875 h 1719875"/>
              <a:gd name="connsiteX3" fmla="*/ 13228 w 714323"/>
              <a:gd name="connsiteY3" fmla="*/ 1719875 h 171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323" h="1719875">
                <a:moveTo>
                  <a:pt x="0" y="0"/>
                </a:moveTo>
                <a:lnTo>
                  <a:pt x="701095" y="1"/>
                </a:lnTo>
                <a:lnTo>
                  <a:pt x="714323" y="1719875"/>
                </a:lnTo>
                <a:lnTo>
                  <a:pt x="13228" y="1719875"/>
                </a:lnTo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542620" y="2832021"/>
            <a:ext cx="820149" cy="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83266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20</Words>
  <Application>Microsoft Macintosh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Murali Vijayaraghavan</dc:creator>
  <cp:lastModifiedBy>Murali Vijayaraghavan</cp:lastModifiedBy>
  <cp:revision>16</cp:revision>
  <dcterms:created xsi:type="dcterms:W3CDTF">2013-09-05T17:49:27Z</dcterms:created>
  <dcterms:modified xsi:type="dcterms:W3CDTF">2013-09-20T00:25:21Z</dcterms:modified>
</cp:coreProperties>
</file>