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0905" y="1932059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65384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43328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79608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1482962" y="2360921"/>
            <a:ext cx="941670" cy="5888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 flipH="1">
            <a:off x="2360906" y="2434502"/>
            <a:ext cx="217577" cy="51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>
            <a:off x="2732332" y="2360921"/>
            <a:ext cx="911003" cy="6624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700539" y="4712107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19" name="Straight Connector 18"/>
          <p:cNvCxnSpPr>
            <a:stCxn id="5" idx="3"/>
          </p:cNvCxnSpPr>
          <p:nvPr/>
        </p:nvCxnSpPr>
        <p:spPr>
          <a:xfrm flipH="1">
            <a:off x="1265384" y="3378640"/>
            <a:ext cx="63727" cy="301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893956" y="4406290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6" idx="5"/>
          </p:cNvCxnSpPr>
          <p:nvPr/>
        </p:nvCxnSpPr>
        <p:spPr>
          <a:xfrm>
            <a:off x="2514756" y="3378640"/>
            <a:ext cx="217576" cy="301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514756" y="4371686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76335" y="2674550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46" name="Straight Connector 45"/>
          <p:cNvCxnSpPr>
            <a:endCxn id="28" idx="0"/>
          </p:cNvCxnSpPr>
          <p:nvPr/>
        </p:nvCxnSpPr>
        <p:spPr>
          <a:xfrm flipH="1">
            <a:off x="1111534" y="4049575"/>
            <a:ext cx="153851" cy="35671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33" idx="0"/>
          </p:cNvCxnSpPr>
          <p:nvPr/>
        </p:nvCxnSpPr>
        <p:spPr>
          <a:xfrm flipH="1" flipV="1">
            <a:off x="2732332" y="4049575"/>
            <a:ext cx="2" cy="3221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stCxn id="7" idx="1"/>
          </p:cNvCxnSpPr>
          <p:nvPr/>
        </p:nvCxnSpPr>
        <p:spPr>
          <a:xfrm flipV="1">
            <a:off x="3643335" y="1351359"/>
            <a:ext cx="1508992" cy="1672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3643335" y="3378640"/>
            <a:ext cx="1531008" cy="18202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5152326" y="1351358"/>
            <a:ext cx="4574294" cy="384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A node has the following fields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(For each address </a:t>
            </a:r>
            <a:r>
              <a:rPr lang="en-US" sz="2000" i="1" dirty="0" smtClean="0"/>
              <a:t>a </a:t>
            </a:r>
            <a:r>
              <a:rPr lang="en-US" sz="2000" dirty="0" smtClean="0"/>
              <a:t>and</a:t>
            </a:r>
          </a:p>
          <a:p>
            <a:r>
              <a:rPr lang="en-US" sz="2000" dirty="0" smtClean="0"/>
              <a:t>    for each child </a:t>
            </a:r>
            <a:r>
              <a:rPr lang="en-US" sz="2000" i="1" dirty="0" smtClean="0"/>
              <a:t>c</a:t>
            </a:r>
            <a:r>
              <a:rPr lang="en-US" sz="2000" dirty="0" smtClean="0"/>
              <a:t> of this node)</a:t>
            </a:r>
            <a:endParaRPr lang="en-US" sz="2000" dirty="0"/>
          </a:p>
          <a:p>
            <a:r>
              <a:rPr lang="en-US" sz="2000" dirty="0" smtClean="0"/>
              <a:t>data[a]:		</a:t>
            </a:r>
            <a:r>
              <a:rPr lang="en-US" sz="2000" dirty="0" smtClean="0">
                <a:sym typeface="Wingdings"/>
              </a:rPr>
              <a:t>Data</a:t>
            </a:r>
            <a:endParaRPr lang="en-US" sz="2000" dirty="0" smtClean="0"/>
          </a:p>
          <a:p>
            <a:r>
              <a:rPr lang="en-US" sz="2000" dirty="0" smtClean="0"/>
              <a:t>state[a]:		</a:t>
            </a:r>
            <a:r>
              <a:rPr lang="en-US" sz="2000" dirty="0" smtClean="0">
                <a:sym typeface="Wingdings"/>
              </a:rPr>
              <a:t>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err="1"/>
              <a:t>d</a:t>
            </a:r>
            <a:r>
              <a:rPr lang="en-US" sz="2000" dirty="0" err="1" smtClean="0"/>
              <a:t>state</a:t>
            </a:r>
            <a:r>
              <a:rPr lang="en-US" sz="2000" dirty="0" smtClean="0"/>
              <a:t>[c][a]:	</a:t>
            </a:r>
            <a:r>
              <a:rPr lang="en-US" sz="2000" dirty="0" smtClean="0">
                <a:sym typeface="Wingdings"/>
              </a:rPr>
              <a:t>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smtClean="0">
                <a:sym typeface="Wingdings"/>
              </a:rPr>
              <a:t>wait[a]:		</a:t>
            </a:r>
            <a:r>
              <a:rPr lang="en-US" sz="2000" dirty="0" err="1" smtClean="0">
                <a:sym typeface="Wingdings"/>
              </a:rPr>
              <a:t>Bool</a:t>
            </a:r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waitS</a:t>
            </a:r>
            <a:r>
              <a:rPr lang="en-US" sz="2000" dirty="0" smtClean="0">
                <a:sym typeface="Wingdings"/>
              </a:rPr>
              <a:t>[a]:		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err="1" smtClean="0">
                <a:sym typeface="Wingdings"/>
              </a:rPr>
              <a:t>dwait</a:t>
            </a:r>
            <a:r>
              <a:rPr lang="en-US" sz="2000" dirty="0" smtClean="0">
                <a:sym typeface="Wingdings"/>
              </a:rPr>
              <a:t>[c][a]:	</a:t>
            </a:r>
            <a:r>
              <a:rPr lang="en-US" sz="2000" dirty="0" err="1" smtClean="0">
                <a:sym typeface="Wingdings"/>
              </a:rPr>
              <a:t>Bool</a:t>
            </a:r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dwaitS</a:t>
            </a:r>
            <a:r>
              <a:rPr lang="en-US" sz="2000" dirty="0" smtClean="0">
                <a:sym typeface="Wingdings"/>
              </a:rPr>
              <a:t>[c][a]:	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endParaRPr lang="en-US" sz="2000" dirty="0" smtClean="0">
              <a:sym typeface="Wingding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8488" y="3364683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1742404" y="1214251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44" name="Straight Connector 43"/>
          <p:cNvCxnSpPr>
            <a:stCxn id="4" idx="0"/>
            <a:endCxn id="23" idx="2"/>
          </p:cNvCxnSpPr>
          <p:nvPr/>
        </p:nvCxnSpPr>
        <p:spPr>
          <a:xfrm flipV="1">
            <a:off x="2578483" y="1716694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0109" y="5097461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0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101334" y="4892018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732332" y="4874129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2489745" y="3375700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353953" y="5097462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172778" y="4717986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890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057400" y="1447800"/>
            <a:ext cx="4572000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2610129"/>
            <a:ext cx="4572000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76224" y="1447800"/>
            <a:ext cx="461026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1562" y="1447800"/>
            <a:ext cx="37678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77402" y="1447800"/>
            <a:ext cx="36108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19507" y="1447801"/>
            <a:ext cx="213353" cy="1162328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04038" y="1447800"/>
            <a:ext cx="34887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5970" y="3228859"/>
            <a:ext cx="99060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6278" y="2916411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814" y="2259049"/>
            <a:ext cx="103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arent</a:t>
            </a:r>
          </a:p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7835" y="1277091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1217" y="2526387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79231" y="1092425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86279" y="1099451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00255" y="2525913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01593" y="2536048"/>
            <a:ext cx="34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48323" y="1113408"/>
            <a:ext cx="34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84412" y="2549476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03231" y="1127365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16570" y="2510335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22961" y="1111817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79924" y="1111817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58882" y="2539396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18974" y="1540593"/>
            <a:ext cx="50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31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/>
          <p:cNvSpPr/>
          <p:nvPr/>
        </p:nvSpPr>
        <p:spPr>
          <a:xfrm>
            <a:off x="3189577" y="5281075"/>
            <a:ext cx="1090084" cy="63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037167" y="3936990"/>
            <a:ext cx="3513666" cy="13546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85390" y="4105260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69938" y="5437079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2740977" y="1248248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66354" y="20407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7272" y="20407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91115" y="25928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2040060" y="1582196"/>
            <a:ext cx="751794" cy="4585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2740978" y="1639493"/>
            <a:ext cx="173705" cy="4012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>
            <a:off x="3037511" y="1582196"/>
            <a:ext cx="604481" cy="10679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 flipH="1">
            <a:off x="1866354" y="2374678"/>
            <a:ext cx="50877" cy="235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/>
          <p:cNvSpPr/>
          <p:nvPr/>
        </p:nvSpPr>
        <p:spPr>
          <a:xfrm>
            <a:off x="1692649" y="2605844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4" name="Straight Connector 13"/>
          <p:cNvCxnSpPr>
            <a:stCxn id="6" idx="5"/>
            <a:endCxn id="15" idx="0"/>
          </p:cNvCxnSpPr>
          <p:nvPr/>
        </p:nvCxnSpPr>
        <p:spPr>
          <a:xfrm flipH="1">
            <a:off x="2863805" y="2374678"/>
            <a:ext cx="1" cy="2181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2690099" y="25928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4" idx="0"/>
            <a:endCxn id="68" idx="2"/>
          </p:cNvCxnSpPr>
          <p:nvPr/>
        </p:nvCxnSpPr>
        <p:spPr>
          <a:xfrm flipH="1" flipV="1">
            <a:off x="2671028" y="674320"/>
            <a:ext cx="243655" cy="5739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47956" y="2984075"/>
            <a:ext cx="10256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endCxn id="15" idx="4"/>
          </p:cNvCxnSpPr>
          <p:nvPr/>
        </p:nvCxnSpPr>
        <p:spPr>
          <a:xfrm flipH="1" flipV="1">
            <a:off x="2863805" y="2984074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366881" y="5431200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2</a:t>
            </a:r>
          </a:p>
        </p:txBody>
      </p:sp>
      <p:cxnSp>
        <p:nvCxnSpPr>
          <p:cNvPr id="28" name="Straight Connector 27"/>
          <p:cNvCxnSpPr>
            <a:endCxn id="22" idx="0"/>
          </p:cNvCxnSpPr>
          <p:nvPr/>
        </p:nvCxnSpPr>
        <p:spPr>
          <a:xfrm flipH="1">
            <a:off x="1648317" y="5134699"/>
            <a:ext cx="258045" cy="302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 flipH="1">
            <a:off x="2745260" y="5134699"/>
            <a:ext cx="35724" cy="2965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778869" y="2984074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3356240" y="5445443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3</a:t>
            </a:r>
          </a:p>
        </p:txBody>
      </p:sp>
      <p:cxnSp>
        <p:nvCxnSpPr>
          <p:cNvPr id="51" name="Straight Connector 50"/>
          <p:cNvCxnSpPr>
            <a:endCxn id="50" idx="0"/>
          </p:cNvCxnSpPr>
          <p:nvPr/>
        </p:nvCxnSpPr>
        <p:spPr>
          <a:xfrm>
            <a:off x="3580245" y="5139556"/>
            <a:ext cx="154374" cy="3058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1659187" y="262896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71028" y="2603286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81861" y="25928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41626" y="20407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47629" y="20407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812181" y="1248249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938526" y="1639492"/>
            <a:ext cx="221066" cy="4012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3907721" y="20654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5" name="Straight Connector 64"/>
          <p:cNvCxnSpPr>
            <a:stCxn id="59" idx="1"/>
            <a:endCxn id="68" idx="5"/>
          </p:cNvCxnSpPr>
          <p:nvPr/>
        </p:nvCxnSpPr>
        <p:spPr>
          <a:xfrm flipV="1">
            <a:off x="3863058" y="873363"/>
            <a:ext cx="78539" cy="43218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Oval 67"/>
          <p:cNvSpPr/>
          <p:nvPr/>
        </p:nvSpPr>
        <p:spPr>
          <a:xfrm>
            <a:off x="2671028" y="392830"/>
            <a:ext cx="1488564" cy="5629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739384" y="122821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96544" y="122161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1691232" y="3158067"/>
            <a:ext cx="312793" cy="295086"/>
            <a:chOff x="5878457" y="3175624"/>
            <a:chExt cx="312793" cy="295086"/>
          </a:xfrm>
        </p:grpSpPr>
        <p:sp>
          <p:nvSpPr>
            <p:cNvPr id="88" name="Rectangle 87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707409" y="3148107"/>
            <a:ext cx="312793" cy="295086"/>
            <a:chOff x="5878457" y="3175624"/>
            <a:chExt cx="312793" cy="295086"/>
          </a:xfrm>
        </p:grpSpPr>
        <p:sp>
          <p:nvSpPr>
            <p:cNvPr id="93" name="Rectangle 92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629277" y="3141758"/>
            <a:ext cx="312793" cy="295086"/>
            <a:chOff x="5878457" y="3175624"/>
            <a:chExt cx="312793" cy="295086"/>
          </a:xfrm>
        </p:grpSpPr>
        <p:sp>
          <p:nvSpPr>
            <p:cNvPr id="96" name="Rectangle 9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795609" y="4839613"/>
            <a:ext cx="312793" cy="295086"/>
            <a:chOff x="5878457" y="3175624"/>
            <a:chExt cx="312793" cy="295086"/>
          </a:xfrm>
        </p:grpSpPr>
        <p:sp>
          <p:nvSpPr>
            <p:cNvPr id="102" name="Rectangle 101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624587" y="4844470"/>
            <a:ext cx="312793" cy="295086"/>
            <a:chOff x="5878457" y="3175624"/>
            <a:chExt cx="312793" cy="295086"/>
          </a:xfrm>
        </p:grpSpPr>
        <p:sp>
          <p:nvSpPr>
            <p:cNvPr id="106" name="Rectangle 10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356240" y="4849327"/>
            <a:ext cx="312793" cy="295086"/>
            <a:chOff x="5878457" y="3175624"/>
            <a:chExt cx="312793" cy="295086"/>
          </a:xfrm>
        </p:grpSpPr>
        <p:sp>
          <p:nvSpPr>
            <p:cNvPr id="110" name="Rectangle 109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1956368" y="4607703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85346" y="4602846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49083" y="4602846"/>
            <a:ext cx="306022" cy="2464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Cloud 122"/>
          <p:cNvSpPr/>
          <p:nvPr/>
        </p:nvSpPr>
        <p:spPr>
          <a:xfrm>
            <a:off x="5874510" y="3295650"/>
            <a:ext cx="1503701" cy="115187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378211" y="2791050"/>
            <a:ext cx="1329714" cy="777466"/>
            <a:chOff x="1037168" y="5704417"/>
            <a:chExt cx="1329714" cy="777466"/>
          </a:xfrm>
        </p:grpSpPr>
        <p:sp>
          <p:nvSpPr>
            <p:cNvPr id="125" name="Cloud 124"/>
            <p:cNvSpPr/>
            <p:nvPr/>
          </p:nvSpPr>
          <p:spPr>
            <a:xfrm>
              <a:off x="1037168" y="5704417"/>
              <a:ext cx="1329714" cy="777466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6221" y="5708552"/>
              <a:ext cx="1152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Branch</a:t>
              </a:r>
            </a:p>
            <a:p>
              <a:pPr algn="ctr"/>
              <a:r>
                <a:rPr lang="en-US" dirty="0" err="1" smtClean="0"/>
                <a:t>Pred</a:t>
              </a:r>
              <a:r>
                <a:rPr lang="en-US" dirty="0" smtClean="0"/>
                <a:t> (</a:t>
              </a:r>
              <a:r>
                <a:rPr lang="en-US" dirty="0" err="1" smtClean="0"/>
                <a:t>ppc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075504" y="4685107"/>
            <a:ext cx="1248164" cy="64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US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7875096" y="3984506"/>
            <a:ext cx="624082" cy="31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7715798" y="4481076"/>
            <a:ext cx="633905" cy="100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Regs</a:t>
            </a:r>
            <a:endParaRPr lang="en-US" dirty="0" smtClean="0"/>
          </a:p>
          <a:p>
            <a:pPr algn="ctr"/>
            <a:r>
              <a:rPr lang="en-US" dirty="0" smtClean="0"/>
              <a:t>(s)</a:t>
            </a:r>
          </a:p>
        </p:txBody>
      </p:sp>
      <p:sp>
        <p:nvSpPr>
          <p:cNvPr id="16" name="Freeform 15"/>
          <p:cNvSpPr/>
          <p:nvPr/>
        </p:nvSpPr>
        <p:spPr>
          <a:xfrm>
            <a:off x="7397750" y="3577167"/>
            <a:ext cx="666750" cy="232833"/>
          </a:xfrm>
          <a:custGeom>
            <a:avLst/>
            <a:gdLst>
              <a:gd name="connsiteX0" fmla="*/ 0 w 666750"/>
              <a:gd name="connsiteY0" fmla="*/ 232833 h 232833"/>
              <a:gd name="connsiteX1" fmla="*/ 666750 w 666750"/>
              <a:gd name="connsiteY1" fmla="*/ 232833 h 232833"/>
              <a:gd name="connsiteX2" fmla="*/ 666750 w 666750"/>
              <a:gd name="connsiteY2" fmla="*/ 0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232833">
                <a:moveTo>
                  <a:pt x="0" y="232833"/>
                </a:moveTo>
                <a:lnTo>
                  <a:pt x="666750" y="232833"/>
                </a:lnTo>
                <a:lnTo>
                  <a:pt x="66675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572250" y="2952750"/>
            <a:ext cx="941917" cy="381000"/>
          </a:xfrm>
          <a:custGeom>
            <a:avLst/>
            <a:gdLst>
              <a:gd name="connsiteX0" fmla="*/ 941917 w 941917"/>
              <a:gd name="connsiteY0" fmla="*/ 0 h 381000"/>
              <a:gd name="connsiteX1" fmla="*/ 0 w 941917"/>
              <a:gd name="connsiteY1" fmla="*/ 10583 h 381000"/>
              <a:gd name="connsiteX2" fmla="*/ 0 w 941917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917" h="381000">
                <a:moveTo>
                  <a:pt x="941917" y="0"/>
                </a:moveTo>
                <a:lnTo>
                  <a:pt x="0" y="10583"/>
                </a:lnTo>
                <a:lnTo>
                  <a:pt x="0" y="38100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313083" y="5037667"/>
            <a:ext cx="391584" cy="0"/>
          </a:xfrm>
          <a:custGeom>
            <a:avLst/>
            <a:gdLst>
              <a:gd name="connsiteX0" fmla="*/ 0 w 391584"/>
              <a:gd name="connsiteY0" fmla="*/ 0 h 0"/>
              <a:gd name="connsiteX1" fmla="*/ 391584 w 3915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584">
                <a:moveTo>
                  <a:pt x="0" y="0"/>
                </a:moveTo>
                <a:lnTo>
                  <a:pt x="391584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514167" y="4169833"/>
            <a:ext cx="370416" cy="857250"/>
          </a:xfrm>
          <a:custGeom>
            <a:avLst/>
            <a:gdLst>
              <a:gd name="connsiteX0" fmla="*/ 0 w 370416"/>
              <a:gd name="connsiteY0" fmla="*/ 857250 h 857250"/>
              <a:gd name="connsiteX1" fmla="*/ 0 w 370416"/>
              <a:gd name="connsiteY1" fmla="*/ 0 h 857250"/>
              <a:gd name="connsiteX2" fmla="*/ 370416 w 370416"/>
              <a:gd name="connsiteY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16" h="857250">
                <a:moveTo>
                  <a:pt x="0" y="857250"/>
                </a:moveTo>
                <a:lnTo>
                  <a:pt x="0" y="0"/>
                </a:lnTo>
                <a:lnTo>
                  <a:pt x="370416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12667" y="3524250"/>
            <a:ext cx="0" cy="45508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flipH="1" flipV="1">
            <a:off x="6339415" y="4447519"/>
            <a:ext cx="397933" cy="24244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endCxn id="62" idx="2"/>
          </p:cNvCxnSpPr>
          <p:nvPr/>
        </p:nvCxnSpPr>
        <p:spPr>
          <a:xfrm flipV="1">
            <a:off x="6699586" y="5334001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782962" y="3443817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862167" y="3441515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847629" y="3466914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845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/>
          <p:cNvSpPr/>
          <p:nvPr/>
        </p:nvSpPr>
        <p:spPr>
          <a:xfrm>
            <a:off x="6245948" y="1953774"/>
            <a:ext cx="1090084" cy="635000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437878" y="317497"/>
            <a:ext cx="2285167" cy="984254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727659" y="518584"/>
            <a:ext cx="1684952" cy="58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subsystem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65825" y="2092638"/>
            <a:ext cx="1277235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Processor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4948648" y="2106434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8" name="Straight Connector 27"/>
          <p:cNvCxnSpPr>
            <a:stCxn id="102" idx="2"/>
            <a:endCxn id="22" idx="0"/>
          </p:cNvCxnSpPr>
          <p:nvPr/>
        </p:nvCxnSpPr>
        <p:spPr>
          <a:xfrm flipH="1">
            <a:off x="4104443" y="1917970"/>
            <a:ext cx="179519" cy="174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22" idx="2"/>
            <a:endCxn id="26" idx="0"/>
          </p:cNvCxnSpPr>
          <p:nvPr/>
        </p:nvCxnSpPr>
        <p:spPr>
          <a:xfrm>
            <a:off x="5327027" y="1906820"/>
            <a:ext cx="0" cy="1996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6412611" y="2086759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cxnSp>
        <p:nvCxnSpPr>
          <p:cNvPr id="51" name="Straight Connector 50"/>
          <p:cNvCxnSpPr>
            <a:stCxn id="123" idx="2"/>
            <a:endCxn id="50" idx="0"/>
          </p:cNvCxnSpPr>
          <p:nvPr/>
        </p:nvCxnSpPr>
        <p:spPr>
          <a:xfrm>
            <a:off x="6479937" y="1901318"/>
            <a:ext cx="311053" cy="185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Rectangle 101"/>
          <p:cNvSpPr/>
          <p:nvPr/>
        </p:nvSpPr>
        <p:spPr>
          <a:xfrm>
            <a:off x="3786090" y="1301751"/>
            <a:ext cx="995743" cy="616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Buffer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12" name="Straight Connector 111"/>
          <p:cNvCxnSpPr>
            <a:endCxn id="102" idx="0"/>
          </p:cNvCxnSpPr>
          <p:nvPr/>
        </p:nvCxnSpPr>
        <p:spPr>
          <a:xfrm flipH="1">
            <a:off x="4283962" y="1089616"/>
            <a:ext cx="497872" cy="2121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>
            <a:stCxn id="20" idx="2"/>
            <a:endCxn id="122" idx="0"/>
          </p:cNvCxnSpPr>
          <p:nvPr/>
        </p:nvCxnSpPr>
        <p:spPr>
          <a:xfrm flipH="1">
            <a:off x="5327027" y="1101998"/>
            <a:ext cx="243108" cy="4563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>
            <a:endCxn id="123" idx="0"/>
          </p:cNvCxnSpPr>
          <p:nvPr/>
        </p:nvCxnSpPr>
        <p:spPr>
          <a:xfrm>
            <a:off x="6412611" y="1089616"/>
            <a:ext cx="67326" cy="4632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" name="Group 2"/>
          <p:cNvGrpSpPr/>
          <p:nvPr/>
        </p:nvGrpSpPr>
        <p:grpSpPr>
          <a:xfrm>
            <a:off x="105115" y="1248836"/>
            <a:ext cx="3251888" cy="3460747"/>
            <a:chOff x="241768" y="1717820"/>
            <a:chExt cx="3251888" cy="3460747"/>
          </a:xfrm>
        </p:grpSpPr>
        <p:sp>
          <p:nvSpPr>
            <p:cNvPr id="80" name="Oval 79"/>
            <p:cNvSpPr/>
            <p:nvPr/>
          </p:nvSpPr>
          <p:spPr>
            <a:xfrm>
              <a:off x="241768" y="1717820"/>
              <a:ext cx="3251888" cy="3460747"/>
            </a:xfrm>
            <a:prstGeom prst="ellips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503435" y="3057758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50035" y="3473900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36164" y="3576857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2827" y="4128957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5" idx="0"/>
            </p:cNvCxnSpPr>
            <p:nvPr/>
          </p:nvCxnSpPr>
          <p:spPr>
            <a:xfrm flipH="1">
              <a:off x="1023741" y="3391706"/>
              <a:ext cx="530571" cy="821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4" idx="4"/>
              <a:endCxn id="6" idx="0"/>
            </p:cNvCxnSpPr>
            <p:nvPr/>
          </p:nvCxnSpPr>
          <p:spPr>
            <a:xfrm flipH="1">
              <a:off x="1609870" y="3449002"/>
              <a:ext cx="67271" cy="12785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>
              <a:stCxn id="4" idx="5"/>
              <a:endCxn id="7" idx="1"/>
            </p:cNvCxnSpPr>
            <p:nvPr/>
          </p:nvCxnSpPr>
          <p:spPr>
            <a:xfrm>
              <a:off x="1799969" y="3391706"/>
              <a:ext cx="613735" cy="7945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5" idx="3"/>
            </p:cNvCxnSpPr>
            <p:nvPr/>
          </p:nvCxnSpPr>
          <p:spPr>
            <a:xfrm flipH="1">
              <a:off x="850035" y="3807848"/>
              <a:ext cx="50877" cy="235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6330" y="4039014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 flipH="1">
              <a:off x="1732697" y="3910805"/>
              <a:ext cx="1" cy="21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558991" y="4128957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4" idx="0"/>
            </p:cNvCxnSpPr>
            <p:nvPr/>
          </p:nvCxnSpPr>
          <p:spPr>
            <a:xfrm flipH="1" flipV="1">
              <a:off x="1433486" y="2483830"/>
              <a:ext cx="243655" cy="5739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31637" y="4417245"/>
              <a:ext cx="10256" cy="2980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endCxn id="15" idx="4"/>
            </p:cNvCxnSpPr>
            <p:nvPr/>
          </p:nvCxnSpPr>
          <p:spPr>
            <a:xfrm flipH="1" flipV="1">
              <a:off x="1732697" y="4520201"/>
              <a:ext cx="1" cy="2980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550581" y="4520201"/>
              <a:ext cx="1" cy="2980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868" y="4062130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39920" y="4139413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3573" y="4128957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10518" y="3576857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1310" y="3473900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574639" y="3057759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00984" y="3449002"/>
              <a:ext cx="221066" cy="40123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85686" y="385024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65" name="Straight Connector 64"/>
            <p:cNvCxnSpPr>
              <a:stCxn id="59" idx="1"/>
            </p:cNvCxnSpPr>
            <p:nvPr/>
          </p:nvCxnSpPr>
          <p:spPr>
            <a:xfrm flipV="1">
              <a:off x="2625516" y="2682873"/>
              <a:ext cx="78539" cy="43218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501842" y="3037725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59002" y="3031125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29730" y="2254934"/>
              <a:ext cx="1592320" cy="648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</a:t>
              </a:r>
              <a:endParaRPr lang="en-US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16227" y="2646071"/>
            <a:ext cx="2843061" cy="2894176"/>
            <a:chOff x="3899118" y="3552665"/>
            <a:chExt cx="2843061" cy="2894176"/>
          </a:xfrm>
        </p:grpSpPr>
        <p:sp>
          <p:nvSpPr>
            <p:cNvPr id="113" name="Oval 112"/>
            <p:cNvSpPr/>
            <p:nvPr/>
          </p:nvSpPr>
          <p:spPr>
            <a:xfrm>
              <a:off x="3899118" y="3552665"/>
              <a:ext cx="2843061" cy="2894176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88674" y="4118757"/>
              <a:ext cx="586320" cy="877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</a:t>
              </a:r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14526" y="4813230"/>
              <a:ext cx="888049" cy="311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</a:t>
              </a:r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4527" y="4239091"/>
              <a:ext cx="888049" cy="57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RegFile</a:t>
              </a:r>
              <a:endParaRPr lang="en-US" dirty="0"/>
            </a:p>
            <a:p>
              <a:pPr algn="ctr"/>
              <a:r>
                <a:rPr lang="en-US" dirty="0" smtClean="0"/>
                <a:t>State</a:t>
              </a:r>
              <a:endParaRPr lang="en-US" i="1" dirty="0" smtClean="0"/>
            </a:p>
          </p:txBody>
        </p:sp>
        <p:sp>
          <p:nvSpPr>
            <p:cNvPr id="74" name="Freeform 73"/>
            <p:cNvSpPr/>
            <p:nvPr/>
          </p:nvSpPr>
          <p:spPr>
            <a:xfrm flipH="1" flipV="1">
              <a:off x="5480331" y="5138911"/>
              <a:ext cx="397933" cy="242443"/>
            </a:xfrm>
            <a:custGeom>
              <a:avLst/>
              <a:gdLst>
                <a:gd name="connsiteX0" fmla="*/ 0 w 0"/>
                <a:gd name="connsiteY0" fmla="*/ 455083 h 455083"/>
                <a:gd name="connsiteX1" fmla="*/ 0 w 0"/>
                <a:gd name="connsiteY1" fmla="*/ 0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5083">
                  <a:moveTo>
                    <a:pt x="0" y="455083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4781834" y="3738207"/>
              <a:ext cx="0" cy="38055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146163" y="5316003"/>
              <a:ext cx="1058332" cy="635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</a:t>
              </a:r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flipV="1">
              <a:off x="5057976" y="4511986"/>
              <a:ext cx="352189" cy="45719"/>
            </a:xfrm>
            <a:custGeom>
              <a:avLst/>
              <a:gdLst>
                <a:gd name="connsiteX0" fmla="*/ 0 w 391584"/>
                <a:gd name="connsiteY0" fmla="*/ 0 h 0"/>
                <a:gd name="connsiteX1" fmla="*/ 391584 w 39158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584">
                  <a:moveTo>
                    <a:pt x="0" y="0"/>
                  </a:moveTo>
                  <a:lnTo>
                    <a:pt x="391584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204495" y="4557705"/>
              <a:ext cx="211667" cy="418052"/>
            </a:xfrm>
            <a:custGeom>
              <a:avLst/>
              <a:gdLst>
                <a:gd name="connsiteX0" fmla="*/ 0 w 211667"/>
                <a:gd name="connsiteY0" fmla="*/ 0 h 433917"/>
                <a:gd name="connsiteX1" fmla="*/ 0 w 211667"/>
                <a:gd name="connsiteY1" fmla="*/ 433917 h 433917"/>
                <a:gd name="connsiteX2" fmla="*/ 211667 w 211667"/>
                <a:gd name="connsiteY2" fmla="*/ 433917 h 4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67" h="433917">
                  <a:moveTo>
                    <a:pt x="0" y="0"/>
                  </a:moveTo>
                  <a:lnTo>
                    <a:pt x="0" y="433917"/>
                  </a:lnTo>
                  <a:lnTo>
                    <a:pt x="211667" y="433917"/>
                  </a:lnTo>
                </a:path>
              </a:pathLst>
            </a:cu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79155" y="5379052"/>
              <a:ext cx="923421" cy="571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</a:t>
              </a:r>
            </a:p>
            <a:p>
              <a:pPr algn="ctr"/>
              <a:r>
                <a:rPr lang="en-US" dirty="0" err="1" smtClean="0"/>
                <a:t>Pred</a:t>
              </a:r>
              <a:endParaRPr lang="en-US" dirty="0"/>
            </a:p>
          </p:txBody>
        </p:sp>
        <p:sp>
          <p:nvSpPr>
            <p:cNvPr id="104" name="Freeform 103"/>
            <p:cNvSpPr/>
            <p:nvPr/>
          </p:nvSpPr>
          <p:spPr>
            <a:xfrm flipH="1">
              <a:off x="4345127" y="4975757"/>
              <a:ext cx="397933" cy="340246"/>
            </a:xfrm>
            <a:custGeom>
              <a:avLst/>
              <a:gdLst>
                <a:gd name="connsiteX0" fmla="*/ 0 w 0"/>
                <a:gd name="connsiteY0" fmla="*/ 455083 h 455083"/>
                <a:gd name="connsiteX1" fmla="*/ 0 w 0"/>
                <a:gd name="connsiteY1" fmla="*/ 0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5083">
                  <a:moveTo>
                    <a:pt x="0" y="455083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6200000" flipH="1">
              <a:off x="5085210" y="5733131"/>
              <a:ext cx="397933" cy="180531"/>
            </a:xfrm>
            <a:custGeom>
              <a:avLst/>
              <a:gdLst>
                <a:gd name="connsiteX0" fmla="*/ 0 w 0"/>
                <a:gd name="connsiteY0" fmla="*/ 455083 h 455083"/>
                <a:gd name="connsiteX1" fmla="*/ 0 w 0"/>
                <a:gd name="connsiteY1" fmla="*/ 0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5083">
                  <a:moveTo>
                    <a:pt x="0" y="455083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011693">
            <a:off x="3116339" y="788100"/>
            <a:ext cx="539750" cy="603033"/>
            <a:chOff x="7577667" y="878417"/>
            <a:chExt cx="539750" cy="603033"/>
          </a:xfrm>
        </p:grpSpPr>
        <p:sp>
          <p:nvSpPr>
            <p:cNvPr id="40" name="Oval 39"/>
            <p:cNvSpPr/>
            <p:nvPr/>
          </p:nvSpPr>
          <p:spPr>
            <a:xfrm>
              <a:off x="7577667" y="878417"/>
              <a:ext cx="370416" cy="36875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5"/>
            </p:cNvCxnSpPr>
            <p:nvPr/>
          </p:nvCxnSpPr>
          <p:spPr>
            <a:xfrm>
              <a:off x="7893837" y="1193167"/>
              <a:ext cx="223580" cy="28828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323039" y="2697804"/>
            <a:ext cx="539750" cy="603033"/>
            <a:chOff x="7577667" y="878417"/>
            <a:chExt cx="539750" cy="603033"/>
          </a:xfrm>
        </p:grpSpPr>
        <p:sp>
          <p:nvSpPr>
            <p:cNvPr id="119" name="Oval 118"/>
            <p:cNvSpPr/>
            <p:nvPr/>
          </p:nvSpPr>
          <p:spPr>
            <a:xfrm>
              <a:off x="7577667" y="878417"/>
              <a:ext cx="370416" cy="36875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19" idx="5"/>
            </p:cNvCxnSpPr>
            <p:nvPr/>
          </p:nvCxnSpPr>
          <p:spPr>
            <a:xfrm>
              <a:off x="7893837" y="1193167"/>
              <a:ext cx="223580" cy="28828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stCxn id="117" idx="2"/>
            <a:endCxn id="80" idx="7"/>
          </p:cNvCxnSpPr>
          <p:nvPr/>
        </p:nvCxnSpPr>
        <p:spPr>
          <a:xfrm flipH="1">
            <a:off x="2880775" y="809624"/>
            <a:ext cx="1557103" cy="946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3"/>
            <a:endCxn id="113" idx="7"/>
          </p:cNvCxnSpPr>
          <p:nvPr/>
        </p:nvCxnSpPr>
        <p:spPr>
          <a:xfrm flipH="1">
            <a:off x="6142931" y="2495780"/>
            <a:ext cx="262656" cy="5741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083919" y="1558358"/>
            <a:ext cx="486216" cy="34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3" name="Rectangle 122"/>
          <p:cNvSpPr/>
          <p:nvPr/>
        </p:nvSpPr>
        <p:spPr>
          <a:xfrm>
            <a:off x="6236829" y="1552856"/>
            <a:ext cx="486216" cy="34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LB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01294" y="178341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7" idx="2"/>
            <a:endCxn id="41" idx="0"/>
          </p:cNvCxnSpPr>
          <p:nvPr/>
        </p:nvCxnSpPr>
        <p:spPr>
          <a:xfrm flipH="1">
            <a:off x="1677903" y="1014915"/>
            <a:ext cx="2272654" cy="716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7" idx="2"/>
            <a:endCxn id="43" idx="0"/>
          </p:cNvCxnSpPr>
          <p:nvPr/>
        </p:nvCxnSpPr>
        <p:spPr>
          <a:xfrm>
            <a:off x="3950557" y="1014915"/>
            <a:ext cx="222970" cy="6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7" idx="2"/>
            <a:endCxn id="54" idx="0"/>
          </p:cNvCxnSpPr>
          <p:nvPr/>
        </p:nvCxnSpPr>
        <p:spPr>
          <a:xfrm>
            <a:off x="3950557" y="1014915"/>
            <a:ext cx="2563485" cy="6637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62" idx="0"/>
          </p:cNvCxnSpPr>
          <p:nvPr/>
        </p:nvCxnSpPr>
        <p:spPr>
          <a:xfrm>
            <a:off x="1677903" y="2135200"/>
            <a:ext cx="0" cy="5247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72" idx="0"/>
          </p:cNvCxnSpPr>
          <p:nvPr/>
        </p:nvCxnSpPr>
        <p:spPr>
          <a:xfrm flipH="1">
            <a:off x="3435395" y="2066592"/>
            <a:ext cx="738132" cy="6071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3" idx="2"/>
            <a:endCxn id="70" idx="0"/>
          </p:cNvCxnSpPr>
          <p:nvPr/>
        </p:nvCxnSpPr>
        <p:spPr>
          <a:xfrm>
            <a:off x="4173527" y="2066592"/>
            <a:ext cx="1132999" cy="614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2" idx="2"/>
            <a:endCxn id="68" idx="0"/>
          </p:cNvCxnSpPr>
          <p:nvPr/>
        </p:nvCxnSpPr>
        <p:spPr>
          <a:xfrm>
            <a:off x="3435395" y="3077530"/>
            <a:ext cx="0" cy="3355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3398" y="1731386"/>
            <a:ext cx="2009010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M</a:t>
            </a:r>
            <a:r>
              <a:rPr lang="en-US" baseline="-25000" dirty="0"/>
              <a:t>C</a:t>
            </a:r>
            <a:r>
              <a:rPr lang="en-US" dirty="0"/>
              <a:t> ⊑ </a:t>
            </a:r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M</a:t>
            </a:r>
            <a:r>
              <a:rPr lang="en-US" baseline="-2500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096" y="1678636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9387" y="1672291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78670" y="1662778"/>
            <a:ext cx="218971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r>
              <a:rPr lang="en-US" dirty="0" smtClean="0"/>
              <a:t> </a:t>
            </a:r>
            <a:r>
              <a:rPr lang="en-US" dirty="0"/>
              <a:t>+ M</a:t>
            </a:r>
            <a:r>
              <a:rPr lang="en-US" baseline="-25000" dirty="0"/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5828" y="1591865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284868" y="1585520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651500" y="1678636"/>
            <a:ext cx="172508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smtClean="0"/>
              <a:t>M</a:t>
            </a:r>
            <a:r>
              <a:rPr lang="en-US" baseline="-25000" smtClean="0"/>
              <a:t>m</a:t>
            </a:r>
            <a:r>
              <a:rPr lang="en-US" smtClean="0"/>
              <a:t> </a:t>
            </a:r>
            <a:r>
              <a:rPr lang="en-US" dirty="0"/>
              <a:t>=</a:t>
            </a:r>
            <a:r>
              <a:rPr lang="en-US" smtClean="0"/>
              <a:t> </a:t>
            </a:r>
            <a:r>
              <a:rPr lang="en-US" dirty="0" smtClean="0"/>
              <a:t>SC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18888" y="1610924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088015" y="611101"/>
            <a:ext cx="172508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so</a:t>
            </a:r>
            <a:r>
              <a:rPr lang="en-US" dirty="0" smtClean="0"/>
              <a:t> </a:t>
            </a:r>
            <a:r>
              <a:rPr lang="en-US"/>
              <a:t>+ </a:t>
            </a:r>
            <a:r>
              <a:rPr lang="en-US" smtClean="0"/>
              <a:t>M</a:t>
            </a:r>
            <a:r>
              <a:rPr lang="en-US" baseline="-25000"/>
              <a:t>C</a:t>
            </a:r>
            <a:r>
              <a:rPr lang="en-US" smtClean="0"/>
              <a:t> </a:t>
            </a:r>
            <a:r>
              <a:rPr lang="en-US" dirty="0"/>
              <a:t>⊑ </a:t>
            </a:r>
            <a:r>
              <a:rPr lang="en-US" dirty="0" smtClean="0"/>
              <a:t>SC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342981" y="569552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014742" y="2659984"/>
            <a:ext cx="1326321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85922" y="3413047"/>
            <a:ext cx="1698946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so</a:t>
            </a:r>
            <a:r>
              <a:rPr lang="en-US" dirty="0" smtClean="0"/>
              <a:t> ⊑</a:t>
            </a:r>
            <a:r>
              <a:rPr lang="en-US" baseline="-25000" dirty="0" err="1" smtClean="0"/>
              <a:t>noSpec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endParaRPr lang="en-US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4457053" y="2680733"/>
            <a:ext cx="1698946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/>
              <a:t>m</a:t>
            </a:r>
            <a:r>
              <a:rPr lang="en-US" dirty="0" smtClean="0"/>
              <a:t> ⊑</a:t>
            </a:r>
            <a:r>
              <a:rPr lang="en-US" baseline="-25000" dirty="0" err="1" smtClean="0"/>
              <a:t>noSpec</a:t>
            </a:r>
            <a:r>
              <a:rPr lang="en-US" sz="1050" dirty="0" err="1" smtClean="0"/>
              <a:t>n</a:t>
            </a:r>
            <a:r>
              <a:rPr lang="en-US" dirty="0" smtClean="0"/>
              <a:t> M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2695098" y="2673716"/>
            <a:ext cx="148059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</a:t>
            </a:r>
            <a:r>
              <a:rPr lang="en-US" dirty="0" smtClean="0"/>
              <a:t>⊑</a:t>
            </a:r>
            <a:r>
              <a:rPr lang="en-US" baseline="-25000" dirty="0" err="1" smtClean="0"/>
              <a:t>noSpec</a:t>
            </a:r>
            <a:r>
              <a:rPr lang="en-US" sz="11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4414" y="2580322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834037" y="2584560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230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153</Words>
  <Application>Microsoft Macintosh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Vijayaraghavan</dc:creator>
  <cp:lastModifiedBy>Murali Vijayaraghavan</cp:lastModifiedBy>
  <cp:revision>64</cp:revision>
  <dcterms:created xsi:type="dcterms:W3CDTF">2014-02-06T04:53:16Z</dcterms:created>
  <dcterms:modified xsi:type="dcterms:W3CDTF">2014-10-15T18:29:46Z</dcterms:modified>
</cp:coreProperties>
</file>