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FBF-8298-44BF-F488-6C24A8AB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EF5BF-D470-7451-5E20-0BB910EDD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66B3-4686-26BA-C0F1-F4B7F4E2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E75D-CD82-704A-42A6-003CEF0D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6D7A-6515-80A5-80B5-015E06B4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92B8-5717-510A-D200-062B44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8A9F5-0669-6DFD-D8A6-66D8BCF42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8C21-FAD8-04BF-4148-14465BA2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8235-E8D9-3BF3-48A4-9D0AF405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8FF3-2CF2-0C6C-FCA8-8021C53F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3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B1E10-18B2-0370-29FF-27B0235F3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40D0-DC79-2A6A-E3A0-26ED7FDBE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BB42-5586-E81C-51E5-8C1CC1D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B3B-9EB6-2C83-57C8-F283E103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BFC6-2427-FEAF-D0C8-97145FDA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0E75-25A3-3B25-098D-265906E9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5D7-666D-A539-8920-3FFBF478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7975-8799-4F87-0AA1-2FA0DA1D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30DA-0D7E-0C52-0085-6CA7960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9D10-10F2-E779-69B3-42B562F3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AFC4-5AA9-383D-831C-9C280D66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D4BD-53FD-B2A2-7801-5D0AE303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F5A1-51E5-AA9C-2BD6-ECBA6612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7E9E-5440-2135-264D-FB59742A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EB1E-BF1D-5796-6E4B-C93D2D0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8B9B-2C77-3798-0297-7A830FCC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51E9-F973-FEE9-7D7A-C15E4A95D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8295-26E7-3746-AC1E-BE95BBA7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C186-E3D4-F8C6-62FC-9C837362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011E8-164A-DD7A-7E70-0CCB1A79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6AA2-003F-5D74-D946-8BAD5368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45DD-33DA-C9DF-7443-C9B34383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7C82-7BE7-802D-AA8A-FD83B948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7F652-0EFF-3018-4708-4E785085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AFBF9-E9D7-A78E-FAE8-3D12D950A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30682-5A4F-C92F-8369-9073ADE7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AABE9-D40C-35EC-7F8A-79C2DF3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397EC-158C-7534-9E11-831AC87D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FA15A-3B0A-E916-55DB-F01075CD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5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30D2-003F-37C7-E2A4-7880DB90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00B45-C406-C39A-8BD8-A47EAF6D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D4B30-99EE-A3BF-80C8-3DF82892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7EB89-35B1-24A4-95F5-1641C42A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41A0-DB4A-42F3-9F67-06F40B0F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6933F-4804-D718-6AB7-8EF1C70E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A5DCF-FD59-E2C8-A317-A24C066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02FD-F29D-AA7B-A1C6-894C2FC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0367-63BA-440D-2E53-76F7013C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655F0-E60F-6C8A-3AE7-6CB8D063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052F-3FD5-7758-5360-9C56DF0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42EB-9939-9B14-A0E6-8C44AF1A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13E7F-BDDE-7CAB-3B88-5E70A6AB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9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B589-93C4-3040-D7CF-5A698767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7F865-B04E-A3CE-F8AC-64DB4A59F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8C0CC-69BE-40FA-40E8-0BBB3BC7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19DEE-A3B4-92C4-85BA-1BFFCC0F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E8121-7EDC-B21A-E60B-321CB555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38F7C-E325-FAB7-4C50-F399772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255DF-9578-4EA9-555F-4A018348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A0C6-020C-E915-37E6-E523B87A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4A84-590C-35C2-27BB-EFECEE5F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43AC-DB80-450E-B190-F724E687F85F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C76D-999B-2A06-464D-C04F1CAEB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711F-3F3C-2CA3-460F-68B9E48F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38DD1-B81B-412C-9802-0C0850A3B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5E441-A520-7386-EC73-19DF1FCE8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354820"/>
            <a:ext cx="8748712" cy="1191735"/>
          </a:xfrm>
        </p:spPr>
        <p:txBody>
          <a:bodyPr>
            <a:normAutofit/>
          </a:bodyPr>
          <a:lstStyle/>
          <a:p>
            <a:pPr algn="l"/>
            <a:r>
              <a:rPr lang="en-IN" sz="6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React JS :-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402B6-77D6-F47E-F9B1-63E9573C9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758" y="2998839"/>
            <a:ext cx="9594183" cy="3143677"/>
          </a:xfrm>
        </p:spPr>
        <p:txBody>
          <a:bodyPr wrap="square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React is a JavaScript library for building user interfaces.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i="1" u="sng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React is used to build single-page applications.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i="1" u="sng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React allows us to create reusable UI components</a:t>
            </a:r>
            <a:r>
              <a:rPr lang="en-US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01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2D06E-5CB4-4222-17B2-A5CAF686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63" y="539695"/>
            <a:ext cx="7826477" cy="1112114"/>
          </a:xfrm>
        </p:spPr>
        <p:txBody>
          <a:bodyPr>
            <a:normAutofit/>
          </a:bodyPr>
          <a:lstStyle/>
          <a:p>
            <a:pPr algn="l"/>
            <a:r>
              <a:rPr lang="en-IN" sz="4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React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4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Components :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6D5A-5931-83E5-AF01-FCEFFDAF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42" y="2004749"/>
            <a:ext cx="9102571" cy="2848502"/>
          </a:xfrm>
        </p:spPr>
        <p:txBody>
          <a:bodyPr wrap="square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Components are independent and reusable bits of code. They serve the same purpose as JavaScript functions, but work in isolation and return HTML via a render() function.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Components come in two types, Class components and Function components, in this chapter you will learn about Class components.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5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CCBE3-4124-E3F9-B83D-D143371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9102214" cy="3928894"/>
          </a:xfrm>
        </p:spPr>
        <p:txBody>
          <a:bodyPr anchor="t">
            <a:normAutofit/>
          </a:bodyPr>
          <a:lstStyle/>
          <a:p>
            <a:pPr marL="342900" indent="-342900" fontAlgn="base"/>
            <a:r>
              <a:rPr lang="en-US" sz="2800" b="1" dirty="0">
                <a:effectLst/>
                <a:latin typeface="Montserrat" panose="020B0604020202020204" pitchFamily="2" charset="0"/>
              </a:rPr>
              <a:t>1 .What is React.js?</a:t>
            </a:r>
            <a:br>
              <a:rPr lang="en-US" sz="2800" b="1" dirty="0">
                <a:solidFill>
                  <a:srgbClr val="FF0000"/>
                </a:solidFill>
                <a:effectLst/>
                <a:latin typeface="Montserrat" panose="020B0604020202020204" pitchFamily="2" charset="0"/>
              </a:rPr>
            </a:br>
            <a:br>
              <a:rPr lang="en-US" sz="2700" b="0" dirty="0">
                <a:effectLst/>
                <a:latin typeface="Montserrat" panose="020B0604020202020204" pitchFamily="2" charset="0"/>
              </a:rPr>
            </a:br>
            <a:r>
              <a:rPr lang="en-US" sz="2700" dirty="0">
                <a:effectLst/>
              </a:rPr>
              <a:t>Developed by Facebook</a:t>
            </a:r>
            <a:br>
              <a:rPr lang="en-US" sz="2700" dirty="0">
                <a:effectLst/>
              </a:rPr>
            </a:br>
            <a:br>
              <a:rPr lang="en-US" sz="2700" dirty="0">
                <a:effectLst/>
              </a:rPr>
            </a:br>
            <a:r>
              <a:rPr lang="en-US" sz="2700" dirty="0">
                <a:effectLst/>
              </a:rPr>
              <a:t>React is a view layer library, not a framework like Backbone, Angular etc.</a:t>
            </a:r>
            <a:br>
              <a:rPr lang="en-US" sz="2700" dirty="0">
                <a:effectLst/>
              </a:rPr>
            </a:br>
            <a:br>
              <a:rPr lang="en-US" sz="2700" dirty="0">
                <a:effectLst/>
              </a:rPr>
            </a:br>
            <a:r>
              <a:rPr lang="en-US" sz="2700" dirty="0">
                <a:effectLst/>
              </a:rPr>
              <a:t>You can't use React to build a fully-functional web app</a:t>
            </a:r>
            <a:br>
              <a:rPr lang="en-US" sz="2700" dirty="0">
                <a:effectLst/>
              </a:rPr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EEF4-20BE-4E16-D826-A8A46829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31" y="2808900"/>
            <a:ext cx="8740775" cy="2454300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effectLst/>
            </a:endParaRPr>
          </a:p>
          <a:p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19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1D2BA-02F2-A6FB-1CA3-000A4DC0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4" y="639097"/>
            <a:ext cx="8740774" cy="122903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effectLst/>
                <a:latin typeface="Montserrat" panose="020B0604020202020204" pitchFamily="2" charset="0"/>
              </a:rPr>
              <a:t>2 . Why was React developed?</a:t>
            </a:r>
            <a:br>
              <a:rPr lang="en-US" sz="4000" b="1" dirty="0">
                <a:effectLst/>
                <a:latin typeface="Montserrat" panose="020B0604020202020204" pitchFamily="2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D96C-B4CA-666C-A79C-782F36D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1" y="1408772"/>
            <a:ext cx="8740775" cy="4926518"/>
          </a:xfrm>
        </p:spPr>
        <p:txBody>
          <a:bodyPr>
            <a:normAutofit/>
          </a:bodyPr>
          <a:lstStyle/>
          <a:p>
            <a:pPr fontAlgn="base"/>
            <a:endParaRPr lang="en-US" sz="1600" b="1" dirty="0">
              <a:effectLst/>
              <a:latin typeface="Montserrat" panose="020B0604020202020204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Complexity of two-way data binding</a:t>
            </a: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endParaRPr lang="en-US" sz="2400" dirty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Bad UX from using "cascading updates" of DOM tree</a:t>
            </a: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endParaRPr lang="en-US" sz="2400" dirty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A lot of data on a page changing over time</a:t>
            </a: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endParaRPr lang="en-US" sz="2400" dirty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Complexity of Facebook's UI architecture</a:t>
            </a: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endParaRPr lang="en-US" sz="2400" dirty="0">
              <a:effectLst/>
            </a:endParaRPr>
          </a:p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Shift from MVC mentality</a:t>
            </a:r>
          </a:p>
          <a:p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79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88D95-8D13-46B9-E4D4-0248F5B6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5973"/>
            <a:ext cx="8740774" cy="2153265"/>
          </a:xfrm>
        </p:spPr>
        <p:txBody>
          <a:bodyPr anchor="t">
            <a:normAutofit fontScale="90000"/>
          </a:bodyPr>
          <a:lstStyle/>
          <a:p>
            <a:pPr fontAlgn="base"/>
            <a:r>
              <a:rPr lang="en-US" sz="4000" b="1" i="1" u="sng" dirty="0">
                <a:effectLst/>
                <a:latin typeface="Montserrat" panose="00000500000000000000" pitchFamily="2" charset="0"/>
              </a:rPr>
              <a:t>Props </a:t>
            </a:r>
            <a:br>
              <a:rPr lang="en-US" sz="4800" b="1" i="1" u="sng" dirty="0">
                <a:effectLst/>
                <a:latin typeface="Montserrat" panose="00000500000000000000" pitchFamily="2" charset="0"/>
              </a:rPr>
            </a:br>
            <a:br>
              <a:rPr lang="en-US" sz="1800" b="1" i="1" u="sng" dirty="0"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effectLst/>
                <a:latin typeface="Open Sans" panose="020B0606030504020204" pitchFamily="34" charset="0"/>
              </a:rPr>
              <a:t>Passed down to component from parent component and represents data for the component</a:t>
            </a:r>
            <a:br>
              <a:rPr lang="en-US" sz="1800" b="0" i="0" dirty="0">
                <a:effectLst/>
                <a:latin typeface="Open Sans" panose="020B0606030504020204" pitchFamily="34" charset="0"/>
              </a:rPr>
            </a:br>
            <a:br>
              <a:rPr lang="en-US" sz="1800" b="0" i="0" dirty="0">
                <a:effectLst/>
                <a:latin typeface="Open Sans" panose="020B0606030504020204" pitchFamily="34" charset="0"/>
              </a:rPr>
            </a:br>
            <a:r>
              <a:rPr lang="en-US" sz="1800" b="0" i="0" dirty="0">
                <a:effectLst/>
                <a:latin typeface="Open Sans" panose="020B0606030504020204" pitchFamily="34" charset="0"/>
              </a:rPr>
              <a:t>accessed via </a:t>
            </a:r>
            <a:r>
              <a:rPr lang="en-US" sz="1800" b="1" i="0" dirty="0" err="1">
                <a:effectLst/>
                <a:latin typeface="inherit"/>
              </a:rPr>
              <a:t>this.props</a:t>
            </a:r>
            <a:br>
              <a:rPr lang="en-US" sz="800" b="0" i="0" dirty="0">
                <a:effectLst/>
                <a:latin typeface="Open Sans" panose="020B0606030504020204" pitchFamily="34" charset="0"/>
              </a:rPr>
            </a:br>
            <a:br>
              <a:rPr lang="en-US" sz="16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3B22-1BF1-96CD-C49E-0FA1852E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01850"/>
            <a:ext cx="8740775" cy="24543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3900" b="1" i="1" u="sng" dirty="0">
                <a:effectLst/>
                <a:latin typeface="Montserrat" panose="00000500000000000000" pitchFamily="2" charset="0"/>
              </a:rPr>
              <a:t>State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sz="1600" dirty="0">
              <a:latin typeface="Open Sans" panose="020B06060305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Open Sans" panose="020B0606030504020204" pitchFamily="34" charset="0"/>
              </a:rPr>
              <a:t>Represents internal state of the component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Open Sans" panose="020B0606030504020204" pitchFamily="34" charset="0"/>
              </a:rPr>
              <a:t>Accessed via </a:t>
            </a:r>
            <a:r>
              <a:rPr lang="en-US" sz="1600" b="1" i="0" dirty="0" err="1">
                <a:effectLst/>
                <a:latin typeface="inherit"/>
              </a:rPr>
              <a:t>this.state</a:t>
            </a:r>
            <a:endParaRPr lang="en-US" sz="1600" b="1" i="0" dirty="0">
              <a:effectLst/>
              <a:latin typeface="inherit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Open Sans" panose="020B0606030504020204" pitchFamily="34" charset="0"/>
              </a:rPr>
              <a:t>When a component's state data changes, the rendered markup will be updated by re-invoking render() method</a:t>
            </a:r>
          </a:p>
          <a:p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48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Montserrat</vt:lpstr>
      <vt:lpstr>Open Sans</vt:lpstr>
      <vt:lpstr>Segoe UI</vt:lpstr>
      <vt:lpstr>Verdana</vt:lpstr>
      <vt:lpstr>Wingdings</vt:lpstr>
      <vt:lpstr>Office Theme</vt:lpstr>
      <vt:lpstr>React JS :-</vt:lpstr>
      <vt:lpstr>React Components :</vt:lpstr>
      <vt:lpstr>1 .What is React.js?  Developed by Facebook  React is a view layer library, not a framework like Backbone, Angular etc.  You can't use React to build a fully-functional web app </vt:lpstr>
      <vt:lpstr>2 . Why was React developed? </vt:lpstr>
      <vt:lpstr>Props   Passed down to component from parent component and represents data for the component  accessed via this.props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:-</dc:title>
  <dc:creator>adhi88640@gmail.com</dc:creator>
  <cp:lastModifiedBy>adhi88640@gmail.com</cp:lastModifiedBy>
  <cp:revision>2</cp:revision>
  <dcterms:created xsi:type="dcterms:W3CDTF">2022-06-09T13:24:46Z</dcterms:created>
  <dcterms:modified xsi:type="dcterms:W3CDTF">2022-06-09T14:07:22Z</dcterms:modified>
</cp:coreProperties>
</file>