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2B893-6073-4576-84DA-B10E1FA19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3E6B8A-3F2F-459D-A718-B3233BE67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601992-B5A9-4C12-ACCA-D2398979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1020-0AE7-4D79-A12B-532752650112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BF5737-441A-45D2-99BA-EF5D3B9D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E4A1C8-DC73-4E00-A1DC-2040BD08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8C17-CE1E-429D-A847-8F545546B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72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D3D0F-25F4-47A7-BA6F-4913ADC2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469BB0-AAE8-4B48-A6E5-912F452FD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1AE94B-A643-4F2A-80B7-2DDBE14F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1020-0AE7-4D79-A12B-532752650112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0EE83E-E58A-451D-AC1B-EF8D8DEE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1E4717-5D18-41C3-A813-513FD2D9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8C17-CE1E-429D-A847-8F545546B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84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F7D9DE-FD68-4FEB-8D49-EC24404C3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7A0BEF-A0D3-4CE9-B474-641DC1C7C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3551B4-4D75-44AE-8DC3-CFD5F6BC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1020-0AE7-4D79-A12B-532752650112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4123CC-D336-4C19-B5FA-F619F163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F8CAEA-AE73-4F39-8204-B9A32AC7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8C17-CE1E-429D-A847-8F545546B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05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931E4-736D-4DD7-BABE-CAADF40C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B51497-443B-4E53-BC50-3A5F3C79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93234F-C4AC-40A4-BE3F-7D927498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1020-0AE7-4D79-A12B-532752650112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3A007A-B843-4544-8F76-681DF845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F4D35A-E6D3-47B7-9F1F-7B5DA8A6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8C17-CE1E-429D-A847-8F545546B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15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82B32-DC36-4BE3-88E0-68A65F8C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42C60F-F9F8-4D5F-9D2C-D4E4A6999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1F19B8-9837-4720-99E1-A1EE6032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1020-0AE7-4D79-A12B-532752650112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141352-6625-4537-B260-29C1C167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DDDB94-B2C9-4392-85B3-D250A295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8C17-CE1E-429D-A847-8F545546B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26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0CCF4-E60A-487B-B438-D4FEF1B3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F5B866-35D5-4BA4-A8C6-262F3DB33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920F85-1EB2-43B3-A2CE-61B711A72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E021C1-F590-4438-AE99-0B50CE21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1020-0AE7-4D79-A12B-532752650112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3AAFFB-7F95-475B-9896-105E25AB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78E650-007B-4D1F-B477-83D5D7E5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8C17-CE1E-429D-A847-8F545546B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58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216D1-6117-435A-A1B4-96FA1A0B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7C71AF-2AFD-47BC-AE54-DA43DC33D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7F815E-900B-4771-BD74-8E96AC4AB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E2F537-D830-4B3E-BA38-323B3BF75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744F9E-6FE1-4B5B-B83A-12D164865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347E3D-1F8E-41F1-B474-3C9B87DD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1020-0AE7-4D79-A12B-532752650112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3314010-6387-4AC4-BB6C-012F7CA6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F87D4E-CB75-43BC-9628-CA239509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8C17-CE1E-429D-A847-8F545546B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4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BF378-760D-4CEF-BC14-3F97393D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CA7902-DB9A-4970-B802-E00F58FF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1020-0AE7-4D79-A12B-532752650112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672674-7DEA-4FD4-81D8-B0A23508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543A5E-6B65-4D4E-A6DB-ECF27758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8C17-CE1E-429D-A847-8F545546B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44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43B6AF-825F-4D63-B6F4-44EA4B67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1020-0AE7-4D79-A12B-532752650112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5D97DA-5F23-4DE7-BCB1-ED433121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E345FB-1046-43A4-A8B5-FC17401D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8C17-CE1E-429D-A847-8F545546B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86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88978-A1E5-4268-A6A4-5332ADA09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E26F04-FB64-43A3-BAE8-8EBBB5EFF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D8BD6E-2A41-456B-8514-F780D4A63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F55671-08C3-42CD-B0B6-68DAF4AC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1020-0AE7-4D79-A12B-532752650112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E211EA-7723-448D-889E-1CF2FD35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204FD7-0D86-4B66-AE95-AFE51220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8C17-CE1E-429D-A847-8F545546B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73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E64EF-7026-4A4B-A58B-C68A0A3AA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286A0B2-E2ED-4E37-BD18-CA0689D51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8B0BA8-23E0-4CF9-B4C5-436266A2D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F8445-8404-496E-A025-8817089A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1020-0AE7-4D79-A12B-532752650112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1992E4-1852-4320-BEA7-942857E3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5ACBC0-81A4-43AC-86DF-0A67A4A0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8C17-CE1E-429D-A847-8F545546B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66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2E36F9A-32F6-49E1-AAD8-F82E7A9F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0B75E3-8990-4B25-8040-64CB71EF2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7B3EC9-0805-4B52-AFED-C523E89BC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81020-0AE7-4D79-A12B-532752650112}" type="datetimeFigureOut">
              <a:rPr lang="pt-BR" smtClean="0"/>
              <a:t>16/12/2020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EC1E90-AE0E-49FF-BBD7-1E198F12B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162699-C08C-43FE-BED0-2D738F00F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68C17-CE1E-429D-A847-8F545546B8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24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6B996-132E-4642-ACE8-ACEE674DE4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Treinamento Node +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480BDD-C16B-42A6-B9BE-01CC84F49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Vinicius Mussak</a:t>
            </a:r>
          </a:p>
        </p:txBody>
      </p:sp>
    </p:spTree>
    <p:extLst>
      <p:ext uri="{BB962C8B-B14F-4D97-AF65-F5344CB8AC3E}">
        <p14:creationId xmlns:p14="http://schemas.microsoft.com/office/powerpoint/2010/main" val="13143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0F094-8DB3-425C-9F9C-6E14B01F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30CFD1-10D4-4FBD-8886-40720AB18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Dia 1 – Node</a:t>
            </a:r>
          </a:p>
          <a:p>
            <a:r>
              <a:rPr lang="pt-BR" dirty="0"/>
              <a:t>Dia 2 - </a:t>
            </a:r>
            <a:r>
              <a:rPr lang="pt-BR" dirty="0" err="1"/>
              <a:t>React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90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A4DC1-B734-49EF-B0B2-BD3607AC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 1 - Node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A97A98-6D19-4BE7-8FE9-64991FF31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Bef>
                <a:spcPts val="940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Introdução ao modulo de</a:t>
            </a:r>
            <a:r>
              <a:rPr lang="pt-PT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back-end;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40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Instalando o Node.js e</a:t>
            </a:r>
            <a:r>
              <a:rPr lang="pt-PT" sz="1800" spc="-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NPM;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Conceitos do</a:t>
            </a:r>
            <a:r>
              <a:rPr lang="pt-PT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Node.js;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Conceitos de API</a:t>
            </a:r>
            <a:r>
              <a:rPr lang="pt-PT" sz="1800" spc="-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REST;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Criando uma</a:t>
            </a:r>
            <a:r>
              <a:rPr lang="pt-PT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aplicação;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40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Query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 </a:t>
            </a:r>
            <a:r>
              <a:rPr lang="pt-PT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Route</a:t>
            </a:r>
            <a:r>
              <a:rPr lang="pt-PT" sz="1800" i="1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params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;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Body</a:t>
            </a:r>
            <a:r>
              <a:rPr lang="pt-PT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params;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0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en-US" sz="1800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Criando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um CRUD (CREATE, READ, UPDATE and</a:t>
            </a:r>
            <a:r>
              <a:rPr lang="en-US" sz="1800" spc="-5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DELETE);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Middlewares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;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Debuggando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uma</a:t>
            </a:r>
            <a:r>
              <a:rPr lang="pt-PT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aplicação;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Criando uma estrutura coorporativa para seu</a:t>
            </a:r>
            <a:r>
              <a:rPr lang="pt-PT" sz="1800" spc="-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projeto;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40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Middleware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pt-PT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autenticação;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Sequelize (ORM para</a:t>
            </a:r>
            <a:r>
              <a:rPr lang="pt-PT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Node.js)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Enviando e-mails com</a:t>
            </a:r>
            <a:r>
              <a:rPr lang="pt-PT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Nodemailer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40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Trabalhando com comunicação em tempo real com</a:t>
            </a:r>
            <a:r>
              <a:rPr lang="pt-PT" sz="1800" spc="-5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Socket.io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Trabalhando com</a:t>
            </a:r>
            <a:r>
              <a:rPr lang="pt-PT" sz="1800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imagens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1586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18DB6-A378-4EFE-91F2-3E0A4345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 2 -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7C5F78-3933-4BCE-8C00-E47D5ED63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>
              <a:spcBef>
                <a:spcPts val="945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Introdução ao módulo de</a:t>
            </a:r>
            <a:r>
              <a:rPr lang="pt-PT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front-end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Conceitos do</a:t>
            </a:r>
            <a:r>
              <a:rPr lang="pt-PT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React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Configurando a</a:t>
            </a:r>
            <a:r>
              <a:rPr lang="pt-PT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estrutura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Criando componente</a:t>
            </a:r>
            <a:r>
              <a:rPr lang="pt-PT" sz="1800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raiz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40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Importando</a:t>
            </a:r>
            <a:r>
              <a:rPr lang="pt-PT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CSS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Class</a:t>
            </a:r>
            <a:r>
              <a:rPr lang="pt-PT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Components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40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Estado e</a:t>
            </a:r>
            <a:r>
              <a:rPr lang="pt-PT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Imutabilidade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25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Removendo itens do</a:t>
            </a:r>
            <a:r>
              <a:rPr lang="pt-PT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estado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Default Props e</a:t>
            </a:r>
            <a:r>
              <a:rPr lang="pt-PT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PropTypes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40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Ciclo de vida do</a:t>
            </a:r>
            <a:r>
              <a:rPr lang="pt-PT" sz="1800" spc="-5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componente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Primeiro projeto com</a:t>
            </a:r>
            <a:r>
              <a:rPr lang="pt-PT" sz="1800" spc="-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React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Criação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40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Roteamento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Styled</a:t>
            </a:r>
            <a:r>
              <a:rPr lang="pt-PT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Components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Estilos</a:t>
            </a:r>
            <a:r>
              <a:rPr lang="pt-PT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globais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40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Estilizando a página</a:t>
            </a:r>
            <a:r>
              <a:rPr lang="pt-PT" sz="1800" spc="-7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main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Adicionando</a:t>
            </a:r>
            <a:r>
              <a:rPr lang="pt-PT" sz="1800" spc="-4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repositórios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Listando</a:t>
            </a:r>
            <a:r>
              <a:rPr lang="pt-PT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repositórios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40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Utilizando</a:t>
            </a:r>
            <a:r>
              <a:rPr lang="pt-PT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LocalStorage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Navegação de</a:t>
            </a:r>
            <a:r>
              <a:rPr lang="pt-PT" sz="1800" spc="-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rotas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Carregando dados da</a:t>
            </a:r>
            <a:r>
              <a:rPr lang="pt-PT" sz="1800" spc="-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API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40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Definindo</a:t>
            </a:r>
            <a:r>
              <a:rPr lang="pt-PT" sz="1800" spc="-6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PropTypes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buSzPts val="1400"/>
              <a:buFont typeface="Symbol" panose="05050102010706020507" pitchFamily="18" charset="2"/>
              <a:buChar char=""/>
              <a:tabLst>
                <a:tab pos="521335" algn="l"/>
                <a:tab pos="521970" algn="l"/>
              </a:tabLst>
            </a:pP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Exibindo</a:t>
            </a:r>
            <a:r>
              <a:rPr lang="pt-PT" sz="1800" spc="-7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pt-PT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repositórios</a:t>
            </a:r>
            <a:endParaRPr lang="pt-BR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112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45837-60C1-4AE4-909B-CA54C81B4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pt-BR" dirty="0" err="1"/>
              <a:t>Let’s</a:t>
            </a:r>
            <a:r>
              <a:rPr lang="pt-BR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446968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183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Tema do Office</vt:lpstr>
      <vt:lpstr>Treinamento Node + React</vt:lpstr>
      <vt:lpstr>Agenda</vt:lpstr>
      <vt:lpstr>Dia 1 - Node</vt:lpstr>
      <vt:lpstr>Dia 2 - React</vt:lpstr>
      <vt:lpstr>Let’s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Node + React</dc:title>
  <dc:creator>Vinicius Mussak</dc:creator>
  <cp:lastModifiedBy>Vinicius Mussak</cp:lastModifiedBy>
  <cp:revision>1</cp:revision>
  <dcterms:created xsi:type="dcterms:W3CDTF">2020-12-16T14:43:14Z</dcterms:created>
  <dcterms:modified xsi:type="dcterms:W3CDTF">2020-12-16T14:46:01Z</dcterms:modified>
</cp:coreProperties>
</file>