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1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htmlPubPr pubBrowser="v4" r:id="rId1">
    <p:sldAll/>
  </p:htmlPubPr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Props.xml.rels><?xml version="1.0" encoding="UTF-8" standalone="yes"?>
<Relationships xmlns="http://schemas.openxmlformats.org/package/2006/relationships"><Relationship Id="rId1" Type="http://schemas.openxmlformats.org/officeDocument/2006/relationships/htmlPubSaveAs" Target="file:///C:\Users\Vivek\Desktop\KKW-Seminar\presentation-site\KKW-Seminar.html" TargetMode="External"/></Relationships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72526-2D1E-4E25-A1D3-BC0D9932B43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B5F949-5E78-4127-B148-B8B3044F0A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72526-2D1E-4E25-A1D3-BC0D9932B43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B5F949-5E78-4127-B148-B8B3044F0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72526-2D1E-4E25-A1D3-BC0D9932B43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B5F949-5E78-4127-B148-B8B3044F0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72526-2D1E-4E25-A1D3-BC0D9932B43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B5F949-5E78-4127-B148-B8B3044F0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72526-2D1E-4E25-A1D3-BC0D9932B43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B5F949-5E78-4127-B148-B8B3044F0A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72526-2D1E-4E25-A1D3-BC0D9932B43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B5F949-5E78-4127-B148-B8B3044F0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72526-2D1E-4E25-A1D3-BC0D9932B43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B5F949-5E78-4127-B148-B8B3044F0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72526-2D1E-4E25-A1D3-BC0D9932B43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B5F949-5E78-4127-B148-B8B3044F0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72526-2D1E-4E25-A1D3-BC0D9932B43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B5F949-5E78-4127-B148-B8B3044F0A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72526-2D1E-4E25-A1D3-BC0D9932B43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B5F949-5E78-4127-B148-B8B3044F0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72526-2D1E-4E25-A1D3-BC0D9932B43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B5F949-5E78-4127-B148-B8B3044F0A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0E72526-2D1E-4E25-A1D3-BC0D9932B436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CB5F949-5E78-4127-B148-B8B3044F0A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7800" y="22860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Websites, Servers &amp; Cloud Computing :  A Practical Approach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4114800"/>
            <a:ext cx="16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Muthal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Clientside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Languages: Browser based </a:t>
            </a:r>
            <a:r>
              <a:rPr lang="en-US" dirty="0" err="1" smtClean="0"/>
              <a:t>Javascript</a:t>
            </a:r>
            <a:r>
              <a:rPr lang="en-US" dirty="0" smtClean="0"/>
              <a:t>, Java,  VB Script etc</a:t>
            </a:r>
          </a:p>
          <a:p>
            <a:r>
              <a:rPr lang="en-US" dirty="0" smtClean="0"/>
              <a:t>Framework/ Libraries/ Technologies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Angular, underscore, node.js, vue.js,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Adobe Flash, android etc</a:t>
            </a:r>
          </a:p>
          <a:p>
            <a:r>
              <a:rPr lang="en-US" dirty="0" smtClean="0"/>
              <a:t>Software's:</a:t>
            </a:r>
          </a:p>
          <a:p>
            <a:pPr lvl="1"/>
            <a:r>
              <a:rPr lang="en-US" dirty="0" smtClean="0"/>
              <a:t>Browsers</a:t>
            </a:r>
          </a:p>
          <a:p>
            <a:pPr lvl="1"/>
            <a:r>
              <a:rPr lang="en-US" dirty="0" smtClean="0"/>
              <a:t>Applicatio</a:t>
            </a:r>
            <a:r>
              <a:rPr lang="en-US" dirty="0" smtClean="0"/>
              <a:t>n </a:t>
            </a:r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API consumer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590800"/>
            <a:ext cx="4343400" cy="1143000"/>
          </a:xfrm>
        </p:spPr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pic>
        <p:nvPicPr>
          <p:cNvPr id="4" name="Content Placeholder 3" descr="cloud-computing-tier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412" y="1752600"/>
            <a:ext cx="8048588" cy="435126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pic>
        <p:nvPicPr>
          <p:cNvPr id="4" name="Content Placeholder 3" descr="602362-40213-5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447800"/>
            <a:ext cx="5464175" cy="485470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/ Providers</a:t>
            </a:r>
            <a:endParaRPr lang="en-US" dirty="0"/>
          </a:p>
        </p:txBody>
      </p:sp>
      <p:pic>
        <p:nvPicPr>
          <p:cNvPr id="5" name="Picture 4" descr="image05.png"/>
          <p:cNvPicPr>
            <a:picLocks noChangeAspect="1"/>
          </p:cNvPicPr>
          <p:nvPr/>
        </p:nvPicPr>
        <p:blipFill>
          <a:blip r:embed="rId2"/>
          <a:srcRect t="12756" b="4674"/>
          <a:stretch>
            <a:fillRect/>
          </a:stretch>
        </p:blipFill>
        <p:spPr>
          <a:xfrm>
            <a:off x="1524000" y="1905000"/>
            <a:ext cx="7061157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setup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5737" y="2819400"/>
            <a:ext cx="79382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404 : </a:t>
            </a:r>
            <a:r>
              <a:rPr lang="en-US" sz="4000" dirty="0" err="1" smtClean="0"/>
              <a:t>Opps</a:t>
            </a:r>
            <a:r>
              <a:rPr lang="en-US" sz="4000" dirty="0" smtClean="0"/>
              <a:t>, nothing here in the slide.</a:t>
            </a:r>
          </a:p>
          <a:p>
            <a:r>
              <a:rPr lang="en-US" sz="4000" dirty="0" smtClean="0"/>
              <a:t>Lets see the demo.</a:t>
            </a:r>
            <a:endParaRPr 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Common</a:t>
            </a:r>
          </a:p>
          <a:p>
            <a:pPr lvl="1"/>
            <a:r>
              <a:rPr lang="en-US" dirty="0" smtClean="0"/>
              <a:t>Frontend</a:t>
            </a:r>
          </a:p>
          <a:p>
            <a:pPr lvl="1"/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Server</a:t>
            </a:r>
          </a:p>
          <a:p>
            <a:r>
              <a:rPr lang="en-US" dirty="0" err="1" smtClean="0"/>
              <a:t>SaaS</a:t>
            </a:r>
            <a:endParaRPr lang="en-US" dirty="0" smtClean="0"/>
          </a:p>
          <a:p>
            <a:pPr lvl="1"/>
            <a:r>
              <a:rPr lang="en-US" dirty="0" smtClean="0"/>
              <a:t>Coding on cloud</a:t>
            </a:r>
          </a:p>
          <a:p>
            <a:r>
              <a:rPr lang="en-US" dirty="0" smtClean="0"/>
              <a:t>Things you should study</a:t>
            </a:r>
          </a:p>
          <a:p>
            <a:pPr lvl="1"/>
            <a:r>
              <a:rPr lang="en-US" dirty="0" smtClean="0"/>
              <a:t>HTML, CSS, JS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, Repositories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Client</a:t>
            </a:r>
          </a:p>
          <a:p>
            <a:r>
              <a:rPr lang="en-US" dirty="0" smtClean="0"/>
              <a:t>Server</a:t>
            </a:r>
          </a:p>
          <a:p>
            <a:r>
              <a:rPr lang="en-US" dirty="0" smtClean="0"/>
              <a:t>Internet</a:t>
            </a:r>
          </a:p>
          <a:p>
            <a:r>
              <a:rPr lang="en-US" dirty="0" smtClean="0"/>
              <a:t>Website / Web Application</a:t>
            </a:r>
          </a:p>
          <a:p>
            <a:r>
              <a:rPr lang="en-US" dirty="0" err="1" smtClean="0"/>
              <a:t>Serverside</a:t>
            </a:r>
            <a:r>
              <a:rPr lang="en-US" dirty="0" smtClean="0"/>
              <a:t> Technologies</a:t>
            </a:r>
          </a:p>
          <a:p>
            <a:r>
              <a:rPr lang="en-US" dirty="0" err="1" smtClean="0"/>
              <a:t>Clientside</a:t>
            </a:r>
            <a:r>
              <a:rPr lang="en-US" dirty="0" smtClean="0"/>
              <a:t> Technologies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Server Setup</a:t>
            </a:r>
          </a:p>
          <a:p>
            <a:r>
              <a:rPr lang="en-US" dirty="0" smtClean="0"/>
              <a:t>Current Trends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 (I am </a:t>
            </a:r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Muthal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Why this seminar? </a:t>
            </a:r>
          </a:p>
          <a:p>
            <a:pPr lvl="1"/>
            <a:r>
              <a:rPr lang="en-US" dirty="0" smtClean="0"/>
              <a:t>Because I want to share the tricks.</a:t>
            </a:r>
          </a:p>
          <a:p>
            <a:r>
              <a:rPr lang="en-US" dirty="0" smtClean="0"/>
              <a:t>What is practical approach?</a:t>
            </a:r>
          </a:p>
          <a:p>
            <a:pPr lvl="1"/>
            <a:r>
              <a:rPr lang="en-US" dirty="0" smtClean="0"/>
              <a:t>It is just like you do practical in lab.</a:t>
            </a:r>
          </a:p>
          <a:p>
            <a:r>
              <a:rPr lang="en-US" dirty="0" smtClean="0"/>
              <a:t>Lets move to the next slide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524000"/>
          </a:xfrm>
        </p:spPr>
        <p:txBody>
          <a:bodyPr/>
          <a:lstStyle/>
          <a:p>
            <a:r>
              <a:rPr lang="en-US" dirty="0" smtClean="0"/>
              <a:t>Who is client?</a:t>
            </a:r>
          </a:p>
          <a:p>
            <a:pPr lvl="1"/>
            <a:r>
              <a:rPr lang="en-US" dirty="0" smtClean="0"/>
              <a:t>The one who request is client</a:t>
            </a:r>
          </a:p>
        </p:txBody>
      </p:sp>
      <p:pic>
        <p:nvPicPr>
          <p:cNvPr id="4" name="Picture 3" descr="Client-server-model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971800"/>
            <a:ext cx="4343400" cy="3352800"/>
          </a:xfrm>
          <a:prstGeom prst="rect">
            <a:avLst/>
          </a:prstGeom>
        </p:spPr>
      </p:pic>
      <p:pic>
        <p:nvPicPr>
          <p:cNvPr id="5" name="Picture 4" descr="client-00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3124200"/>
            <a:ext cx="3927348" cy="2997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85800"/>
          </a:xfrm>
        </p:spPr>
        <p:txBody>
          <a:bodyPr/>
          <a:lstStyle/>
          <a:p>
            <a:r>
              <a:rPr lang="en-US" dirty="0" smtClean="0"/>
              <a:t>The one who responds and serves.</a:t>
            </a:r>
            <a:endParaRPr lang="en-US" dirty="0"/>
          </a:p>
        </p:txBody>
      </p:sp>
      <p:pic>
        <p:nvPicPr>
          <p:cNvPr id="4" name="Picture 3" descr="web-api-design-2013-38-638.jpg"/>
          <p:cNvPicPr>
            <a:picLocks noChangeAspect="1"/>
          </p:cNvPicPr>
          <p:nvPr/>
        </p:nvPicPr>
        <p:blipFill>
          <a:blip r:embed="rId2"/>
          <a:srcRect l="8589" t="9368" r="8647" b="10070"/>
          <a:stretch>
            <a:fillRect/>
          </a:stretch>
        </p:blipFill>
        <p:spPr>
          <a:xfrm>
            <a:off x="3681984" y="2209800"/>
            <a:ext cx="5309616" cy="3962400"/>
          </a:xfrm>
          <a:prstGeom prst="rect">
            <a:avLst/>
          </a:prstGeom>
        </p:spPr>
      </p:pic>
      <p:pic>
        <p:nvPicPr>
          <p:cNvPr id="5" name="Picture 4" descr="172415-404.jpg"/>
          <p:cNvPicPr>
            <a:picLocks noChangeAspect="1"/>
          </p:cNvPicPr>
          <p:nvPr/>
        </p:nvPicPr>
        <p:blipFill>
          <a:blip r:embed="rId3"/>
          <a:srcRect l="29299" r="25890"/>
          <a:stretch>
            <a:fillRect/>
          </a:stretch>
        </p:blipFill>
        <p:spPr>
          <a:xfrm>
            <a:off x="1295400" y="3505200"/>
            <a:ext cx="1981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Boring, we know about internet….</a:t>
            </a:r>
            <a:endParaRPr lang="en-US" dirty="0"/>
          </a:p>
        </p:txBody>
      </p:sp>
      <p:pic>
        <p:nvPicPr>
          <p:cNvPr id="4" name="Picture 3" descr="A_Quick_TCP-IP_Prim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81450"/>
            <a:ext cx="6781800" cy="46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</a:t>
            </a:r>
            <a:endParaRPr lang="en-US" dirty="0"/>
          </a:p>
        </p:txBody>
      </p:sp>
      <p:pic>
        <p:nvPicPr>
          <p:cNvPr id="4" name="Content Placeholder 3" descr="Data_Flow_of_the_Internet_Protocol_Suite.PNG"/>
          <p:cNvPicPr>
            <a:picLocks noGrp="1" noChangeAspect="1"/>
          </p:cNvPicPr>
          <p:nvPr>
            <p:ph idx="1"/>
          </p:nvPr>
        </p:nvPicPr>
        <p:blipFill>
          <a:blip r:embed="rId2"/>
          <a:srcRect r="3226"/>
          <a:stretch>
            <a:fillRect/>
          </a:stretch>
        </p:blipFill>
        <p:spPr>
          <a:xfrm>
            <a:off x="0" y="1981200"/>
            <a:ext cx="9144000" cy="32861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/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create a website?</a:t>
            </a:r>
          </a:p>
          <a:p>
            <a:pPr lvl="1"/>
            <a:r>
              <a:rPr lang="en-US" dirty="0" smtClean="0"/>
              <a:t>HTML / CSS / Client side </a:t>
            </a:r>
            <a:r>
              <a:rPr lang="en-US" dirty="0" err="1" smtClean="0"/>
              <a:t>Javascript</a:t>
            </a:r>
            <a:r>
              <a:rPr lang="en-US" dirty="0" smtClean="0"/>
              <a:t> / flash</a:t>
            </a:r>
          </a:p>
          <a:p>
            <a:r>
              <a:rPr lang="en-US" dirty="0" smtClean="0"/>
              <a:t>How to create a web application</a:t>
            </a:r>
          </a:p>
          <a:p>
            <a:pPr lvl="1"/>
            <a:r>
              <a:rPr lang="en-US" dirty="0" smtClean="0"/>
              <a:t>HMTL/ CSS/ Client side </a:t>
            </a:r>
            <a:r>
              <a:rPr lang="en-US" dirty="0" err="1" smtClean="0"/>
              <a:t>Javascript</a:t>
            </a:r>
            <a:r>
              <a:rPr lang="en-US" dirty="0" smtClean="0"/>
              <a:t>/ flash</a:t>
            </a:r>
          </a:p>
          <a:p>
            <a:pPr lvl="1"/>
            <a:r>
              <a:rPr lang="en-US" dirty="0" smtClean="0"/>
              <a:t>Server side processing power</a:t>
            </a:r>
          </a:p>
          <a:p>
            <a:pPr lvl="2"/>
            <a:r>
              <a:rPr lang="en-US" dirty="0" smtClean="0"/>
              <a:t>PHP,  .NET,  JAVA etc</a:t>
            </a:r>
          </a:p>
          <a:p>
            <a:r>
              <a:rPr lang="en-US" dirty="0" smtClean="0"/>
              <a:t>Are these terms interchangeable?</a:t>
            </a:r>
          </a:p>
          <a:p>
            <a:pPr lvl="1"/>
            <a:r>
              <a:rPr lang="en-US" dirty="0" smtClean="0"/>
              <a:t>Yes if you are using any server side apps which now days everyone uses like </a:t>
            </a:r>
            <a:r>
              <a:rPr lang="en-US" smtClean="0"/>
              <a:t>wordpress.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Languages: </a:t>
            </a:r>
            <a:r>
              <a:rPr lang="en-US" dirty="0" err="1" smtClean="0"/>
              <a:t>.Net</a:t>
            </a:r>
            <a:r>
              <a:rPr lang="en-US" dirty="0" smtClean="0"/>
              <a:t>, Java, PHP, </a:t>
            </a:r>
          </a:p>
          <a:p>
            <a:r>
              <a:rPr lang="en-US" dirty="0" smtClean="0"/>
              <a:t>Framework/ Libraries/ Technologies:</a:t>
            </a:r>
          </a:p>
          <a:p>
            <a:pPr lvl="2"/>
            <a:r>
              <a:rPr lang="en-US" dirty="0" err="1" smtClean="0"/>
              <a:t>Joomla</a:t>
            </a:r>
            <a:r>
              <a:rPr lang="en-US" dirty="0" smtClean="0"/>
              <a:t>, </a:t>
            </a:r>
            <a:r>
              <a:rPr lang="en-US" dirty="0" err="1" smtClean="0"/>
              <a:t>Wordpress</a:t>
            </a:r>
            <a:r>
              <a:rPr lang="en-US" dirty="0" smtClean="0"/>
              <a:t> (PHP)</a:t>
            </a:r>
          </a:p>
          <a:p>
            <a:pPr lvl="2"/>
            <a:r>
              <a:rPr lang="en-US" dirty="0" err="1" smtClean="0"/>
              <a:t>.Net</a:t>
            </a:r>
            <a:r>
              <a:rPr lang="en-US" dirty="0" smtClean="0"/>
              <a:t> MVC</a:t>
            </a:r>
          </a:p>
          <a:p>
            <a:pPr lvl="2"/>
            <a:r>
              <a:rPr lang="en-US" dirty="0" smtClean="0"/>
              <a:t>Node.js </a:t>
            </a:r>
            <a:r>
              <a:rPr lang="en-US" dirty="0" smtClean="0"/>
              <a:t>etc</a:t>
            </a:r>
          </a:p>
          <a:p>
            <a:r>
              <a:rPr lang="en-US" dirty="0" smtClean="0"/>
              <a:t>Software's</a:t>
            </a:r>
          </a:p>
          <a:p>
            <a:pPr lvl="1"/>
            <a:r>
              <a:rPr lang="en-US" dirty="0" smtClean="0"/>
              <a:t>Website servers like Apache, </a:t>
            </a:r>
            <a:r>
              <a:rPr lang="en-US" dirty="0" err="1" smtClean="0"/>
              <a:t>IIS,Tomcat</a:t>
            </a:r>
            <a:endParaRPr lang="en-US" dirty="0" smtClean="0"/>
          </a:p>
          <a:p>
            <a:pPr lvl="1"/>
            <a:r>
              <a:rPr lang="en-US" dirty="0" smtClean="0"/>
              <a:t>Mail servers like postfix, </a:t>
            </a:r>
            <a:r>
              <a:rPr lang="en-US" dirty="0" err="1" smtClean="0"/>
              <a:t>sendmail</a:t>
            </a:r>
            <a:r>
              <a:rPr lang="en-US" dirty="0" smtClean="0"/>
              <a:t>, </a:t>
            </a:r>
            <a:r>
              <a:rPr lang="en-US" dirty="0" err="1" smtClean="0"/>
              <a:t>hmailservers</a:t>
            </a:r>
            <a:r>
              <a:rPr lang="en-US" dirty="0" smtClean="0"/>
              <a:t> etc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188</TotalTime>
  <Words>301</Words>
  <Application>Microsoft Office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Slide 1</vt:lpstr>
      <vt:lpstr>Topics</vt:lpstr>
      <vt:lpstr>Introduction</vt:lpstr>
      <vt:lpstr>Client</vt:lpstr>
      <vt:lpstr>Server</vt:lpstr>
      <vt:lpstr>Internet</vt:lpstr>
      <vt:lpstr>Behind the scene</vt:lpstr>
      <vt:lpstr>Website / Web Application</vt:lpstr>
      <vt:lpstr>Serverside</vt:lpstr>
      <vt:lpstr>Clientside</vt:lpstr>
      <vt:lpstr>Cloud Computing</vt:lpstr>
      <vt:lpstr>Cloud Computing</vt:lpstr>
      <vt:lpstr>Benefits</vt:lpstr>
      <vt:lpstr>Services / Providers</vt:lpstr>
      <vt:lpstr>Server setup</vt:lpstr>
      <vt:lpstr>Current Trends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Vivek</dc:creator>
  <cp:lastModifiedBy>Vivek</cp:lastModifiedBy>
  <cp:revision>42</cp:revision>
  <dcterms:created xsi:type="dcterms:W3CDTF">2016-09-19T14:16:03Z</dcterms:created>
  <dcterms:modified xsi:type="dcterms:W3CDTF">2016-09-21T15:27:37Z</dcterms:modified>
</cp:coreProperties>
</file>