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8875-FFFF-494A-A58F-59C22E852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C39005-D354-4DED-A88D-DD4D09D38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3BB47-763E-4104-865C-458D749EB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F774A-A724-479F-825E-AFAD9B07C990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B4B5E-DF67-48C1-9B53-080119DC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B0A5A-68DE-4FBA-8836-A7AE114A9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6084-39B1-49A1-AF90-07A575CC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90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D6D9C-C4E3-4E7E-92A9-EEA7998CA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B199CE-46AE-4696-AE02-1A0071675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00003-268D-4062-9A72-695F8ABAD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F774A-A724-479F-825E-AFAD9B07C990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6E953-6841-4A50-98B9-B9796077E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1B462-E38B-4419-AD27-911FC0322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6084-39B1-49A1-AF90-07A575CC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79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C1682-1029-40AB-B0C2-E4DA4BD471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E7E82B-3DB2-4D6F-BA80-379FDAB82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8AFA7-0ECE-4B57-85A3-E810F9E89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F774A-A724-479F-825E-AFAD9B07C990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9DC5F-B6FE-4851-977D-7D59B4B35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217F8-AC71-4739-8B0F-3438917BD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6084-39B1-49A1-AF90-07A575CC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69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B6D78-5F15-415D-9692-B7151B4E8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0C1EB-F407-4935-8B43-D3189AB78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54015-E2B8-4EFC-8380-40188773D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F774A-A724-479F-825E-AFAD9B07C990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4DE0C-6EB5-4202-894D-435970DEC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56249-1EB4-4671-BD92-CED6C8D8F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6084-39B1-49A1-AF90-07A575CC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31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40D76-2394-4855-9D72-8B5D427A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E4AA3-2DF5-48CE-BAAD-70D9B6D72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E4B73-69C1-4C49-8BAE-D9AD17D1B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F774A-A724-479F-825E-AFAD9B07C990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60E8C-7089-4652-813A-92F71F97E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B523-4A80-4BAB-92A9-71C70708B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6084-39B1-49A1-AF90-07A575CC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51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E7C1A-8AAA-4260-B2A9-ED46EC589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61C79-CA13-44AC-9F6E-35CC128FF9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DE84D5-B848-4ACA-9FAD-18EF1EA6C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60A8D-1972-49D1-A414-74F2E79D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F774A-A724-479F-825E-AFAD9B07C990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4EF34-177E-4B7D-9A9D-2D8FE71F3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B0C0E-86D9-4B8A-BC4C-70E9E84B9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6084-39B1-49A1-AF90-07A575CC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54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4518B-7B44-49F4-A9CE-9DBFB2EA4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A192B-AAD8-4A4D-BAC4-B656E080D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1047C-50B8-49A4-9EF1-BC6186D17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24F60F-2D90-4B23-8796-013A73C0F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153101-4FC8-4C8F-88C7-B2A92A73F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EF03A9-4462-43A6-813D-FD2073A01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F774A-A724-479F-825E-AFAD9B07C990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AAE719-18DD-4B43-BDFE-36D6554A6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A47FFB-DAB6-41EA-8AC0-EAB6425DD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6084-39B1-49A1-AF90-07A575CC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77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DA2C0-6BAE-4239-9A1B-0F1762AD0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6AF18F-87AC-4314-B2A9-07FD0B0E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F774A-A724-479F-825E-AFAD9B07C990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57963E-8663-462D-A7F2-EA2012973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BB728-324A-4ACE-B909-9FAB3EF23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6084-39B1-49A1-AF90-07A575CC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6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E0D544-5F64-49CC-B439-7052149D4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F774A-A724-479F-825E-AFAD9B07C990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0800EE-1CAE-4C40-83DF-388D944EE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C5743-4892-4148-BAB9-48A87F778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6084-39B1-49A1-AF90-07A575CC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19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E1C49-8434-4D87-A4DD-BE33467BF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9E3A7-D1F2-4613-B46C-3732A1B42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A4ED4-50ED-4355-994A-64F950BB5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6B6D2-B949-4404-A501-5FF26E5C1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F774A-A724-479F-825E-AFAD9B07C990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1900B-5B5B-42DA-89F2-0F2EB48A4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56C08-7C81-4872-B07E-3B5049216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6084-39B1-49A1-AF90-07A575CC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71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2DAAA-571B-4515-98B6-A53C71B0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10DDFB-4C2F-4CC9-A362-4540EF6C1D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D2A2CE-045F-4C7E-94DD-98D589FD5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FBBAF-FD66-4EC7-970F-C60C6B2F3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F774A-A724-479F-825E-AFAD9B07C990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0B3C8-0893-4A66-A7C1-4FA9B4625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EE6E-D6E3-4CAB-B882-1F76E27B2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6084-39B1-49A1-AF90-07A575CC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35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A80C03-C1A1-4165-ABD5-D0AD762A6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EB071-E5B9-4B39-9FD1-000A00578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7A92C-9268-49E7-B1E1-F271ADDE2A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F774A-A724-479F-825E-AFAD9B07C990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631B2-9E21-4302-AE51-80C97E27AE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56E1E-8E8B-42D2-B81C-0650730451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16084-39B1-49A1-AF90-07A575CC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18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7C426-E860-4184-9584-A22670E46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</a:t>
            </a:r>
            <a:r>
              <a:rPr lang="pt-BR" dirty="0" err="1"/>
              <a:t>Git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D5C31-CD44-4B0D-8F47-3BA7B53EFC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KickOff</a:t>
            </a:r>
            <a:endParaRPr lang="en-US" dirty="0"/>
          </a:p>
        </p:txBody>
      </p:sp>
      <p:sp>
        <p:nvSpPr>
          <p:cNvPr id="4" name="&quot;Not Allowed&quot; Symbol 3">
            <a:extLst>
              <a:ext uri="{FF2B5EF4-FFF2-40B4-BE49-F238E27FC236}">
                <a16:creationId xmlns:a16="http://schemas.microsoft.com/office/drawing/2014/main" id="{FFB168AD-6F72-45A4-A737-00FC7245B61B}"/>
              </a:ext>
            </a:extLst>
          </p:cNvPr>
          <p:cNvSpPr/>
          <p:nvPr/>
        </p:nvSpPr>
        <p:spPr>
          <a:xfrm>
            <a:off x="2161309" y="1122363"/>
            <a:ext cx="1864426" cy="3627767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637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Projeto 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Git</dc:title>
  <dc:creator>Logon Aluno</dc:creator>
  <cp:lastModifiedBy>Logon Aluno</cp:lastModifiedBy>
  <cp:revision>2</cp:revision>
  <dcterms:created xsi:type="dcterms:W3CDTF">2024-03-18T12:41:31Z</dcterms:created>
  <dcterms:modified xsi:type="dcterms:W3CDTF">2024-03-18T12:48:01Z</dcterms:modified>
</cp:coreProperties>
</file>