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7375-F4A8-4EE0-ABA1-59BBCB99E842}" type="datetimeFigureOut">
              <a:rPr lang="ru-RU" smtClean="0"/>
              <a:t>27.03.2016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2E44-46E8-4DBF-B159-6558985F4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78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7375-F4A8-4EE0-ABA1-59BBCB99E842}" type="datetimeFigureOut">
              <a:rPr lang="ru-RU" smtClean="0"/>
              <a:t>27.03.2016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2E44-46E8-4DBF-B159-6558985F4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89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7375-F4A8-4EE0-ABA1-59BBCB99E842}" type="datetimeFigureOut">
              <a:rPr lang="ru-RU" smtClean="0"/>
              <a:t>27.03.2016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2E44-46E8-4DBF-B159-6558985F4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11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7375-F4A8-4EE0-ABA1-59BBCB99E842}" type="datetimeFigureOut">
              <a:rPr lang="ru-RU" smtClean="0"/>
              <a:t>27.03.2016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2E44-46E8-4DBF-B159-6558985F4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77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7375-F4A8-4EE0-ABA1-59BBCB99E842}" type="datetimeFigureOut">
              <a:rPr lang="ru-RU" smtClean="0"/>
              <a:t>27.03.2016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2E44-46E8-4DBF-B159-6558985F4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50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7375-F4A8-4EE0-ABA1-59BBCB99E842}" type="datetimeFigureOut">
              <a:rPr lang="ru-RU" smtClean="0"/>
              <a:t>27.03.2016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2E44-46E8-4DBF-B159-6558985F4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0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7375-F4A8-4EE0-ABA1-59BBCB99E842}" type="datetimeFigureOut">
              <a:rPr lang="ru-RU" smtClean="0"/>
              <a:t>27.03.2016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2E44-46E8-4DBF-B159-6558985F4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95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7375-F4A8-4EE0-ABA1-59BBCB99E842}" type="datetimeFigureOut">
              <a:rPr lang="ru-RU" smtClean="0"/>
              <a:t>27.03.2016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2E44-46E8-4DBF-B159-6558985F4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83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7375-F4A8-4EE0-ABA1-59BBCB99E842}" type="datetimeFigureOut">
              <a:rPr lang="ru-RU" smtClean="0"/>
              <a:t>27.03.2016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2E44-46E8-4DBF-B159-6558985F4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47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7375-F4A8-4EE0-ABA1-59BBCB99E842}" type="datetimeFigureOut">
              <a:rPr lang="ru-RU" smtClean="0"/>
              <a:t>27.03.2016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2E44-46E8-4DBF-B159-6558985F4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85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7375-F4A8-4EE0-ABA1-59BBCB99E842}" type="datetimeFigureOut">
              <a:rPr lang="ru-RU" smtClean="0"/>
              <a:t>27.03.2016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2E44-46E8-4DBF-B159-6558985F4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13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B7375-F4A8-4EE0-ABA1-59BBCB99E842}" type="datetimeFigureOut">
              <a:rPr lang="ru-RU" smtClean="0"/>
              <a:t>27.03.2016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2E44-46E8-4DBF-B159-6558985F4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9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0291156" cy="650055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77000">
                <a:srgbClr val="FFFF00"/>
              </a:gs>
              <a:gs pos="50000">
                <a:srgbClr val="FF0000"/>
              </a:gs>
              <a:gs pos="26000">
                <a:srgbClr val="FFFF00"/>
              </a:gs>
              <a:gs pos="4000">
                <a:schemeClr val="accent1">
                  <a:lumMod val="75000"/>
                </a:schemeClr>
              </a:gs>
            </a:gsLst>
            <a:lin ang="3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6" name="Надпись 4"/>
          <p:cNvSpPr txBox="1"/>
          <p:nvPr/>
        </p:nvSpPr>
        <p:spPr>
          <a:xfrm>
            <a:off x="3081271" y="3908289"/>
            <a:ext cx="449437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ru-RU"/>
            </a:defPPr>
            <a:lvl1pPr algn="ctr">
              <a:defRPr sz="7500" b="1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gradFill>
                  <a:gsLst>
                    <a:gs pos="9000">
                      <a:srgbClr val="FFFFFF"/>
                    </a:gs>
                    <a:gs pos="77000">
                      <a:srgbClr val="FFFFFF"/>
                    </a:gs>
                    <a:gs pos="59000">
                      <a:srgbClr val="CECCCC"/>
                    </a:gs>
                    <a:gs pos="0">
                      <a:srgbClr val="000000"/>
                    </a:gs>
                  </a:gsLst>
                  <a:lin ang="2700000" scaled="0"/>
                </a:gradFill>
                <a:effectLst>
                  <a:glow rad="50800">
                    <a:srgbClr val="000000">
                      <a:alpha val="27000"/>
                    </a:srgb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sz="4000" dirty="0"/>
              <a:t>(Ver. 8.0.0)</a:t>
            </a:r>
            <a:endParaRPr lang="ru-RU" sz="4000" dirty="0"/>
          </a:p>
        </p:txBody>
      </p:sp>
      <p:sp>
        <p:nvSpPr>
          <p:cNvPr id="7" name="Надпись 5"/>
          <p:cNvSpPr txBox="1"/>
          <p:nvPr/>
        </p:nvSpPr>
        <p:spPr>
          <a:xfrm>
            <a:off x="0" y="5946555"/>
            <a:ext cx="486861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ru-RU"/>
            </a:defPPr>
            <a:lvl1pPr algn="ctr">
              <a:defRPr sz="7500" b="1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gradFill>
                  <a:gsLst>
                    <a:gs pos="9000">
                      <a:srgbClr val="FFFFFF"/>
                    </a:gs>
                    <a:gs pos="77000">
                      <a:srgbClr val="FFFFFF"/>
                    </a:gs>
                    <a:gs pos="59000">
                      <a:srgbClr val="CECCCC"/>
                    </a:gs>
                    <a:gs pos="0">
                      <a:srgbClr val="000000"/>
                    </a:gs>
                  </a:gsLst>
                  <a:lin ang="2700000" scaled="0"/>
                </a:gradFill>
                <a:effectLst>
                  <a:glow rad="50800">
                    <a:srgbClr val="000000">
                      <a:alpha val="27000"/>
                    </a:srgb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sz="3000" dirty="0">
                <a:ln w="9525" cap="flat" cmpd="sng" algn="ctr">
                  <a:noFill/>
                  <a:prstDash val="solid"/>
                  <a:round/>
                </a:ln>
                <a:gradFill>
                  <a:gsLst>
                    <a:gs pos="9000">
                      <a:srgbClr val="FFFFFF"/>
                    </a:gs>
                    <a:gs pos="77000">
                      <a:srgbClr val="FFFFFF"/>
                    </a:gs>
                  </a:gsLst>
                  <a:lin ang="2700000" scaled="0"/>
                </a:gradFill>
                <a:effectLst>
                  <a:glow rad="431800">
                    <a:schemeClr val="tx1">
                      <a:alpha val="40000"/>
                    </a:schemeClr>
                  </a:glow>
                </a:effectLst>
              </a:rPr>
              <a:t>© </a:t>
            </a:r>
            <a:r>
              <a:rPr lang="en-US" sz="3000" dirty="0" err="1">
                <a:ln w="9525" cap="flat" cmpd="sng" algn="ctr">
                  <a:noFill/>
                  <a:prstDash val="solid"/>
                  <a:round/>
                </a:ln>
                <a:gradFill>
                  <a:gsLst>
                    <a:gs pos="9000">
                      <a:srgbClr val="FFFFFF"/>
                    </a:gs>
                    <a:gs pos="77000">
                      <a:srgbClr val="FFFFFF"/>
                    </a:gs>
                  </a:gsLst>
                  <a:lin ang="2700000" scaled="0"/>
                </a:gradFill>
                <a:effectLst>
                  <a:glow rad="431800">
                    <a:schemeClr val="tx1">
                      <a:alpha val="40000"/>
                    </a:schemeClr>
                  </a:glow>
                </a:effectLst>
              </a:rPr>
              <a:t>Vitaliy</a:t>
            </a:r>
            <a:r>
              <a:rPr lang="en-US" sz="3000" dirty="0">
                <a:ln w="9525" cap="flat" cmpd="sng" algn="ctr">
                  <a:noFill/>
                  <a:prstDash val="solid"/>
                  <a:round/>
                </a:ln>
                <a:gradFill>
                  <a:gsLst>
                    <a:gs pos="9000">
                      <a:srgbClr val="FFFFFF"/>
                    </a:gs>
                    <a:gs pos="77000">
                      <a:srgbClr val="FFFFFF"/>
                    </a:gs>
                  </a:gsLst>
                  <a:lin ang="2700000" scaled="0"/>
                </a:gradFill>
                <a:effectLst>
                  <a:glow rad="431800">
                    <a:schemeClr val="tx1">
                      <a:alpha val="40000"/>
                    </a:schemeClr>
                  </a:glow>
                </a:effectLst>
              </a:rPr>
              <a:t> </a:t>
            </a:r>
            <a:r>
              <a:rPr lang="en-US" sz="3000" dirty="0" err="1" smtClean="0">
                <a:ln w="9525" cap="flat" cmpd="sng" algn="ctr">
                  <a:noFill/>
                  <a:prstDash val="solid"/>
                  <a:round/>
                </a:ln>
                <a:gradFill>
                  <a:gsLst>
                    <a:gs pos="9000">
                      <a:srgbClr val="FFFFFF"/>
                    </a:gs>
                    <a:gs pos="77000">
                      <a:srgbClr val="FFFFFF"/>
                    </a:gs>
                  </a:gsLst>
                  <a:lin ang="2700000" scaled="0"/>
                </a:gradFill>
                <a:effectLst>
                  <a:glow rad="431800">
                    <a:schemeClr val="tx1">
                      <a:alpha val="40000"/>
                    </a:schemeClr>
                  </a:glow>
                </a:effectLst>
              </a:rPr>
              <a:t>Melnik</a:t>
            </a:r>
            <a:r>
              <a:rPr lang="en-US" sz="3000" dirty="0" smtClean="0">
                <a:ln w="9525" cap="flat" cmpd="sng" algn="ctr">
                  <a:noFill/>
                  <a:prstDash val="solid"/>
                  <a:round/>
                </a:ln>
                <a:gradFill>
                  <a:gsLst>
                    <a:gs pos="9000">
                      <a:srgbClr val="FFFFFF"/>
                    </a:gs>
                    <a:gs pos="77000">
                      <a:srgbClr val="FFFFFF"/>
                    </a:gs>
                  </a:gsLst>
                  <a:lin ang="2700000" scaled="0"/>
                </a:gradFill>
                <a:effectLst>
                  <a:glow rad="431800">
                    <a:schemeClr val="tx1">
                      <a:alpha val="40000"/>
                    </a:schemeClr>
                  </a:glow>
                </a:effectLst>
              </a:rPr>
              <a:t> 2015 - 2016</a:t>
            </a:r>
            <a:endParaRPr lang="ru-RU" sz="3000" dirty="0">
              <a:ln w="9525" cap="flat" cmpd="sng" algn="ctr">
                <a:noFill/>
                <a:prstDash val="solid"/>
                <a:round/>
              </a:ln>
              <a:gradFill>
                <a:gsLst>
                  <a:gs pos="9000">
                    <a:srgbClr val="FFFFFF"/>
                  </a:gs>
                  <a:gs pos="77000">
                    <a:srgbClr val="FFFFFF"/>
                  </a:gs>
                </a:gsLst>
                <a:lin ang="2700000" scaled="0"/>
              </a:gradFill>
              <a:effectLst>
                <a:glow rad="4318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881323" y="2157670"/>
            <a:ext cx="6894268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dirty="0" err="1" smtClean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gradFill>
                  <a:gsLst>
                    <a:gs pos="9000">
                      <a:srgbClr val="FFFFFF"/>
                    </a:gs>
                    <a:gs pos="77000">
                      <a:srgbClr val="FFFFFF"/>
                    </a:gs>
                    <a:gs pos="59000">
                      <a:srgbClr val="CECCCC"/>
                    </a:gs>
                    <a:gs pos="0">
                      <a:srgbClr val="000000"/>
                    </a:gs>
                  </a:gsLst>
                  <a:lin ang="2700000" scaled="0"/>
                </a:gradFill>
                <a:effectLst>
                  <a:glow rad="101600">
                    <a:schemeClr val="tx1">
                      <a:alpha val="40000"/>
                    </a:schemeClr>
                  </a:glow>
                  <a:reflection blurRad="177800" stA="93000" endPos="38000" dist="50800" dir="5400000" sy="-100000" algn="bl" rotWithShape="0"/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MoveImage</a:t>
            </a:r>
            <a:endParaRPr lang="ru-RU" sz="10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glow rad="101600">
                  <a:schemeClr val="tx1">
                    <a:alpha val="40000"/>
                  </a:schemeClr>
                </a:glow>
                <a:reflection blurRad="177800" stA="93000" endPos="38000" dist="50800" dir="5400000" sy="-100000" algn="bl" rotWithShape="0"/>
              </a:effectLst>
            </a:endParaRPr>
          </a:p>
        </p:txBody>
      </p:sp>
      <p:sp>
        <p:nvSpPr>
          <p:cNvPr id="9" name="Надпись 5"/>
          <p:cNvSpPr txBox="1"/>
          <p:nvPr/>
        </p:nvSpPr>
        <p:spPr>
          <a:xfrm>
            <a:off x="6899564" y="5946555"/>
            <a:ext cx="339159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ru-RU"/>
            </a:defPPr>
            <a:lvl1pPr algn="ctr">
              <a:defRPr sz="7500" b="1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gradFill>
                  <a:gsLst>
                    <a:gs pos="9000">
                      <a:srgbClr val="FFFFFF"/>
                    </a:gs>
                    <a:gs pos="77000">
                      <a:srgbClr val="FFFFFF"/>
                    </a:gs>
                    <a:gs pos="59000">
                      <a:srgbClr val="CECCCC"/>
                    </a:gs>
                    <a:gs pos="0">
                      <a:srgbClr val="000000"/>
                    </a:gs>
                  </a:gsLst>
                  <a:lin ang="2700000" scaled="0"/>
                </a:gradFill>
                <a:effectLst>
                  <a:glow rad="50800">
                    <a:srgbClr val="000000">
                      <a:alpha val="27000"/>
                    </a:srgb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sz="3000" dirty="0" smtClean="0">
                <a:ln w="9525" cap="flat" cmpd="sng" algn="ctr">
                  <a:noFill/>
                  <a:prstDash val="solid"/>
                  <a:round/>
                </a:ln>
                <a:gradFill>
                  <a:gsLst>
                    <a:gs pos="9000">
                      <a:srgbClr val="FFFFFF"/>
                    </a:gs>
                    <a:gs pos="77000">
                      <a:srgbClr val="FFFFFF"/>
                    </a:gs>
                  </a:gsLst>
                  <a:lin ang="2700000" scaled="0"/>
                </a:gradFill>
                <a:effectLst>
                  <a:glow rad="431800">
                    <a:schemeClr val="tx1">
                      <a:alpha val="40000"/>
                    </a:schemeClr>
                  </a:glow>
                </a:effectLst>
              </a:rPr>
              <a:t>ц.23, тел. 69 - 23</a:t>
            </a:r>
            <a:endParaRPr lang="ru-RU" sz="3000" dirty="0">
              <a:ln w="9525" cap="flat" cmpd="sng" algn="ctr">
                <a:noFill/>
                <a:prstDash val="solid"/>
                <a:round/>
              </a:ln>
              <a:gradFill>
                <a:gsLst>
                  <a:gs pos="9000">
                    <a:srgbClr val="FFFFFF"/>
                  </a:gs>
                  <a:gs pos="77000">
                    <a:srgbClr val="FFFFFF"/>
                  </a:gs>
                </a:gsLst>
                <a:lin ang="2700000" scaled="0"/>
              </a:gradFill>
              <a:effectLst>
                <a:glow rad="4318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72756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</Words>
  <Application>Microsoft Office PowerPoint</Application>
  <PresentationFormat>Широкоэкранный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Company>Powered© by SLO94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Виталий Мельник</dc:creator>
  <cp:lastModifiedBy>Виталий Мельник</cp:lastModifiedBy>
  <cp:revision>2</cp:revision>
  <dcterms:created xsi:type="dcterms:W3CDTF">2016-03-27T16:56:32Z</dcterms:created>
  <dcterms:modified xsi:type="dcterms:W3CDTF">2016-03-27T17:09:28Z</dcterms:modified>
</cp:coreProperties>
</file>