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91896-2B54-4490-89D6-61E3C35C4E88}" v="490" dt="2022-05-25T15:43:58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16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B224-CBF2-4FAD-8E4E-11ABB4869665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85439-A75D-4815-9906-EB30B8D43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8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85439-A75D-4815-9906-EB30B8D438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61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154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61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871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9155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3831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8203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456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390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35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196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5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39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768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70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060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196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965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5EA6CD-C53F-4194-ABBF-CE65E908D888}" type="datetimeFigureOut">
              <a:rPr lang="ko-KR" altLang="en-US" smtClean="0"/>
              <a:pPr/>
              <a:t>2022-06-15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C6C81E-6AC7-4A28-960D-3C21FC847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975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  <p:sldLayoutId id="214748420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609862E-48F9-45AC-8D44-67A0268A7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Diagonal Corner Rectangle 6">
            <a:extLst>
              <a:ext uri="{FF2B5EF4-FFF2-40B4-BE49-F238E27FC236}">
                <a16:creationId xmlns:a16="http://schemas.microsoft.com/office/drawing/2014/main" xmlns="" id="{2D5EEA8B-2D86-4D1D-96B3-6B82903037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B65646-B5B4-5B5A-46CF-DEA1F5F21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807" y="118416"/>
            <a:ext cx="9369518" cy="1105175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1" dirty="0" err="1">
                <a:ln w="3175" cmpd="sng">
                  <a:solidFill>
                    <a:schemeClr val="bg2"/>
                  </a:solidFill>
                </a:ln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아두이노</a:t>
            </a:r>
            <a:r>
              <a:rPr lang="ko-KR" altLang="en-US" sz="5400" b="1" dirty="0">
                <a:ln w="3175" cmpd="sng">
                  <a:solidFill>
                    <a:schemeClr val="bg2"/>
                  </a:solidFill>
                </a:ln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기말 프로젝트 </a:t>
            </a:r>
            <a:r>
              <a:rPr lang="en-US" altLang="ko-KR" sz="5400" b="1" dirty="0">
                <a:ln w="3175" cmpd="sng">
                  <a:solidFill>
                    <a:schemeClr val="bg2"/>
                  </a:solidFill>
                </a:ln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PPT</a:t>
            </a:r>
            <a:endParaRPr lang="ko-KR" altLang="en-US" sz="5400" b="1" dirty="0">
              <a:ln w="3175" cmpd="sng">
                <a:solidFill>
                  <a:schemeClr val="bg2"/>
                </a:solidFill>
              </a:ln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EC152CC-3E14-E0FE-87CF-8D6F6158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65" y="4496842"/>
            <a:ext cx="3621401" cy="1947333"/>
          </a:xfrm>
        </p:spPr>
        <p:txBody>
          <a:bodyPr>
            <a:normAutofit fontScale="92500"/>
          </a:bodyPr>
          <a:lstStyle/>
          <a:p>
            <a:r>
              <a:rPr lang="en-US" altLang="ko-KR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AR12 </a:t>
            </a:r>
            <a:r>
              <a:rPr lang="ko-KR" altLang="en-US" sz="25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이승무 </a:t>
            </a:r>
            <a:r>
              <a:rPr lang="en-US" altLang="ko-KR" sz="25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회로설계</a:t>
            </a:r>
            <a:endParaRPr lang="en-US" altLang="ko-KR" sz="2500" b="1" dirty="0">
              <a:solidFill>
                <a:schemeClr val="bg2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5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AR17 </a:t>
            </a:r>
            <a:r>
              <a:rPr lang="ko-KR" altLang="en-US" sz="25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임태형 </a:t>
            </a:r>
            <a:r>
              <a:rPr lang="en-US" altLang="ko-KR" sz="25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5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코드설계</a:t>
            </a:r>
            <a:endParaRPr lang="en-US" altLang="ko-KR" sz="2500" b="1" dirty="0">
              <a:solidFill>
                <a:schemeClr val="bg2">
                  <a:lumMod val="20000"/>
                  <a:lumOff val="8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1032" name="Picture 8" descr="1. 아두이노란?">
            <a:extLst>
              <a:ext uri="{FF2B5EF4-FFF2-40B4-BE49-F238E27FC236}">
                <a16:creationId xmlns:a16="http://schemas.microsoft.com/office/drawing/2014/main" xmlns="" id="{4114D8B5-A53F-EFB8-963F-8DF423EF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07421" y="1701044"/>
            <a:ext cx="4611151" cy="35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376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86">
            <a:extLst>
              <a:ext uri="{FF2B5EF4-FFF2-40B4-BE49-F238E27FC236}">
                <a16:creationId xmlns:a16="http://schemas.microsoft.com/office/drawing/2014/main" xmlns="" id="{7E89D346-FD24-4FBA-A956-3200CC1759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E2D934-2C2A-991D-B335-769EB45F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23" y="620722"/>
            <a:ext cx="4205003" cy="101492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무엇을 만들 것인가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2075" name="Snip Diagonal Corner Rectangle 18">
            <a:extLst>
              <a:ext uri="{FF2B5EF4-FFF2-40B4-BE49-F238E27FC236}">
                <a16:creationId xmlns:a16="http://schemas.microsoft.com/office/drawing/2014/main" xmlns="" id="{9F1E6C01-CE56-48FB-B0C1-482CC243DC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11486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2C568DC-7CC9-A7D0-91F2-B13FD212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621" y="1515291"/>
            <a:ext cx="4819653" cy="3901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i="0" dirty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</a:t>
            </a:r>
            <a:r>
              <a:rPr lang="ko-KR" altLang="en-US" sz="1800" b="0" i="0" dirty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  <a:r>
              <a:rPr lang="ko-KR" altLang="en-US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휴대용 게임기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b="0" i="0" dirty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└ 내장된 </a:t>
            </a:r>
            <a:r>
              <a:rPr lang="ko-KR" altLang="en-US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배터리로 전원을 공급받으며 </a:t>
            </a:r>
            <a:endParaRPr lang="en-US" altLang="ko-KR" sz="1800" dirty="0">
              <a:solidFill>
                <a:srgbClr val="0F49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 err="1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UNO </a:t>
            </a:r>
            <a:r>
              <a:rPr lang="ko-KR" altLang="en-US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보드에 내장된 게임코드를 </a:t>
            </a:r>
            <a:endParaRPr lang="en-US" altLang="ko-KR" sz="1800" dirty="0">
              <a:solidFill>
                <a:srgbClr val="0F49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100" b="1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</a:t>
            </a:r>
            <a:r>
              <a:rPr lang="en-US" altLang="ko-KR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  <a:r>
              <a:rPr lang="ko-KR" altLang="en-US" sz="1800" dirty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실행한다</a:t>
            </a:r>
            <a:r>
              <a:rPr lang="en-US" altLang="ko-KR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└ </a:t>
            </a:r>
            <a:r>
              <a:rPr lang="ko-KR" altLang="en-US" sz="1800" dirty="0" err="1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택트</a:t>
            </a:r>
            <a:r>
              <a:rPr lang="ko-KR" altLang="en-US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스위치를 이용해 하나는 게임실행</a:t>
            </a:r>
            <a:r>
              <a:rPr lang="en-US" altLang="ko-KR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다른 하나는 절전모드로 사용한다</a:t>
            </a:r>
            <a:r>
              <a:rPr lang="en-US" altLang="ko-KR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└ </a:t>
            </a:r>
            <a:r>
              <a:rPr lang="ko-KR" altLang="en-US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센서기는 절전모드 이후 다시 켜지게끔 한다</a:t>
            </a:r>
            <a:r>
              <a:rPr lang="en-US" altLang="ko-KR" sz="1800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solidFill>
                <a:srgbClr val="0F49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F49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76" name="Group 90">
            <a:extLst>
              <a:ext uri="{FF2B5EF4-FFF2-40B4-BE49-F238E27FC236}">
                <a16:creationId xmlns:a16="http://schemas.microsoft.com/office/drawing/2014/main" xmlns="" id="{FA392D60-45E0-40B9-8C90-AAD5DEEB2A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B4B80EDE-F871-46B0-9AB3-412881E85E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B8F6E8A3-EBC1-40F1-8FCE-A53865BFE4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8F26AFFD-8905-47E9-9486-2047002287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7D824390-77F4-4ADA-9D04-2E69B37846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B09EDA7C-6260-4723-836A-6AB7804A10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C90FC5-C282-B964-190D-BAF0C61092AF}"/>
              </a:ext>
            </a:extLst>
          </p:cNvPr>
          <p:cNvSpPr txBox="1"/>
          <p:nvPr/>
        </p:nvSpPr>
        <p:spPr>
          <a:xfrm>
            <a:off x="1966997" y="537551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※ </a:t>
            </a:r>
            <a:r>
              <a:rPr lang="ko-KR" alt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게임기 회로 설계도입니다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user\Downloads\아두이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322" y="1423850"/>
            <a:ext cx="4317954" cy="3235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7499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nip Diagonal Corner Rectangle 6">
            <a:extLst>
              <a:ext uri="{FF2B5EF4-FFF2-40B4-BE49-F238E27FC236}">
                <a16:creationId xmlns:a16="http://schemas.microsoft.com/office/drawing/2014/main" xmlns="" id="{AD2D45C7-2E37-44FD-AC77-116CD14B9E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Snip Single Corner Rectangle 17">
            <a:extLst>
              <a:ext uri="{FF2B5EF4-FFF2-40B4-BE49-F238E27FC236}">
                <a16:creationId xmlns:a16="http://schemas.microsoft.com/office/drawing/2014/main" xmlns="" id="{1FF88480-2CF1-4C54-8CE3-2CA9CD9FF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C47B68-B959-B0D3-8EEB-5E565C20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97" y="21536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설계한 작품</a:t>
            </a:r>
            <a:endParaRPr lang="ko-KR" altLang="en-US" sz="4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:\Users\user\Downloads\20220615_1800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07" y="1384662"/>
            <a:ext cx="5553115" cy="4032069"/>
          </a:xfrm>
          <a:prstGeom prst="rect">
            <a:avLst/>
          </a:prstGeom>
          <a:noFill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8CC47B68-B959-B0D3-8EEB-5E565C20A319}"/>
              </a:ext>
            </a:extLst>
          </p:cNvPr>
          <p:cNvSpPr txBox="1">
            <a:spLocks/>
          </p:cNvSpPr>
          <p:nvPr/>
        </p:nvSpPr>
        <p:spPr>
          <a:xfrm>
            <a:off x="365759" y="5564777"/>
            <a:ext cx="7672252" cy="816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 algn="ctr" latinLnBrk="1">
              <a:spcBef>
                <a:spcPct val="0"/>
              </a:spcBef>
            </a:pPr>
            <a:r>
              <a:rPr kumimoji="0" lang="ko-KR" altLang="en-US" sz="2000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※ </a:t>
            </a:r>
            <a:r>
              <a:rPr kumimoji="0" lang="ko-KR" altLang="en-US" sz="2000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주요부품</a:t>
            </a:r>
            <a:r>
              <a:rPr kumimoji="0" lang="en-US" altLang="ko-KR" sz="2000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en-US" altLang="ko-KR" sz="2000" b="1" cap="all" dirty="0" err="1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lcd</a:t>
            </a:r>
            <a:r>
              <a:rPr lang="en-US" altLang="ko-KR" sz="2000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, </a:t>
            </a:r>
            <a:r>
              <a:rPr lang="ko-KR" altLang="en-US" sz="2000" b="1" cap="all" dirty="0" err="1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택트스위치</a:t>
            </a:r>
            <a:r>
              <a:rPr lang="ko-KR" altLang="en-US" sz="2000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,led, </a:t>
            </a:r>
            <a:r>
              <a:rPr lang="ko-KR" altLang="en-US" sz="2000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 센서기</a:t>
            </a:r>
            <a:endParaRPr kumimoji="0" lang="ko-KR" altLang="en-US" sz="2000" b="1" i="0" u="none" strike="noStrike" kern="1200" cap="all" spc="0" normalizeH="0" baseline="0" noProof="0" dirty="0">
              <a:ln w="3175" cmpd="sng"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8CC47B68-B959-B0D3-8EEB-5E565C20A319}"/>
              </a:ext>
            </a:extLst>
          </p:cNvPr>
          <p:cNvSpPr txBox="1">
            <a:spLocks/>
          </p:cNvSpPr>
          <p:nvPr/>
        </p:nvSpPr>
        <p:spPr>
          <a:xfrm>
            <a:off x="6271259" y="1285876"/>
            <a:ext cx="5777866" cy="4667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lvl="0" latinLnBrk="1">
              <a:spcBef>
                <a:spcPct val="0"/>
              </a:spcBef>
            </a:pP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en-US" altLang="ko-KR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LCD(2x16) : </a:t>
            </a: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 출력 기능</a:t>
            </a:r>
            <a:endParaRPr lang="en-US" altLang="ko-KR" b="1" cap="all" dirty="0" smtClean="0">
              <a:ln w="3175" cmpd="sng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 latinLnBrk="1">
              <a:spcBef>
                <a:spcPct val="0"/>
              </a:spcBef>
            </a:pPr>
            <a:endParaRPr kumimoji="0" lang="en-US" altLang="ko-KR" b="1" i="0" u="none" strike="noStrike" kern="1200" cap="all" spc="0" normalizeH="0" baseline="0" noProof="0" dirty="0" smtClean="0">
              <a:ln w="3175" cmpd="sng"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 latinLnBrk="1">
              <a:spcBef>
                <a:spcPct val="0"/>
              </a:spcBef>
            </a:pPr>
            <a:r>
              <a:rPr kumimoji="0" lang="ko-KR" altLang="en-US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○ </a:t>
            </a:r>
            <a:r>
              <a:rPr kumimoji="0" lang="ko-KR" altLang="en-US" b="1" i="0" u="none" strike="noStrike" kern="1200" cap="all" spc="0" normalizeH="0" baseline="0" noProof="0" dirty="0" err="1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택트</a:t>
            </a:r>
            <a:r>
              <a:rPr kumimoji="0" lang="ko-KR" altLang="en-US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스위치</a:t>
            </a:r>
            <a:r>
              <a:rPr kumimoji="0" lang="en-US" altLang="ko-KR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 : </a:t>
            </a:r>
            <a:r>
              <a:rPr kumimoji="0" lang="ko-KR" altLang="en-US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장애물 뛰어넘는 점프기능</a:t>
            </a:r>
            <a:endParaRPr kumimoji="0" lang="en-US" altLang="ko-KR" b="1" i="0" u="none" strike="noStrike" kern="1200" cap="all" spc="0" normalizeH="0" baseline="0" noProof="0" dirty="0" smtClean="0">
              <a:ln w="3175" cmpd="sng"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 latinLnBrk="1">
              <a:spcBef>
                <a:spcPct val="0"/>
              </a:spcBef>
            </a:pPr>
            <a:endParaRPr kumimoji="0" lang="en-US" altLang="ko-KR" b="1" i="0" u="none" strike="noStrike" kern="1200" cap="all" spc="0" normalizeH="0" baseline="0" noProof="0" dirty="0" smtClean="0">
              <a:ln w="3175" cmpd="sng"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 latinLnBrk="1">
              <a:spcBef>
                <a:spcPct val="0"/>
              </a:spcBef>
            </a:pP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b="1" cap="all" dirty="0" err="1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택트</a:t>
            </a: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스위치</a:t>
            </a:r>
            <a:r>
              <a:rPr lang="en-US" altLang="ko-KR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 : </a:t>
            </a:r>
            <a:r>
              <a:rPr lang="en-US" altLang="ko-KR" b="1" cap="all" dirty="0" err="1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lcd</a:t>
            </a: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절전 </a:t>
            </a:r>
            <a:r>
              <a:rPr lang="en-US" altLang="ko-KR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on off</a:t>
            </a: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기능 </a:t>
            </a:r>
            <a:endParaRPr lang="en-US" altLang="ko-KR" b="1" cap="all" dirty="0" smtClean="0">
              <a:ln w="3175" cmpd="sng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 latinLnBrk="1">
              <a:spcBef>
                <a:spcPct val="0"/>
              </a:spcBef>
            </a:pPr>
            <a:endParaRPr lang="en-US" altLang="ko-KR" b="1" cap="all" dirty="0" smtClean="0">
              <a:ln w="3175" cmpd="sng"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 latinLnBrk="1">
              <a:spcBef>
                <a:spcPct val="0"/>
              </a:spcBef>
            </a:pP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kumimoji="0" lang="ko-KR" altLang="en-US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초음파센서 </a:t>
            </a:r>
            <a:r>
              <a:rPr kumimoji="0" lang="en-US" altLang="ko-KR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kumimoji="0" lang="ko-KR" altLang="en-US" b="1" i="0" u="none" strike="noStrike" kern="1200" cap="all" spc="0" normalizeH="0" baseline="0" noProof="0" dirty="0" smtClean="0">
                <a:ln w="3175" cmpd="sng"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일정거리 안으로 들어오면 </a:t>
            </a:r>
            <a:endParaRPr kumimoji="0" lang="en-US" altLang="ko-KR" b="1" i="0" u="none" strike="noStrike" kern="1200" cap="all" spc="0" normalizeH="0" baseline="0" noProof="0" dirty="0" smtClean="0">
              <a:ln w="3175" cmpd="sng"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lvl="0" latinLnBrk="1">
              <a:spcBef>
                <a:spcPct val="0"/>
              </a:spcBef>
            </a:pPr>
            <a:r>
              <a:rPr lang="en-US" altLang="ko-KR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			   </a:t>
            </a: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절전되어있는  </a:t>
            </a:r>
            <a:r>
              <a:rPr lang="en-US" altLang="ko-KR" b="1" cap="all" dirty="0" err="1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lcd</a:t>
            </a:r>
            <a:r>
              <a:rPr lang="en-US" altLang="ko-KR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b="1" cap="all" dirty="0" smtClean="0">
                <a:ln w="3175" cmpd="sng">
                  <a:noFill/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다시 켜짐</a:t>
            </a:r>
            <a:endParaRPr kumimoji="0" lang="ko-KR" altLang="en-US" b="1" i="0" u="none" strike="noStrike" kern="1200" cap="all" spc="0" normalizeH="0" baseline="0" noProof="0" dirty="0">
              <a:ln w="3175" cmpd="sng"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43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xmlns="" id="{AD2D45C7-2E37-44FD-AC77-116CD14B9E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xmlns="" id="{1FF88480-2CF1-4C54-8CE3-2CA9CD9FF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AA6F12-4DB4-9273-0A6B-0289732B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5" y="178512"/>
            <a:ext cx="7241152" cy="99714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완성작품</a:t>
            </a:r>
            <a:endParaRPr lang="ko-KR" altLang="en-US" sz="4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565963D-0851-7BB8-3826-5103BBD0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163" y="1524000"/>
            <a:ext cx="5159804" cy="477229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 smtClean="0">
                <a:solidFill>
                  <a:srgbClr val="202122"/>
                </a:solidFill>
                <a:latin typeface="Arial" panose="020B0604020202020204" pitchFamily="34" charset="0"/>
              </a:rPr>
              <a:t>※ </a:t>
            </a:r>
            <a:r>
              <a:rPr lang="ko-KR" altLang="en-US" cap="all" dirty="0" smtClean="0">
                <a:ln w="3175" cmpd="sng">
                  <a:noFill/>
                </a:ln>
                <a:solidFill>
                  <a:srgbClr val="2021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추가부품</a:t>
            </a:r>
            <a:r>
              <a:rPr lang="en-US" altLang="ko-KR" cap="all" dirty="0" smtClean="0">
                <a:ln w="3175" cmpd="sng">
                  <a:noFill/>
                </a:ln>
                <a:solidFill>
                  <a:srgbClr val="2021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cap="all" dirty="0" smtClean="0">
                <a:ln w="3175" cmpd="sng">
                  <a:noFill/>
                </a:ln>
                <a:solidFill>
                  <a:srgbClr val="2021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플라스틱 통</a:t>
            </a:r>
            <a:r>
              <a:rPr lang="en-US" altLang="ko-KR" cap="all" dirty="0" smtClean="0">
                <a:ln w="3175" cmpd="sng">
                  <a:noFill/>
                </a:ln>
                <a:solidFill>
                  <a:srgbClr val="2021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,9v</a:t>
            </a:r>
            <a:r>
              <a:rPr lang="ko-KR" altLang="en-US" cap="all" dirty="0" smtClean="0">
                <a:ln w="3175" cmpd="sng">
                  <a:noFill/>
                </a:ln>
                <a:solidFill>
                  <a:srgbClr val="2021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건전지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 descr="C:\Users\user\Downloads\20220615_2151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8880" y="1059180"/>
            <a:ext cx="7005175" cy="4175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5937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xmlns="" id="{AD2D45C7-2E37-44FD-AC77-116CD14B9E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xmlns="" id="{1FF88480-2CF1-4C54-8CE3-2CA9CD9FF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A24AAE-72CF-23C4-E970-A554962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20" y="130993"/>
            <a:ext cx="8534400" cy="103595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느낀 점 </a:t>
            </a:r>
            <a:r>
              <a:rPr lang="en-US" altLang="ko-KR" sz="40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4000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</a:t>
            </a:r>
            <a:endParaRPr lang="ko-KR" altLang="en-US" sz="4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FB8B08F-3376-C9B4-3191-ABDEC107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72" y="1140823"/>
            <a:ext cx="8534400" cy="45117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느낀 점 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i="0" dirty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sz="2000" i="0" dirty="0" smtClean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팀원과 함께 </a:t>
            </a:r>
            <a:r>
              <a:rPr lang="ko-KR" altLang="en-US" sz="2000" i="0" dirty="0" err="1" smtClean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프로잭트를</a:t>
            </a:r>
            <a:r>
              <a:rPr lang="ko-KR" altLang="en-US" sz="2000" i="0" dirty="0" smtClean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하고 완성하면서 보람을 느낌 </a:t>
            </a:r>
            <a:endParaRPr lang="en-US" altLang="ko-KR" sz="17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우리도 </a:t>
            </a:r>
            <a:r>
              <a:rPr lang="ko-KR" altLang="en-US" dirty="0" err="1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아두이노를</a:t>
            </a: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활용하면서 다양한 것을 만들 수 있음을 깨달음 </a:t>
            </a:r>
            <a:endParaRPr lang="en-US" altLang="ko-KR" dirty="0" smtClean="0">
              <a:solidFill>
                <a:srgbClr val="0F496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부품 구매를 할 때 단가도 싸서 부담 없이 할 수 있었음 </a:t>
            </a:r>
            <a:endParaRPr lang="en-US" altLang="ko-KR" sz="17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7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7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아쉬운 점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i="0" dirty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sz="2000" i="0" dirty="0" smtClean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원래 구상 한 것은 온도센서를 활용해서 게임기를 만들려 했으나 아날로그 입력이 초과되어서 </a:t>
            </a: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계획을 바꿔 다른 방법으로 사용하였음 </a:t>
            </a:r>
            <a:endParaRPr lang="en-US" altLang="ko-KR" sz="2000" i="0" dirty="0" smtClean="0">
              <a:solidFill>
                <a:srgbClr val="0F496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i="0" dirty="0" smtClean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⦁ 낮은 단가로 인해 </a:t>
            </a:r>
            <a:r>
              <a:rPr lang="ko-KR" altLang="en-US" sz="2000" i="0" dirty="0" err="1" smtClean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퀄리티가</a:t>
            </a:r>
            <a:r>
              <a:rPr lang="ko-KR" altLang="en-US" sz="2000" i="0" dirty="0" smtClean="0">
                <a:solidFill>
                  <a:srgbClr val="0F496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아주 좋게 나오진 않았음 </a:t>
            </a:r>
            <a:endParaRPr lang="en-US" altLang="ko-KR" sz="2000" i="0" dirty="0" smtClean="0">
              <a:solidFill>
                <a:srgbClr val="0F496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⦁ </a:t>
            </a:r>
            <a:r>
              <a:rPr lang="ko-KR" altLang="en-US" dirty="0" smtClean="0">
                <a:solidFill>
                  <a:srgbClr val="0F496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장비가 노후화되어서 만드는데 시간이 걸림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364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</TotalTime>
  <Words>202</Words>
  <Application>Microsoft Office PowerPoint</Application>
  <PresentationFormat>사용자 지정</PresentationFormat>
  <Paragraphs>47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슬라이스</vt:lpstr>
      <vt:lpstr>아두이노 기말 프로젝트 PPT</vt:lpstr>
      <vt:lpstr>무엇을 만들 것인가?</vt:lpstr>
      <vt:lpstr>미리 설계한 작품</vt:lpstr>
      <vt:lpstr>최종 완성작품</vt:lpstr>
      <vt:lpstr>느낀 점 &amp; 아쉬운 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기말 프로젝트 PPT</dc:title>
  <dc:creator>xkvk11@gmail.com</dc:creator>
  <cp:lastModifiedBy>Windows 사용자</cp:lastModifiedBy>
  <cp:revision>19</cp:revision>
  <dcterms:created xsi:type="dcterms:W3CDTF">2022-05-25T13:24:44Z</dcterms:created>
  <dcterms:modified xsi:type="dcterms:W3CDTF">2022-06-15T13:16:10Z</dcterms:modified>
</cp:coreProperties>
</file>