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366" r:id="rId1"/>
  </p:sldMasterIdLst>
  <p:notesMasterIdLst>
    <p:notesMasterId r:id="rId2"/>
  </p:notesMasterIdLst>
  <p:sldIdLst>
    <p:sldId id="263" r:id="rId3"/>
    <p:sldId id="257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56" y="174"/>
      </p:cViewPr>
      <p:guideLst>
        <p:guide orient="horz" pos="2158"/>
        <p:guide pos="3839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E5BC1D-1AA6-4557-97B2-7F513FE3D5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236BD1-6165-4B57-A8CE-5482E50FC437}">
      <dgm:prSet/>
      <dgm:spPr/>
      <dgm:t>
        <a:bodyPr/>
        <a:lstStyle/>
        <a:p>
          <a:r>
            <a:rPr lang="ko-KR" i="0" dirty="0"/>
            <a:t>⦁</a:t>
          </a:r>
          <a:r>
            <a:rPr lang="ko-KR" b="0" i="0" dirty="0"/>
            <a:t> </a:t>
          </a:r>
          <a:r>
            <a:rPr lang="en-US" dirty="0"/>
            <a:t>LCD</a:t>
          </a:r>
          <a:r>
            <a:rPr lang="ko-KR" dirty="0"/>
            <a:t>를 이용한 </a:t>
          </a:r>
          <a:r>
            <a:rPr lang="ko-KR" b="1" dirty="0"/>
            <a:t>휴대용 게임기</a:t>
          </a:r>
          <a:endParaRPr lang="en-US" dirty="0"/>
        </a:p>
      </dgm:t>
    </dgm:pt>
    <dgm:pt modelId="{CF06EF29-5C54-48EB-9013-EF356CA0DEFF}" type="parTrans" cxnId="{D56AE176-62ED-4517-B5B5-EBABEEA21320}">
      <dgm:prSet/>
      <dgm:spPr/>
      <dgm:t>
        <a:bodyPr/>
        <a:lstStyle/>
        <a:p>
          <a:endParaRPr lang="en-US"/>
        </a:p>
      </dgm:t>
    </dgm:pt>
    <dgm:pt modelId="{89984B41-6FC0-4B8C-B53B-478A25E960E5}" type="sibTrans" cxnId="{D56AE176-62ED-4517-B5B5-EBABEEA21320}">
      <dgm:prSet/>
      <dgm:spPr/>
      <dgm:t>
        <a:bodyPr/>
        <a:lstStyle/>
        <a:p>
          <a:endParaRPr lang="en-US"/>
        </a:p>
      </dgm:t>
    </dgm:pt>
    <dgm:pt modelId="{20FBBAC4-856D-4B40-94A5-56D7AD7463AA}">
      <dgm:prSet/>
      <dgm:spPr/>
      <dgm:t>
        <a:bodyPr/>
        <a:lstStyle/>
        <a:p>
          <a:r>
            <a:rPr lang="ko-KR" b="0" i="0" dirty="0"/>
            <a:t>내장된 </a:t>
          </a:r>
          <a:r>
            <a:rPr lang="ko-KR" dirty="0"/>
            <a:t>배터리로 전원을 공급받으며 </a:t>
          </a:r>
          <a:endParaRPr lang="en-US" dirty="0"/>
        </a:p>
      </dgm:t>
    </dgm:pt>
    <dgm:pt modelId="{E13E191F-32DC-4DB1-8505-04FE1243C5EC}" type="parTrans" cxnId="{179280C3-4422-4B60-BBE9-9C4287EA27A6}">
      <dgm:prSet/>
      <dgm:spPr/>
      <dgm:t>
        <a:bodyPr/>
        <a:lstStyle/>
        <a:p>
          <a:endParaRPr lang="en-US"/>
        </a:p>
      </dgm:t>
    </dgm:pt>
    <dgm:pt modelId="{8BFFFED4-3F79-4DFE-989B-0E4D4F0C0EEA}" type="sibTrans" cxnId="{179280C3-4422-4B60-BBE9-9C4287EA27A6}">
      <dgm:prSet/>
      <dgm:spPr/>
      <dgm:t>
        <a:bodyPr/>
        <a:lstStyle/>
        <a:p>
          <a:endParaRPr lang="en-US"/>
        </a:p>
      </dgm:t>
    </dgm:pt>
    <dgm:pt modelId="{8754003A-B935-4C59-9FC1-52EE72A7CAAB}">
      <dgm:prSet/>
      <dgm:spPr/>
      <dgm:t>
        <a:bodyPr/>
        <a:lstStyle/>
        <a:p>
          <a:r>
            <a:rPr lang="ko-KR"/>
            <a:t>아두이노 </a:t>
          </a:r>
          <a:r>
            <a:rPr lang="en-US"/>
            <a:t>UNO </a:t>
          </a:r>
          <a:r>
            <a:rPr lang="ko-KR"/>
            <a:t>보드에 내장된 게임코드를 </a:t>
          </a:r>
          <a:endParaRPr lang="en-US"/>
        </a:p>
      </dgm:t>
    </dgm:pt>
    <dgm:pt modelId="{0914EF6C-6C44-40FC-9A35-F6AA27D0FC60}" type="parTrans" cxnId="{BB12B72D-F902-4738-AD58-EE1FD79D083F}">
      <dgm:prSet/>
      <dgm:spPr/>
      <dgm:t>
        <a:bodyPr/>
        <a:lstStyle/>
        <a:p>
          <a:endParaRPr lang="en-US"/>
        </a:p>
      </dgm:t>
    </dgm:pt>
    <dgm:pt modelId="{DDC90ACB-5109-4E1A-9060-59B4EDDFBC60}" type="sibTrans" cxnId="{BB12B72D-F902-4738-AD58-EE1FD79D083F}">
      <dgm:prSet/>
      <dgm:spPr/>
      <dgm:t>
        <a:bodyPr/>
        <a:lstStyle/>
        <a:p>
          <a:endParaRPr lang="en-US"/>
        </a:p>
      </dgm:t>
    </dgm:pt>
    <dgm:pt modelId="{BCD84DEB-9719-454C-BC1D-BD94DF1104DB}">
      <dgm:prSet/>
      <dgm:spPr/>
      <dgm:t>
        <a:bodyPr/>
        <a:lstStyle/>
        <a:p>
          <a:r>
            <a:rPr lang="ko-KR"/>
            <a:t>연결된 </a:t>
          </a:r>
          <a:r>
            <a:rPr lang="en-US"/>
            <a:t>LCD</a:t>
          </a:r>
          <a:r>
            <a:rPr lang="ko-KR"/>
            <a:t>를 통해 실행한다</a:t>
          </a:r>
          <a:r>
            <a:rPr lang="en-US"/>
            <a:t>.</a:t>
          </a:r>
        </a:p>
      </dgm:t>
    </dgm:pt>
    <dgm:pt modelId="{67147B08-43B8-4480-A6A4-6D4924B2F0F4}" type="parTrans" cxnId="{9C35C694-0BA9-4762-BA43-FB9E584881C8}">
      <dgm:prSet/>
      <dgm:spPr/>
      <dgm:t>
        <a:bodyPr/>
        <a:lstStyle/>
        <a:p>
          <a:endParaRPr lang="en-US"/>
        </a:p>
      </dgm:t>
    </dgm:pt>
    <dgm:pt modelId="{3D198610-FAEC-42F7-A6E9-DC61EFBF5303}" type="sibTrans" cxnId="{9C35C694-0BA9-4762-BA43-FB9E584881C8}">
      <dgm:prSet/>
      <dgm:spPr/>
      <dgm:t>
        <a:bodyPr/>
        <a:lstStyle/>
        <a:p>
          <a:endParaRPr lang="en-US"/>
        </a:p>
      </dgm:t>
    </dgm:pt>
    <dgm:pt modelId="{C1E9743C-A1CF-481C-8703-B932DA8C121D}">
      <dgm:prSet/>
      <dgm:spPr/>
      <dgm:t>
        <a:bodyPr/>
        <a:lstStyle/>
        <a:p>
          <a:r>
            <a:rPr lang="ko-KR" dirty="0" err="1"/>
            <a:t>택트</a:t>
          </a:r>
          <a:r>
            <a:rPr lang="ko-KR" dirty="0"/>
            <a:t> 스위치를 이용해 하나는 게임실행</a:t>
          </a:r>
          <a:r>
            <a:rPr lang="en-US" dirty="0"/>
            <a:t>,</a:t>
          </a:r>
          <a:r>
            <a:rPr lang="ko-KR" dirty="0"/>
            <a:t> </a:t>
          </a:r>
          <a:r>
            <a:rPr lang="en-US" altLang="ko-KR" dirty="0"/>
            <a:t> </a:t>
          </a:r>
          <a:r>
            <a:rPr lang="ko-KR" dirty="0"/>
            <a:t>다른 하나는 절전모드로 사용한다</a:t>
          </a:r>
          <a:r>
            <a:rPr lang="en-US" dirty="0"/>
            <a:t>.</a:t>
          </a:r>
        </a:p>
      </dgm:t>
    </dgm:pt>
    <dgm:pt modelId="{FC12D94C-41E2-4869-ADB2-6133593DD311}" type="parTrans" cxnId="{62B9F3B0-6DC6-4C12-9619-44FB345CBE6E}">
      <dgm:prSet/>
      <dgm:spPr/>
      <dgm:t>
        <a:bodyPr/>
        <a:lstStyle/>
        <a:p>
          <a:endParaRPr lang="en-US"/>
        </a:p>
      </dgm:t>
    </dgm:pt>
    <dgm:pt modelId="{019FD739-3ED9-489F-8103-2584ADBA4131}" type="sibTrans" cxnId="{62B9F3B0-6DC6-4C12-9619-44FB345CBE6E}">
      <dgm:prSet/>
      <dgm:spPr/>
      <dgm:t>
        <a:bodyPr/>
        <a:lstStyle/>
        <a:p>
          <a:endParaRPr lang="en-US"/>
        </a:p>
      </dgm:t>
    </dgm:pt>
    <dgm:pt modelId="{A49F7B57-60B4-48B8-8D3A-D22AFF525748}">
      <dgm:prSet/>
      <dgm:spPr/>
      <dgm:t>
        <a:bodyPr/>
        <a:lstStyle/>
        <a:p>
          <a:r>
            <a:rPr lang="ko-KR" dirty="0"/>
            <a:t>초음파 센서기는 절전모드 이후 다시 </a:t>
          </a:r>
          <a:r>
            <a:rPr lang="ko-KR" dirty="0" err="1"/>
            <a:t>켜지게끔</a:t>
          </a:r>
          <a:r>
            <a:rPr lang="ko-KR" dirty="0"/>
            <a:t> 한다</a:t>
          </a:r>
          <a:r>
            <a:rPr lang="en-US" dirty="0"/>
            <a:t>.</a:t>
          </a:r>
        </a:p>
      </dgm:t>
    </dgm:pt>
    <dgm:pt modelId="{D0A71774-FC73-47ED-B57B-225477C01F4D}" type="parTrans" cxnId="{B2E54E5C-63BF-4844-A4A0-DEE197C1FCFC}">
      <dgm:prSet/>
      <dgm:spPr/>
      <dgm:t>
        <a:bodyPr/>
        <a:lstStyle/>
        <a:p>
          <a:endParaRPr lang="en-US"/>
        </a:p>
      </dgm:t>
    </dgm:pt>
    <dgm:pt modelId="{B480E518-3F7D-477E-AD9A-9E960CA5CDF6}" type="sibTrans" cxnId="{B2E54E5C-63BF-4844-A4A0-DEE197C1FCFC}">
      <dgm:prSet/>
      <dgm:spPr/>
      <dgm:t>
        <a:bodyPr/>
        <a:lstStyle/>
        <a:p>
          <a:endParaRPr lang="en-US"/>
        </a:p>
      </dgm:t>
    </dgm:pt>
    <dgm:pt modelId="{EC526C6C-99B2-49E6-A3B0-C9F6FC1D270C}" type="pres">
      <dgm:prSet presAssocID="{6DE5BC1D-1AA6-4557-97B2-7F513FE3D5D2}" presName="linear" presStyleCnt="0">
        <dgm:presLayoutVars>
          <dgm:animLvl val="lvl"/>
          <dgm:resizeHandles val="exact"/>
        </dgm:presLayoutVars>
      </dgm:prSet>
      <dgm:spPr/>
    </dgm:pt>
    <dgm:pt modelId="{D415A0C1-6281-4FE4-822F-9A360F352E89}" type="pres">
      <dgm:prSet presAssocID="{B8236BD1-6165-4B57-A8CE-5482E50FC43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78F187C-FBBC-4C32-961F-F9535A7B5E6A}" type="pres">
      <dgm:prSet presAssocID="{89984B41-6FC0-4B8C-B53B-478A25E960E5}" presName="spacer" presStyleCnt="0"/>
      <dgm:spPr/>
    </dgm:pt>
    <dgm:pt modelId="{79DA8436-1322-4B34-8C4F-A9DEC85AC0F8}" type="pres">
      <dgm:prSet presAssocID="{20FBBAC4-856D-4B40-94A5-56D7AD7463A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8949B3C-4957-409A-B306-641B5A49BD24}" type="pres">
      <dgm:prSet presAssocID="{8BFFFED4-3F79-4DFE-989B-0E4D4F0C0EEA}" presName="spacer" presStyleCnt="0"/>
      <dgm:spPr/>
    </dgm:pt>
    <dgm:pt modelId="{3DDCFD28-1847-4E45-913E-C7AC38709604}" type="pres">
      <dgm:prSet presAssocID="{8754003A-B935-4C59-9FC1-52EE72A7CAA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54558B2-C2FD-4B91-8E3A-6509AEAE22B9}" type="pres">
      <dgm:prSet presAssocID="{DDC90ACB-5109-4E1A-9060-59B4EDDFBC60}" presName="spacer" presStyleCnt="0"/>
      <dgm:spPr/>
    </dgm:pt>
    <dgm:pt modelId="{8D5D101E-6A95-49C3-BD5E-5C3B5125F03B}" type="pres">
      <dgm:prSet presAssocID="{BCD84DEB-9719-454C-BC1D-BD94DF1104D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CC49114-75F1-4758-B6A7-8F9864C49BFB}" type="pres">
      <dgm:prSet presAssocID="{3D198610-FAEC-42F7-A6E9-DC61EFBF5303}" presName="spacer" presStyleCnt="0"/>
      <dgm:spPr/>
    </dgm:pt>
    <dgm:pt modelId="{64425E6D-D747-4992-8838-05E85CC38034}" type="pres">
      <dgm:prSet presAssocID="{C1E9743C-A1CF-481C-8703-B932DA8C121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8DB6ADB-F12F-43B6-8F02-9AD993830487}" type="pres">
      <dgm:prSet presAssocID="{019FD739-3ED9-489F-8103-2584ADBA4131}" presName="spacer" presStyleCnt="0"/>
      <dgm:spPr/>
    </dgm:pt>
    <dgm:pt modelId="{F34531EB-E926-4A97-9CC2-2204F08F1419}" type="pres">
      <dgm:prSet presAssocID="{A49F7B57-60B4-48B8-8D3A-D22AFF52574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B0E7D15-32C9-4F81-A528-360178513E6A}" type="presOf" srcId="{A49F7B57-60B4-48B8-8D3A-D22AFF525748}" destId="{F34531EB-E926-4A97-9CC2-2204F08F1419}" srcOrd="0" destOrd="0" presId="urn:microsoft.com/office/officeart/2005/8/layout/vList2"/>
    <dgm:cxn modelId="{8635DE21-18E4-43B4-9145-16B1AD6D75E6}" type="presOf" srcId="{C1E9743C-A1CF-481C-8703-B932DA8C121D}" destId="{64425E6D-D747-4992-8838-05E85CC38034}" srcOrd="0" destOrd="0" presId="urn:microsoft.com/office/officeart/2005/8/layout/vList2"/>
    <dgm:cxn modelId="{BB12B72D-F902-4738-AD58-EE1FD79D083F}" srcId="{6DE5BC1D-1AA6-4557-97B2-7F513FE3D5D2}" destId="{8754003A-B935-4C59-9FC1-52EE72A7CAAB}" srcOrd="2" destOrd="0" parTransId="{0914EF6C-6C44-40FC-9A35-F6AA27D0FC60}" sibTransId="{DDC90ACB-5109-4E1A-9060-59B4EDDFBC60}"/>
    <dgm:cxn modelId="{F6833F3C-F7B3-46DB-AD8E-D60836E9B260}" type="presOf" srcId="{20FBBAC4-856D-4B40-94A5-56D7AD7463AA}" destId="{79DA8436-1322-4B34-8C4F-A9DEC85AC0F8}" srcOrd="0" destOrd="0" presId="urn:microsoft.com/office/officeart/2005/8/layout/vList2"/>
    <dgm:cxn modelId="{B2E54E5C-63BF-4844-A4A0-DEE197C1FCFC}" srcId="{6DE5BC1D-1AA6-4557-97B2-7F513FE3D5D2}" destId="{A49F7B57-60B4-48B8-8D3A-D22AFF525748}" srcOrd="5" destOrd="0" parTransId="{D0A71774-FC73-47ED-B57B-225477C01F4D}" sibTransId="{B480E518-3F7D-477E-AD9A-9E960CA5CDF6}"/>
    <dgm:cxn modelId="{D65DEA42-969F-4EF0-9AAF-4F81FEF6810F}" type="presOf" srcId="{8754003A-B935-4C59-9FC1-52EE72A7CAAB}" destId="{3DDCFD28-1847-4E45-913E-C7AC38709604}" srcOrd="0" destOrd="0" presId="urn:microsoft.com/office/officeart/2005/8/layout/vList2"/>
    <dgm:cxn modelId="{86F5B06A-99F0-421C-B61E-06C122C21EF9}" type="presOf" srcId="{6DE5BC1D-1AA6-4557-97B2-7F513FE3D5D2}" destId="{EC526C6C-99B2-49E6-A3B0-C9F6FC1D270C}" srcOrd="0" destOrd="0" presId="urn:microsoft.com/office/officeart/2005/8/layout/vList2"/>
    <dgm:cxn modelId="{3EEDA24E-DF17-4996-B603-F9ACA8933A1A}" type="presOf" srcId="{BCD84DEB-9719-454C-BC1D-BD94DF1104DB}" destId="{8D5D101E-6A95-49C3-BD5E-5C3B5125F03B}" srcOrd="0" destOrd="0" presId="urn:microsoft.com/office/officeart/2005/8/layout/vList2"/>
    <dgm:cxn modelId="{D56AE176-62ED-4517-B5B5-EBABEEA21320}" srcId="{6DE5BC1D-1AA6-4557-97B2-7F513FE3D5D2}" destId="{B8236BD1-6165-4B57-A8CE-5482E50FC437}" srcOrd="0" destOrd="0" parTransId="{CF06EF29-5C54-48EB-9013-EF356CA0DEFF}" sibTransId="{89984B41-6FC0-4B8C-B53B-478A25E960E5}"/>
    <dgm:cxn modelId="{9C35C694-0BA9-4762-BA43-FB9E584881C8}" srcId="{6DE5BC1D-1AA6-4557-97B2-7F513FE3D5D2}" destId="{BCD84DEB-9719-454C-BC1D-BD94DF1104DB}" srcOrd="3" destOrd="0" parTransId="{67147B08-43B8-4480-A6A4-6D4924B2F0F4}" sibTransId="{3D198610-FAEC-42F7-A6E9-DC61EFBF5303}"/>
    <dgm:cxn modelId="{A02CD894-42C4-452E-8F33-A3EF36771BBC}" type="presOf" srcId="{B8236BD1-6165-4B57-A8CE-5482E50FC437}" destId="{D415A0C1-6281-4FE4-822F-9A360F352E89}" srcOrd="0" destOrd="0" presId="urn:microsoft.com/office/officeart/2005/8/layout/vList2"/>
    <dgm:cxn modelId="{62B9F3B0-6DC6-4C12-9619-44FB345CBE6E}" srcId="{6DE5BC1D-1AA6-4557-97B2-7F513FE3D5D2}" destId="{C1E9743C-A1CF-481C-8703-B932DA8C121D}" srcOrd="4" destOrd="0" parTransId="{FC12D94C-41E2-4869-ADB2-6133593DD311}" sibTransId="{019FD739-3ED9-489F-8103-2584ADBA4131}"/>
    <dgm:cxn modelId="{179280C3-4422-4B60-BBE9-9C4287EA27A6}" srcId="{6DE5BC1D-1AA6-4557-97B2-7F513FE3D5D2}" destId="{20FBBAC4-856D-4B40-94A5-56D7AD7463AA}" srcOrd="1" destOrd="0" parTransId="{E13E191F-32DC-4DB1-8505-04FE1243C5EC}" sibTransId="{8BFFFED4-3F79-4DFE-989B-0E4D4F0C0EEA}"/>
    <dgm:cxn modelId="{5949B157-CF3B-4BB1-8DBD-BE56402E8F67}" type="presParOf" srcId="{EC526C6C-99B2-49E6-A3B0-C9F6FC1D270C}" destId="{D415A0C1-6281-4FE4-822F-9A360F352E89}" srcOrd="0" destOrd="0" presId="urn:microsoft.com/office/officeart/2005/8/layout/vList2"/>
    <dgm:cxn modelId="{B4FFE6A5-37F4-447C-A1D9-1D976C1DD395}" type="presParOf" srcId="{EC526C6C-99B2-49E6-A3B0-C9F6FC1D270C}" destId="{578F187C-FBBC-4C32-961F-F9535A7B5E6A}" srcOrd="1" destOrd="0" presId="urn:microsoft.com/office/officeart/2005/8/layout/vList2"/>
    <dgm:cxn modelId="{0C72E0C8-157F-41C0-9B0C-DA3E7261A231}" type="presParOf" srcId="{EC526C6C-99B2-49E6-A3B0-C9F6FC1D270C}" destId="{79DA8436-1322-4B34-8C4F-A9DEC85AC0F8}" srcOrd="2" destOrd="0" presId="urn:microsoft.com/office/officeart/2005/8/layout/vList2"/>
    <dgm:cxn modelId="{FEB39934-EAA0-4C74-96D6-4078EB9A36A0}" type="presParOf" srcId="{EC526C6C-99B2-49E6-A3B0-C9F6FC1D270C}" destId="{18949B3C-4957-409A-B306-641B5A49BD24}" srcOrd="3" destOrd="0" presId="urn:microsoft.com/office/officeart/2005/8/layout/vList2"/>
    <dgm:cxn modelId="{C84110CF-D6CC-41D8-A29C-9B270CEE4F58}" type="presParOf" srcId="{EC526C6C-99B2-49E6-A3B0-C9F6FC1D270C}" destId="{3DDCFD28-1847-4E45-913E-C7AC38709604}" srcOrd="4" destOrd="0" presId="urn:microsoft.com/office/officeart/2005/8/layout/vList2"/>
    <dgm:cxn modelId="{21687055-F206-4230-B6F7-955FB1A4C670}" type="presParOf" srcId="{EC526C6C-99B2-49E6-A3B0-C9F6FC1D270C}" destId="{454558B2-C2FD-4B91-8E3A-6509AEAE22B9}" srcOrd="5" destOrd="0" presId="urn:microsoft.com/office/officeart/2005/8/layout/vList2"/>
    <dgm:cxn modelId="{8BA27802-85F6-4F6E-9675-3F0F8D96072A}" type="presParOf" srcId="{EC526C6C-99B2-49E6-A3B0-C9F6FC1D270C}" destId="{8D5D101E-6A95-49C3-BD5E-5C3B5125F03B}" srcOrd="6" destOrd="0" presId="urn:microsoft.com/office/officeart/2005/8/layout/vList2"/>
    <dgm:cxn modelId="{03F80B91-C799-4ED6-9C34-47DD643D22BC}" type="presParOf" srcId="{EC526C6C-99B2-49E6-A3B0-C9F6FC1D270C}" destId="{1CC49114-75F1-4758-B6A7-8F9864C49BFB}" srcOrd="7" destOrd="0" presId="urn:microsoft.com/office/officeart/2005/8/layout/vList2"/>
    <dgm:cxn modelId="{CBA88DFE-AF40-45CC-9A65-F5B0DE125A4C}" type="presParOf" srcId="{EC526C6C-99B2-49E6-A3B0-C9F6FC1D270C}" destId="{64425E6D-D747-4992-8838-05E85CC38034}" srcOrd="8" destOrd="0" presId="urn:microsoft.com/office/officeart/2005/8/layout/vList2"/>
    <dgm:cxn modelId="{616C1709-3915-4E13-BDCC-483443715AEE}" type="presParOf" srcId="{EC526C6C-99B2-49E6-A3B0-C9F6FC1D270C}" destId="{88DB6ADB-F12F-43B6-8F02-9AD993830487}" srcOrd="9" destOrd="0" presId="urn:microsoft.com/office/officeart/2005/8/layout/vList2"/>
    <dgm:cxn modelId="{BD875AA7-8FD6-4354-9ECD-5E110A8BFF9D}" type="presParOf" srcId="{EC526C6C-99B2-49E6-A3B0-C9F6FC1D270C}" destId="{F34531EB-E926-4A97-9CC2-2204F08F141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7C46AE-B5B4-4474-89C8-7F7BFFBF8E4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561658-DAD1-4A13-83DE-436D3E6AC662}">
      <dgm:prSet/>
      <dgm:spPr/>
      <dgm:t>
        <a:bodyPr/>
        <a:lstStyle/>
        <a:p>
          <a:r>
            <a:rPr lang="ko-KR" b="1" dirty="0"/>
            <a:t>○ </a:t>
          </a:r>
          <a:r>
            <a:rPr lang="en-US" b="1" dirty="0"/>
            <a:t>LCD(2x16) : </a:t>
          </a:r>
        </a:p>
        <a:p>
          <a:r>
            <a:rPr lang="ko-KR" b="1" dirty="0"/>
            <a:t>화면 출력 기능</a:t>
          </a:r>
          <a:endParaRPr lang="en-US" dirty="0"/>
        </a:p>
      </dgm:t>
    </dgm:pt>
    <dgm:pt modelId="{B81FB28B-8AFB-4744-8C17-41EE4163DA99}" type="parTrans" cxnId="{C39C8065-B6A7-440A-B342-62BDB0A0CD97}">
      <dgm:prSet/>
      <dgm:spPr/>
      <dgm:t>
        <a:bodyPr/>
        <a:lstStyle/>
        <a:p>
          <a:endParaRPr lang="en-US"/>
        </a:p>
      </dgm:t>
    </dgm:pt>
    <dgm:pt modelId="{C1CD4468-D191-4471-B7D5-07E08C415D55}" type="sibTrans" cxnId="{C39C8065-B6A7-440A-B342-62BDB0A0CD97}">
      <dgm:prSet/>
      <dgm:spPr/>
      <dgm:t>
        <a:bodyPr/>
        <a:lstStyle/>
        <a:p>
          <a:endParaRPr lang="en-US"/>
        </a:p>
      </dgm:t>
    </dgm:pt>
    <dgm:pt modelId="{B31D155B-988C-46B7-B5FB-7438981E22F0}">
      <dgm:prSet/>
      <dgm:spPr/>
      <dgm:t>
        <a:bodyPr/>
        <a:lstStyle/>
        <a:p>
          <a:r>
            <a:rPr lang="ko-KR" b="1" i="0" baseline="0" dirty="0"/>
            <a:t>○ </a:t>
          </a:r>
          <a:r>
            <a:rPr lang="ko-KR" b="1" i="0" baseline="0" dirty="0" err="1"/>
            <a:t>택트</a:t>
          </a:r>
          <a:r>
            <a:rPr lang="ko-KR" b="1" i="0" baseline="0" dirty="0"/>
            <a:t> 스위치</a:t>
          </a:r>
          <a:r>
            <a:rPr lang="en-US" b="1" i="0" baseline="0" dirty="0"/>
            <a:t>1 : </a:t>
          </a:r>
          <a:r>
            <a:rPr lang="ko-KR" b="1" i="0" baseline="0" dirty="0"/>
            <a:t>장애물 뛰어넘는 점프기능</a:t>
          </a:r>
          <a:endParaRPr lang="en-US" dirty="0"/>
        </a:p>
      </dgm:t>
    </dgm:pt>
    <dgm:pt modelId="{13D5E918-B3E3-4EBE-8594-57BDE538F608}" type="parTrans" cxnId="{E4B7DBBD-045F-4893-A7F1-898887976E5A}">
      <dgm:prSet/>
      <dgm:spPr/>
      <dgm:t>
        <a:bodyPr/>
        <a:lstStyle/>
        <a:p>
          <a:endParaRPr lang="en-US"/>
        </a:p>
      </dgm:t>
    </dgm:pt>
    <dgm:pt modelId="{8DFD1FFC-D222-4713-9B88-AD7DAEE8C29E}" type="sibTrans" cxnId="{E4B7DBBD-045F-4893-A7F1-898887976E5A}">
      <dgm:prSet/>
      <dgm:spPr/>
      <dgm:t>
        <a:bodyPr/>
        <a:lstStyle/>
        <a:p>
          <a:endParaRPr lang="en-US"/>
        </a:p>
      </dgm:t>
    </dgm:pt>
    <dgm:pt modelId="{EB147A26-90A0-4FE6-A8CF-01470B32EF99}">
      <dgm:prSet custT="1"/>
      <dgm:spPr/>
      <dgm:t>
        <a:bodyPr/>
        <a:lstStyle/>
        <a:p>
          <a:r>
            <a:rPr lang="ko-KR" sz="2600" b="1" dirty="0"/>
            <a:t>○ </a:t>
          </a:r>
          <a:r>
            <a:rPr lang="ko-KR" sz="2600" b="1" dirty="0" err="1"/>
            <a:t>택트</a:t>
          </a:r>
          <a:r>
            <a:rPr lang="ko-KR" sz="2600" b="1" dirty="0"/>
            <a:t> 스위치</a:t>
          </a:r>
          <a:r>
            <a:rPr lang="en-US" sz="2600" b="1" dirty="0"/>
            <a:t>2 : </a:t>
          </a:r>
          <a:r>
            <a:rPr lang="en-US" sz="2400" b="1" dirty="0"/>
            <a:t>lcd</a:t>
          </a:r>
          <a:r>
            <a:rPr lang="ko-KR" sz="2400" b="1" dirty="0"/>
            <a:t>절전 </a:t>
          </a:r>
          <a:endParaRPr lang="en-US" altLang="ko-KR" sz="2400" b="1" dirty="0"/>
        </a:p>
        <a:p>
          <a:r>
            <a:rPr lang="en-US" sz="2600" b="1" dirty="0"/>
            <a:t>on/ off</a:t>
          </a:r>
          <a:r>
            <a:rPr lang="ko-KR" sz="2600" b="1" dirty="0"/>
            <a:t>기능 </a:t>
          </a:r>
          <a:endParaRPr lang="en-US" sz="2600" dirty="0"/>
        </a:p>
      </dgm:t>
    </dgm:pt>
    <dgm:pt modelId="{58477748-6B24-437E-8BCA-F2134BCE9FAB}" type="parTrans" cxnId="{94671FE5-754D-41C4-B9EE-E0E8ACC4B32B}">
      <dgm:prSet/>
      <dgm:spPr/>
      <dgm:t>
        <a:bodyPr/>
        <a:lstStyle/>
        <a:p>
          <a:endParaRPr lang="en-US"/>
        </a:p>
      </dgm:t>
    </dgm:pt>
    <dgm:pt modelId="{C4583BFB-56C9-4EE9-93AB-694EA7BA2ACE}" type="sibTrans" cxnId="{94671FE5-754D-41C4-B9EE-E0E8ACC4B32B}">
      <dgm:prSet/>
      <dgm:spPr/>
      <dgm:t>
        <a:bodyPr/>
        <a:lstStyle/>
        <a:p>
          <a:endParaRPr lang="en-US"/>
        </a:p>
      </dgm:t>
    </dgm:pt>
    <dgm:pt modelId="{017CCB53-D87F-4BA0-AA35-69738CA56AE5}">
      <dgm:prSet/>
      <dgm:spPr/>
      <dgm:t>
        <a:bodyPr/>
        <a:lstStyle/>
        <a:p>
          <a:r>
            <a:rPr lang="ko-KR" b="1" dirty="0"/>
            <a:t>○ </a:t>
          </a:r>
          <a:r>
            <a:rPr lang="ko-KR" b="1" i="0" baseline="0" dirty="0"/>
            <a:t>초음파센서 </a:t>
          </a:r>
          <a:r>
            <a:rPr lang="en-US" b="1" i="0" baseline="0" dirty="0"/>
            <a:t>: </a:t>
          </a:r>
          <a:r>
            <a:rPr lang="ko-KR" b="1" i="0" baseline="0" dirty="0"/>
            <a:t>일정거리 안으로 들어오면</a:t>
          </a:r>
          <a:r>
            <a:rPr lang="en-US" altLang="ko-KR" b="1" i="0" baseline="0" dirty="0"/>
            <a:t> </a:t>
          </a:r>
          <a:r>
            <a:rPr lang="ko-KR" altLang="en-US" b="1" i="0" baseline="0" dirty="0"/>
            <a:t>자동 </a:t>
          </a:r>
          <a:r>
            <a:rPr lang="ko-KR" altLang="en-US" b="1" i="0" baseline="0" dirty="0" err="1"/>
            <a:t>켜짐</a:t>
          </a:r>
          <a:endParaRPr lang="en-US" dirty="0"/>
        </a:p>
      </dgm:t>
    </dgm:pt>
    <dgm:pt modelId="{9D5A568E-52F3-490E-8AF8-8506B8638535}" type="parTrans" cxnId="{0C5CF6B4-A395-42A7-AA3A-95FBEEB46E17}">
      <dgm:prSet/>
      <dgm:spPr/>
      <dgm:t>
        <a:bodyPr/>
        <a:lstStyle/>
        <a:p>
          <a:endParaRPr lang="en-US"/>
        </a:p>
      </dgm:t>
    </dgm:pt>
    <dgm:pt modelId="{EC61857B-D3BF-4D8D-A11D-F5C0189624C7}" type="sibTrans" cxnId="{0C5CF6B4-A395-42A7-AA3A-95FBEEB46E17}">
      <dgm:prSet/>
      <dgm:spPr/>
      <dgm:t>
        <a:bodyPr/>
        <a:lstStyle/>
        <a:p>
          <a:endParaRPr lang="en-US"/>
        </a:p>
      </dgm:t>
    </dgm:pt>
    <dgm:pt modelId="{C83D8F03-1F80-42CC-A0F3-8A1B8BE4F7D2}" type="pres">
      <dgm:prSet presAssocID="{1D7C46AE-B5B4-4474-89C8-7F7BFFBF8E47}" presName="diagram" presStyleCnt="0">
        <dgm:presLayoutVars>
          <dgm:dir/>
          <dgm:resizeHandles val="exact"/>
        </dgm:presLayoutVars>
      </dgm:prSet>
      <dgm:spPr/>
    </dgm:pt>
    <dgm:pt modelId="{32CC0B6F-8CB8-4756-8AE4-53625AB18B1F}" type="pres">
      <dgm:prSet presAssocID="{2E561658-DAD1-4A13-83DE-436D3E6AC662}" presName="node" presStyleLbl="node1" presStyleIdx="0" presStyleCnt="4">
        <dgm:presLayoutVars>
          <dgm:bulletEnabled val="1"/>
        </dgm:presLayoutVars>
      </dgm:prSet>
      <dgm:spPr/>
    </dgm:pt>
    <dgm:pt modelId="{743605D6-DCAF-488E-AE79-A9BA17576218}" type="pres">
      <dgm:prSet presAssocID="{C1CD4468-D191-4471-B7D5-07E08C415D55}" presName="sibTrans" presStyleCnt="0"/>
      <dgm:spPr/>
    </dgm:pt>
    <dgm:pt modelId="{59A9E79F-48E9-43DB-8264-84CC2F5E7C19}" type="pres">
      <dgm:prSet presAssocID="{B31D155B-988C-46B7-B5FB-7438981E22F0}" presName="node" presStyleLbl="node1" presStyleIdx="1" presStyleCnt="4">
        <dgm:presLayoutVars>
          <dgm:bulletEnabled val="1"/>
        </dgm:presLayoutVars>
      </dgm:prSet>
      <dgm:spPr/>
    </dgm:pt>
    <dgm:pt modelId="{EDDF8581-4ED4-48ED-BEE9-0DBB54006460}" type="pres">
      <dgm:prSet presAssocID="{8DFD1FFC-D222-4713-9B88-AD7DAEE8C29E}" presName="sibTrans" presStyleCnt="0"/>
      <dgm:spPr/>
    </dgm:pt>
    <dgm:pt modelId="{D68025B3-66B6-4C30-9287-93F5E9E756DB}" type="pres">
      <dgm:prSet presAssocID="{EB147A26-90A0-4FE6-A8CF-01470B32EF99}" presName="node" presStyleLbl="node1" presStyleIdx="2" presStyleCnt="4">
        <dgm:presLayoutVars>
          <dgm:bulletEnabled val="1"/>
        </dgm:presLayoutVars>
      </dgm:prSet>
      <dgm:spPr/>
    </dgm:pt>
    <dgm:pt modelId="{0B1BE809-040C-43C1-B7E4-9A6D8DE70919}" type="pres">
      <dgm:prSet presAssocID="{C4583BFB-56C9-4EE9-93AB-694EA7BA2ACE}" presName="sibTrans" presStyleCnt="0"/>
      <dgm:spPr/>
    </dgm:pt>
    <dgm:pt modelId="{81099BBB-C513-4FCD-AB8B-44FD5422118A}" type="pres">
      <dgm:prSet presAssocID="{017CCB53-D87F-4BA0-AA35-69738CA56AE5}" presName="node" presStyleLbl="node1" presStyleIdx="3" presStyleCnt="4">
        <dgm:presLayoutVars>
          <dgm:bulletEnabled val="1"/>
        </dgm:presLayoutVars>
      </dgm:prSet>
      <dgm:spPr/>
    </dgm:pt>
  </dgm:ptLst>
  <dgm:cxnLst>
    <dgm:cxn modelId="{C39C8065-B6A7-440A-B342-62BDB0A0CD97}" srcId="{1D7C46AE-B5B4-4474-89C8-7F7BFFBF8E47}" destId="{2E561658-DAD1-4A13-83DE-436D3E6AC662}" srcOrd="0" destOrd="0" parTransId="{B81FB28B-8AFB-4744-8C17-41EE4163DA99}" sibTransId="{C1CD4468-D191-4471-B7D5-07E08C415D55}"/>
    <dgm:cxn modelId="{C1FB9A6A-95E6-434D-8A9F-6409695AD564}" type="presOf" srcId="{B31D155B-988C-46B7-B5FB-7438981E22F0}" destId="{59A9E79F-48E9-43DB-8264-84CC2F5E7C19}" srcOrd="0" destOrd="0" presId="urn:microsoft.com/office/officeart/2005/8/layout/default"/>
    <dgm:cxn modelId="{5A905C51-884F-4487-87C7-27947321E1FC}" type="presOf" srcId="{2E561658-DAD1-4A13-83DE-436D3E6AC662}" destId="{32CC0B6F-8CB8-4756-8AE4-53625AB18B1F}" srcOrd="0" destOrd="0" presId="urn:microsoft.com/office/officeart/2005/8/layout/default"/>
    <dgm:cxn modelId="{0C5CF6B4-A395-42A7-AA3A-95FBEEB46E17}" srcId="{1D7C46AE-B5B4-4474-89C8-7F7BFFBF8E47}" destId="{017CCB53-D87F-4BA0-AA35-69738CA56AE5}" srcOrd="3" destOrd="0" parTransId="{9D5A568E-52F3-490E-8AF8-8506B8638535}" sibTransId="{EC61857B-D3BF-4D8D-A11D-F5C0189624C7}"/>
    <dgm:cxn modelId="{E4B7DBBD-045F-4893-A7F1-898887976E5A}" srcId="{1D7C46AE-B5B4-4474-89C8-7F7BFFBF8E47}" destId="{B31D155B-988C-46B7-B5FB-7438981E22F0}" srcOrd="1" destOrd="0" parTransId="{13D5E918-B3E3-4EBE-8594-57BDE538F608}" sibTransId="{8DFD1FFC-D222-4713-9B88-AD7DAEE8C29E}"/>
    <dgm:cxn modelId="{3670C8BF-C66F-48F4-BA48-61A9FF49BE56}" type="presOf" srcId="{EB147A26-90A0-4FE6-A8CF-01470B32EF99}" destId="{D68025B3-66B6-4C30-9287-93F5E9E756DB}" srcOrd="0" destOrd="0" presId="urn:microsoft.com/office/officeart/2005/8/layout/default"/>
    <dgm:cxn modelId="{E66ADABF-62DD-4F6D-8FEA-60E880B28706}" type="presOf" srcId="{017CCB53-D87F-4BA0-AA35-69738CA56AE5}" destId="{81099BBB-C513-4FCD-AB8B-44FD5422118A}" srcOrd="0" destOrd="0" presId="urn:microsoft.com/office/officeart/2005/8/layout/default"/>
    <dgm:cxn modelId="{94671FE5-754D-41C4-B9EE-E0E8ACC4B32B}" srcId="{1D7C46AE-B5B4-4474-89C8-7F7BFFBF8E47}" destId="{EB147A26-90A0-4FE6-A8CF-01470B32EF99}" srcOrd="2" destOrd="0" parTransId="{58477748-6B24-437E-8BCA-F2134BCE9FAB}" sibTransId="{C4583BFB-56C9-4EE9-93AB-694EA7BA2ACE}"/>
    <dgm:cxn modelId="{EAE824EC-C38B-436C-8A56-5AA29AD481D2}" type="presOf" srcId="{1D7C46AE-B5B4-4474-89C8-7F7BFFBF8E47}" destId="{C83D8F03-1F80-42CC-A0F3-8A1B8BE4F7D2}" srcOrd="0" destOrd="0" presId="urn:microsoft.com/office/officeart/2005/8/layout/default"/>
    <dgm:cxn modelId="{D93FC597-CB40-4BDA-A0C7-2D7CE7679FC0}" type="presParOf" srcId="{C83D8F03-1F80-42CC-A0F3-8A1B8BE4F7D2}" destId="{32CC0B6F-8CB8-4756-8AE4-53625AB18B1F}" srcOrd="0" destOrd="0" presId="urn:microsoft.com/office/officeart/2005/8/layout/default"/>
    <dgm:cxn modelId="{D14B8CA0-A402-48AA-988B-1C4948274D64}" type="presParOf" srcId="{C83D8F03-1F80-42CC-A0F3-8A1B8BE4F7D2}" destId="{743605D6-DCAF-488E-AE79-A9BA17576218}" srcOrd="1" destOrd="0" presId="urn:microsoft.com/office/officeart/2005/8/layout/default"/>
    <dgm:cxn modelId="{66FAE88F-9E39-4307-8679-09934A25E8E8}" type="presParOf" srcId="{C83D8F03-1F80-42CC-A0F3-8A1B8BE4F7D2}" destId="{59A9E79F-48E9-43DB-8264-84CC2F5E7C19}" srcOrd="2" destOrd="0" presId="urn:microsoft.com/office/officeart/2005/8/layout/default"/>
    <dgm:cxn modelId="{EE0F5502-9C66-4601-8A4C-DC7BCA879EEF}" type="presParOf" srcId="{C83D8F03-1F80-42CC-A0F3-8A1B8BE4F7D2}" destId="{EDDF8581-4ED4-48ED-BEE9-0DBB54006460}" srcOrd="3" destOrd="0" presId="urn:microsoft.com/office/officeart/2005/8/layout/default"/>
    <dgm:cxn modelId="{BF7616A0-E3E5-4F6E-A8D1-BFF5B72F4B70}" type="presParOf" srcId="{C83D8F03-1F80-42CC-A0F3-8A1B8BE4F7D2}" destId="{D68025B3-66B6-4C30-9287-93F5E9E756DB}" srcOrd="4" destOrd="0" presId="urn:microsoft.com/office/officeart/2005/8/layout/default"/>
    <dgm:cxn modelId="{0E207332-39C6-4967-A1F6-3CF4CE5201A8}" type="presParOf" srcId="{C83D8F03-1F80-42CC-A0F3-8A1B8BE4F7D2}" destId="{0B1BE809-040C-43C1-B7E4-9A6D8DE70919}" srcOrd="5" destOrd="0" presId="urn:microsoft.com/office/officeart/2005/8/layout/default"/>
    <dgm:cxn modelId="{50AB59EC-E49D-4077-BFF1-69FF22C7A359}" type="presParOf" srcId="{C83D8F03-1F80-42CC-A0F3-8A1B8BE4F7D2}" destId="{81099BBB-C513-4FCD-AB8B-44FD5422118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5A0C1-6281-4FE4-822F-9A360F352E89}">
      <dsp:nvSpPr>
        <dsp:cNvPr id="0" name=""/>
        <dsp:cNvSpPr/>
      </dsp:nvSpPr>
      <dsp:spPr>
        <a:xfrm>
          <a:off x="0" y="391"/>
          <a:ext cx="4819653" cy="6394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200" i="0" kern="1200" dirty="0"/>
            <a:t>⦁</a:t>
          </a:r>
          <a:r>
            <a:rPr lang="ko-KR" sz="1200" b="0" i="0" kern="1200" dirty="0"/>
            <a:t> </a:t>
          </a:r>
          <a:r>
            <a:rPr lang="en-US" sz="1200" kern="1200" dirty="0"/>
            <a:t>LCD</a:t>
          </a:r>
          <a:r>
            <a:rPr lang="ko-KR" sz="1200" kern="1200" dirty="0"/>
            <a:t>를 이용한 </a:t>
          </a:r>
          <a:r>
            <a:rPr lang="ko-KR" sz="1200" b="1" kern="1200" dirty="0"/>
            <a:t>휴대용 게임기</a:t>
          </a:r>
          <a:endParaRPr lang="en-US" sz="1200" kern="1200" dirty="0"/>
        </a:p>
      </dsp:txBody>
      <dsp:txXfrm>
        <a:off x="31217" y="31608"/>
        <a:ext cx="4757219" cy="577044"/>
      </dsp:txXfrm>
    </dsp:sp>
    <dsp:sp modelId="{79DA8436-1322-4B34-8C4F-A9DEC85AC0F8}">
      <dsp:nvSpPr>
        <dsp:cNvPr id="0" name=""/>
        <dsp:cNvSpPr/>
      </dsp:nvSpPr>
      <dsp:spPr>
        <a:xfrm>
          <a:off x="0" y="674429"/>
          <a:ext cx="4819653" cy="6394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200" b="0" i="0" kern="1200" dirty="0"/>
            <a:t>내장된 </a:t>
          </a:r>
          <a:r>
            <a:rPr lang="ko-KR" sz="1200" kern="1200" dirty="0"/>
            <a:t>배터리로 전원을 공급받으며 </a:t>
          </a:r>
          <a:endParaRPr lang="en-US" sz="1200" kern="1200" dirty="0"/>
        </a:p>
      </dsp:txBody>
      <dsp:txXfrm>
        <a:off x="31217" y="705646"/>
        <a:ext cx="4757219" cy="577044"/>
      </dsp:txXfrm>
    </dsp:sp>
    <dsp:sp modelId="{3DDCFD28-1847-4E45-913E-C7AC38709604}">
      <dsp:nvSpPr>
        <dsp:cNvPr id="0" name=""/>
        <dsp:cNvSpPr/>
      </dsp:nvSpPr>
      <dsp:spPr>
        <a:xfrm>
          <a:off x="0" y="1348467"/>
          <a:ext cx="4819653" cy="6394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200" kern="1200"/>
            <a:t>아두이노 </a:t>
          </a:r>
          <a:r>
            <a:rPr lang="en-US" sz="1200" kern="1200"/>
            <a:t>UNO </a:t>
          </a:r>
          <a:r>
            <a:rPr lang="ko-KR" sz="1200" kern="1200"/>
            <a:t>보드에 내장된 게임코드를 </a:t>
          </a:r>
          <a:endParaRPr lang="en-US" sz="1200" kern="1200"/>
        </a:p>
      </dsp:txBody>
      <dsp:txXfrm>
        <a:off x="31217" y="1379684"/>
        <a:ext cx="4757219" cy="577044"/>
      </dsp:txXfrm>
    </dsp:sp>
    <dsp:sp modelId="{8D5D101E-6A95-49C3-BD5E-5C3B5125F03B}">
      <dsp:nvSpPr>
        <dsp:cNvPr id="0" name=""/>
        <dsp:cNvSpPr/>
      </dsp:nvSpPr>
      <dsp:spPr>
        <a:xfrm>
          <a:off x="0" y="2022506"/>
          <a:ext cx="4819653" cy="6394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200" kern="1200"/>
            <a:t>연결된 </a:t>
          </a:r>
          <a:r>
            <a:rPr lang="en-US" sz="1200" kern="1200"/>
            <a:t>LCD</a:t>
          </a:r>
          <a:r>
            <a:rPr lang="ko-KR" sz="1200" kern="1200"/>
            <a:t>를 통해 실행한다</a:t>
          </a:r>
          <a:r>
            <a:rPr lang="en-US" sz="1200" kern="1200"/>
            <a:t>.</a:t>
          </a:r>
        </a:p>
      </dsp:txBody>
      <dsp:txXfrm>
        <a:off x="31217" y="2053723"/>
        <a:ext cx="4757219" cy="577044"/>
      </dsp:txXfrm>
    </dsp:sp>
    <dsp:sp modelId="{64425E6D-D747-4992-8838-05E85CC38034}">
      <dsp:nvSpPr>
        <dsp:cNvPr id="0" name=""/>
        <dsp:cNvSpPr/>
      </dsp:nvSpPr>
      <dsp:spPr>
        <a:xfrm>
          <a:off x="0" y="2696544"/>
          <a:ext cx="4819653" cy="6394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200" kern="1200" dirty="0" err="1"/>
            <a:t>택트</a:t>
          </a:r>
          <a:r>
            <a:rPr lang="ko-KR" sz="1200" kern="1200" dirty="0"/>
            <a:t> 스위치를 이용해 하나는 게임실행</a:t>
          </a:r>
          <a:r>
            <a:rPr lang="en-US" sz="1200" kern="1200" dirty="0"/>
            <a:t>,</a:t>
          </a:r>
          <a:r>
            <a:rPr lang="ko-KR" sz="1200" kern="1200" dirty="0"/>
            <a:t> </a:t>
          </a:r>
          <a:r>
            <a:rPr lang="en-US" altLang="ko-KR" sz="1200" kern="1200" dirty="0"/>
            <a:t> </a:t>
          </a:r>
          <a:r>
            <a:rPr lang="ko-KR" sz="1200" kern="1200" dirty="0"/>
            <a:t>다른 하나는 절전모드로 사용한다</a:t>
          </a:r>
          <a:r>
            <a:rPr lang="en-US" sz="1200" kern="1200" dirty="0"/>
            <a:t>.</a:t>
          </a:r>
        </a:p>
      </dsp:txBody>
      <dsp:txXfrm>
        <a:off x="31217" y="2727761"/>
        <a:ext cx="4757219" cy="577044"/>
      </dsp:txXfrm>
    </dsp:sp>
    <dsp:sp modelId="{F34531EB-E926-4A97-9CC2-2204F08F1419}">
      <dsp:nvSpPr>
        <dsp:cNvPr id="0" name=""/>
        <dsp:cNvSpPr/>
      </dsp:nvSpPr>
      <dsp:spPr>
        <a:xfrm>
          <a:off x="0" y="3370582"/>
          <a:ext cx="4819653" cy="6394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200" kern="1200" dirty="0"/>
            <a:t>초음파 센서기는 절전모드 이후 다시 </a:t>
          </a:r>
          <a:r>
            <a:rPr lang="ko-KR" sz="1200" kern="1200" dirty="0" err="1"/>
            <a:t>켜지게끔</a:t>
          </a:r>
          <a:r>
            <a:rPr lang="ko-KR" sz="1200" kern="1200" dirty="0"/>
            <a:t> 한다</a:t>
          </a:r>
          <a:r>
            <a:rPr lang="en-US" sz="1200" kern="1200" dirty="0"/>
            <a:t>.</a:t>
          </a:r>
        </a:p>
      </dsp:txBody>
      <dsp:txXfrm>
        <a:off x="31217" y="3401799"/>
        <a:ext cx="4757219" cy="5770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C0B6F-8CB8-4756-8AE4-53625AB18B1F}">
      <dsp:nvSpPr>
        <dsp:cNvPr id="0" name=""/>
        <dsp:cNvSpPr/>
      </dsp:nvSpPr>
      <dsp:spPr>
        <a:xfrm>
          <a:off x="705" y="11322"/>
          <a:ext cx="2750693" cy="16504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b="1" kern="1200" dirty="0"/>
            <a:t>○ </a:t>
          </a:r>
          <a:r>
            <a:rPr lang="en-US" sz="2300" b="1" kern="1200" dirty="0"/>
            <a:t>LCD(2x16) :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b="1" kern="1200" dirty="0"/>
            <a:t>화면 출력 기능</a:t>
          </a:r>
          <a:endParaRPr lang="en-US" sz="2300" kern="1200" dirty="0"/>
        </a:p>
      </dsp:txBody>
      <dsp:txXfrm>
        <a:off x="705" y="11322"/>
        <a:ext cx="2750693" cy="1650416"/>
      </dsp:txXfrm>
    </dsp:sp>
    <dsp:sp modelId="{59A9E79F-48E9-43DB-8264-84CC2F5E7C19}">
      <dsp:nvSpPr>
        <dsp:cNvPr id="0" name=""/>
        <dsp:cNvSpPr/>
      </dsp:nvSpPr>
      <dsp:spPr>
        <a:xfrm>
          <a:off x="3026468" y="11322"/>
          <a:ext cx="2750693" cy="16504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b="1" i="0" kern="1200" baseline="0" dirty="0"/>
            <a:t>○ </a:t>
          </a:r>
          <a:r>
            <a:rPr lang="ko-KR" sz="2300" b="1" i="0" kern="1200" baseline="0" dirty="0" err="1"/>
            <a:t>택트</a:t>
          </a:r>
          <a:r>
            <a:rPr lang="ko-KR" sz="2300" b="1" i="0" kern="1200" baseline="0" dirty="0"/>
            <a:t> 스위치</a:t>
          </a:r>
          <a:r>
            <a:rPr lang="en-US" sz="2300" b="1" i="0" kern="1200" baseline="0" dirty="0"/>
            <a:t>1 : </a:t>
          </a:r>
          <a:r>
            <a:rPr lang="ko-KR" sz="2300" b="1" i="0" kern="1200" baseline="0" dirty="0"/>
            <a:t>장애물 뛰어넘는 점프기능</a:t>
          </a:r>
          <a:endParaRPr lang="en-US" sz="2300" kern="1200" dirty="0"/>
        </a:p>
      </dsp:txBody>
      <dsp:txXfrm>
        <a:off x="3026468" y="11322"/>
        <a:ext cx="2750693" cy="1650416"/>
      </dsp:txXfrm>
    </dsp:sp>
    <dsp:sp modelId="{D68025B3-66B6-4C30-9287-93F5E9E756DB}">
      <dsp:nvSpPr>
        <dsp:cNvPr id="0" name=""/>
        <dsp:cNvSpPr/>
      </dsp:nvSpPr>
      <dsp:spPr>
        <a:xfrm>
          <a:off x="705" y="1936807"/>
          <a:ext cx="2750693" cy="16504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b="1" kern="1200" dirty="0"/>
            <a:t>○ </a:t>
          </a:r>
          <a:r>
            <a:rPr lang="ko-KR" sz="2600" b="1" kern="1200" dirty="0" err="1"/>
            <a:t>택트</a:t>
          </a:r>
          <a:r>
            <a:rPr lang="ko-KR" sz="2600" b="1" kern="1200" dirty="0"/>
            <a:t> 스위치</a:t>
          </a:r>
          <a:r>
            <a:rPr lang="en-US" sz="2600" b="1" kern="1200" dirty="0"/>
            <a:t>2 : </a:t>
          </a:r>
          <a:r>
            <a:rPr lang="en-US" sz="2400" b="1" kern="1200" dirty="0"/>
            <a:t>lcd</a:t>
          </a:r>
          <a:r>
            <a:rPr lang="ko-KR" sz="2400" b="1" kern="1200" dirty="0"/>
            <a:t>절전 </a:t>
          </a:r>
          <a:endParaRPr lang="en-US" altLang="ko-KR" sz="2400" b="1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on/ off</a:t>
          </a:r>
          <a:r>
            <a:rPr lang="ko-KR" sz="2600" b="1" kern="1200" dirty="0"/>
            <a:t>기능 </a:t>
          </a:r>
          <a:endParaRPr lang="en-US" sz="2600" kern="1200" dirty="0"/>
        </a:p>
      </dsp:txBody>
      <dsp:txXfrm>
        <a:off x="705" y="1936807"/>
        <a:ext cx="2750693" cy="1650416"/>
      </dsp:txXfrm>
    </dsp:sp>
    <dsp:sp modelId="{81099BBB-C513-4FCD-AB8B-44FD5422118A}">
      <dsp:nvSpPr>
        <dsp:cNvPr id="0" name=""/>
        <dsp:cNvSpPr/>
      </dsp:nvSpPr>
      <dsp:spPr>
        <a:xfrm>
          <a:off x="3026468" y="1936807"/>
          <a:ext cx="2750693" cy="16504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b="1" kern="1200" dirty="0"/>
            <a:t>○ </a:t>
          </a:r>
          <a:r>
            <a:rPr lang="ko-KR" sz="2300" b="1" i="0" kern="1200" baseline="0" dirty="0"/>
            <a:t>초음파센서 </a:t>
          </a:r>
          <a:r>
            <a:rPr lang="en-US" sz="2300" b="1" i="0" kern="1200" baseline="0" dirty="0"/>
            <a:t>: </a:t>
          </a:r>
          <a:r>
            <a:rPr lang="ko-KR" sz="2300" b="1" i="0" kern="1200" baseline="0" dirty="0"/>
            <a:t>일정거리 안으로 들어오면</a:t>
          </a:r>
          <a:r>
            <a:rPr lang="en-US" altLang="ko-KR" sz="2300" b="1" i="0" kern="1200" baseline="0" dirty="0"/>
            <a:t> </a:t>
          </a:r>
          <a:r>
            <a:rPr lang="ko-KR" altLang="en-US" sz="2300" b="1" i="0" kern="1200" baseline="0" dirty="0"/>
            <a:t>자동 </a:t>
          </a:r>
          <a:r>
            <a:rPr lang="ko-KR" altLang="en-US" sz="2300" b="1" i="0" kern="1200" baseline="0" dirty="0" err="1"/>
            <a:t>켜짐</a:t>
          </a:r>
          <a:endParaRPr lang="en-US" sz="2300" kern="1200" dirty="0"/>
        </a:p>
      </dsp:txBody>
      <dsp:txXfrm>
        <a:off x="3026468" y="1936807"/>
        <a:ext cx="2750693" cy="1650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FEBB224-CBF2-4FAD-8E4E-11ABB4869665}" type="datetime1">
              <a:rPr lang="ko-KR" altLang="en-US"/>
              <a:pPr lvl="0">
                <a:defRPr/>
              </a:pPr>
              <a:t>2022-06-16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EE85439-A75D-4815-9906-EB30B8D4384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EE85439-A75D-4815-9906-EB30B8D43842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EE85439-A75D-4815-9906-EB30B8D43842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CDE36-D1CB-4E23-2E79-7EE826B39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D6BE8B-50B8-5637-17D4-5EDC0C12D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563D4-5CC9-A591-5AB8-7F13B297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A6CD-C53F-4194-ABBF-CE65E908D888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02A065-D45E-E39D-87EA-708FD547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259B7-126A-44F6-BC0A-682CBFD1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C81E-6AC7-4A28-960D-3C21FC847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33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A45A4-C61B-A608-8F20-4772A0AF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246AAD-C435-27A5-2A75-F06FFE3E8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02773-744C-F5D3-D4E3-6566238D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A6CD-C53F-4194-ABBF-CE65E908D888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791EC-F988-42EC-677D-006E6379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CD1D1-E68E-D547-CA53-8A124BC8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C81E-6AC7-4A28-960D-3C21FC847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90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7B702F-E68C-CAF9-6097-8278F7009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603ABB-04D3-7201-2423-9A13E1DEE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4A7F6-DE93-BD1C-B58D-7800C5F7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A6CD-C53F-4194-ABBF-CE65E908D888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D16C6F-DD9F-90F5-9F0F-6F40F9B3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1AC22-0466-2E2C-DA9C-06E7A28F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C81E-6AC7-4A28-960D-3C21FC847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68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796B9-CB66-1C4C-AB8E-46F26E7C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528BA-96EE-DAF7-86F7-C07E75812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9996BD-FC8B-EC57-FE5B-7ED6C959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A6CD-C53F-4194-ABBF-CE65E908D888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895D5-4BDC-F914-F3CB-E0AF90DB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97407-C44D-9EEF-1165-FB6DB5CB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C81E-6AC7-4A28-960D-3C21FC847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9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953A8-892E-0BF2-3ED2-21C9DF4F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7A9A48-596F-BB2E-DAEC-C613258EA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7D0B5-46FF-ADBC-8591-A678E59C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A6CD-C53F-4194-ABBF-CE65E908D888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34913-D9DF-3547-AB43-ED0BD09A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3FE84-70B6-358C-BB26-669CADFCC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C81E-6AC7-4A28-960D-3C21FC847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8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23DBC-31A1-0793-D423-9D99C17B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76625-ADCD-EDD8-A7A2-553D1161B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72D0F2-A8D6-9062-36E4-B02B11C97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774241-C96E-F20F-A595-1627ACEB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A6CD-C53F-4194-ABBF-CE65E908D888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3F5A7E-1D66-1D5B-C3A3-30BA8CB7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093311-9835-EE89-9701-3CF3BAA3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C81E-6AC7-4A28-960D-3C21FC847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17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500F8-FA85-2347-6857-114209F4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E0A26D-F287-C932-649F-60229664A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E380EB-39CF-5190-613C-B32C23170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04BFFA-8AD6-B3D0-49A9-A79F98ECC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91183B-B78A-F345-1C44-6881873B4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2B903D-90BF-4E09-A184-45514B31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A6CD-C53F-4194-ABBF-CE65E908D888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8AC486-61EF-13F1-11D7-E343F336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283685-249E-A7F2-A560-596531E9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C81E-6AC7-4A28-960D-3C21FC847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7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5AFF0-5ED9-7278-71A3-5C182257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B63F7F-A01E-644F-D08A-B5F091CF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A6CD-C53F-4194-ABBF-CE65E908D888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E1DB1A-AA8A-C0CC-CB19-785E461A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A2A7E9-1AB7-522B-5764-947D6218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C81E-6AC7-4A28-960D-3C21FC847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D18328-ABC0-638C-8FD4-0D351179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A6CD-C53F-4194-ABBF-CE65E908D888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4D58A3-C790-E124-0AD3-69428BD9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EC9DDE-72DA-CFC4-4C34-A381E66B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C81E-6AC7-4A28-960D-3C21FC847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64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B3805-EB56-AB34-AA5B-3BABBFCE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37C39-CE48-A603-BCAF-FE2F715C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79C8D6-2F0D-BF06-04DD-57393573D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590C39-95A0-3ACC-495D-1F4FBA48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A6CD-C53F-4194-ABBF-CE65E908D888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F5862-E630-689C-1357-218195F6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D7E008-7714-58BB-DE03-581440DC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C81E-6AC7-4A28-960D-3C21FC847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5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61C1E-E24E-F992-C28E-1737CF07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A98F04-34A5-E6F7-ECD8-951111D3C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C72441-539C-448F-163A-8EE2E4269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A690CA-20C2-245D-0CFF-8A05819C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A6CD-C53F-4194-ABBF-CE65E908D888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A8E3EF-AEC7-2EFB-A40C-2631A468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D2C3B-1507-394D-9B70-65E0AB41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C81E-6AC7-4A28-960D-3C21FC847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1067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407B4B-A8A3-FE88-A2BC-6E2AA8AD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4A5701-1A38-3B81-D951-BC0B58279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BF851-4AAF-5F9C-720D-330161A6F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EA6CD-C53F-4194-ABBF-CE65E908D888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56ABD-CDB4-AC1B-D477-F15D0A5E3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05EF8-3F8D-2DF3-DFFE-2D5CF2B63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6C81E-6AC7-4A28-960D-3C21FC847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48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5" r:id="rId1"/>
    <p:sldLayoutId id="2147484356" r:id="rId2"/>
    <p:sldLayoutId id="2147484357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diagramData" Target="../diagrams/data1.xml"  /><Relationship Id="rId3" Type="http://schemas.openxmlformats.org/officeDocument/2006/relationships/diagramLayout" Target="../diagrams/layout1.xml"  /><Relationship Id="rId4" Type="http://schemas.openxmlformats.org/officeDocument/2006/relationships/diagramQuickStyle" Target="../diagrams/quickStyle1.xml"  /><Relationship Id="rId5" Type="http://schemas.openxmlformats.org/officeDocument/2006/relationships/diagramColors" Target="../diagrams/colors1.xml"  /><Relationship Id="rId6" Type="http://schemas.microsoft.com/office/2007/relationships/diagramDrawing" Target="../diagrams/drawing1.xml"  /><Relationship Id="rId7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diagramData" Target="../diagrams/data2.xml"  /><Relationship Id="rId4" Type="http://schemas.openxmlformats.org/officeDocument/2006/relationships/diagramLayout" Target="../diagrams/layout2.xml"  /><Relationship Id="rId5" Type="http://schemas.openxmlformats.org/officeDocument/2006/relationships/diagramQuickStyle" Target="../diagrams/quickStyle2.xml"  /><Relationship Id="rId6" Type="http://schemas.openxmlformats.org/officeDocument/2006/relationships/diagramColors" Target="../diagrams/colors2.xml"  /><Relationship Id="rId7" Type="http://schemas.microsoft.com/office/2007/relationships/diagramDrawing" Target="../diagrams/drawing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.jpeg"  /><Relationship Id="rId4" Type="http://schemas.openxmlformats.org/officeDocument/2006/relationships/hyperlink" Target="..\OneDrive\&#48148;&#53461;%20&#54868;&#47732;\project\&#50756;&#49457;&#48376;&#46041;&#50689;&#49345;.mp4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307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 descr="C:\Users\user\Downloads\20220615_215119.jpg"/>
          <p:cNvPicPr>
            <a:picLocks noChangeAspect="1" noChangeArrowheads="1"/>
          </p:cNvPicPr>
          <p:nvPr/>
        </p:nvPicPr>
        <p:blipFill rotWithShape="1">
          <a:blip r:embed="rId3" cstate="print">
            <a:alphaModFix amt="35000"/>
          </a:blip>
          <a:srcRect b="5462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4AA6F12-4DB4-9273-0A6B-0289732B3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>
            <a:normAutofit/>
          </a:bodyPr>
          <a:lstStyle/>
          <a:p>
            <a:pPr algn="r" latinLnBrk="0"/>
            <a:r>
              <a:rPr lang="ko-KR" altLang="en-US" sz="4000" b="1" dirty="0" err="1">
                <a:ln w="3175" cmpd="sng">
                  <a:solidFill>
                    <a:schemeClr val="bg2"/>
                  </a:solidFill>
                </a:ln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아두이노</a:t>
            </a:r>
            <a:r>
              <a:rPr lang="ko-KR" altLang="en-US" sz="4000" b="1" dirty="0">
                <a:ln w="3175" cmpd="sng">
                  <a:solidFill>
                    <a:schemeClr val="bg2"/>
                  </a:solidFill>
                </a:ln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4000" b="1" dirty="0">
                <a:ln w="3175" cmpd="sng">
                  <a:solidFill>
                    <a:schemeClr val="bg2"/>
                  </a:solidFill>
                </a:ln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Project</a:t>
            </a:r>
            <a:r>
              <a:rPr lang="ko-KR" altLang="en-US" sz="4000" b="1" dirty="0">
                <a:ln w="3175" cmpd="sng">
                  <a:solidFill>
                    <a:schemeClr val="bg2"/>
                  </a:solidFill>
                </a:ln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4000" b="1" dirty="0">
                <a:ln w="3175" cmpd="sng">
                  <a:solidFill>
                    <a:schemeClr val="bg2"/>
                  </a:solidFill>
                </a:ln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PPT</a:t>
            </a:r>
            <a:endParaRPr lang="ko-KR" altLang="en-US" sz="4000" b="1" dirty="0">
              <a:solidFill>
                <a:srgbClr val="FFFFFF"/>
              </a:solidFill>
            </a:endParaRPr>
          </a:p>
        </p:txBody>
      </p:sp>
      <p:cxnSp>
        <p:nvCxnSpPr>
          <p:cNvPr id="3082" name="Straight Connector 308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5963D-0851-7BB8-3826-5103BBD0D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AR12 </a:t>
            </a:r>
            <a:r>
              <a:rPr lang="ko-KR" altLang="en-US" sz="2000" b="1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이승무</a:t>
            </a:r>
            <a:r>
              <a:rPr lang="ko-KR" altLang="en-US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회로설계</a:t>
            </a:r>
            <a:endParaRPr lang="en-US" altLang="ko-KR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AR17 </a:t>
            </a:r>
            <a:r>
              <a:rPr lang="ko-KR" altLang="en-US" sz="2000" b="1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임태형</a:t>
            </a:r>
            <a:r>
              <a:rPr lang="ko-KR" altLang="en-US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코드설계</a:t>
            </a:r>
            <a:endParaRPr lang="en-US" altLang="ko-KR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741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2D934-2C2A-991D-B335-769EB45F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24" y="620722"/>
            <a:ext cx="4205003" cy="1014922"/>
          </a:xfrm>
        </p:spPr>
        <p:txBody>
          <a:bodyPr>
            <a:normAutofit/>
          </a:bodyPr>
          <a:lstStyle/>
          <a:p>
            <a:r>
              <a:rPr lang="ko-KR" altLang="en-US" sz="3200" b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무엇을 만들 것인가</a:t>
            </a:r>
            <a:r>
              <a:rPr lang="en-US" altLang="ko-KR" sz="3200" b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30" name="내용 개체 틀 2">
            <a:extLst>
              <a:ext uri="{FF2B5EF4-FFF2-40B4-BE49-F238E27FC236}">
                <a16:creationId xmlns:a16="http://schemas.microsoft.com/office/drawing/2014/main" id="{B786F64E-FCA0-C0A1-012D-7455BC8FD1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152721"/>
              </p:ext>
            </p:extLst>
          </p:nvPr>
        </p:nvGraphicFramePr>
        <p:xfrm>
          <a:off x="6017624" y="1406284"/>
          <a:ext cx="4819653" cy="4010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C90FC5-C282-B964-190D-BAF0C61092AF}"/>
              </a:ext>
            </a:extLst>
          </p:cNvPr>
          <p:cNvSpPr txBox="1"/>
          <p:nvPr/>
        </p:nvSpPr>
        <p:spPr>
          <a:xfrm>
            <a:off x="1024334" y="5353391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※ 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게임기 회로 설계도입니다</a:t>
            </a:r>
            <a:r>
              <a:rPr lang="en-US" altLang="ko-KR"/>
              <a:t>.</a:t>
            </a:r>
            <a:endParaRPr lang="ko-KR" altLang="en-US" dirty="0"/>
          </a:p>
        </p:txBody>
      </p:sp>
      <p:pic>
        <p:nvPicPr>
          <p:cNvPr id="1026" name="Picture 2" descr="C:\Users\user\Downloads\아두이노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24334" y="1635644"/>
            <a:ext cx="4824320" cy="36147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7499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47B68-B959-B0D3-8EEB-5E565C20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6842" y="-119990"/>
            <a:ext cx="5669280" cy="1507067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미리 설계한 작품</a:t>
            </a:r>
          </a:p>
        </p:txBody>
      </p:sp>
      <p:pic>
        <p:nvPicPr>
          <p:cNvPr id="2050" name="Picture 2" descr="C:\Users\user\Downloads\20220615_18002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59" y="1257300"/>
            <a:ext cx="5415609" cy="3592511"/>
          </a:xfrm>
          <a:prstGeom prst="rect">
            <a:avLst/>
          </a:prstGeom>
          <a:noFill/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8CC47B68-B959-B0D3-8EEB-5E565C20A319}"/>
              </a:ext>
            </a:extLst>
          </p:cNvPr>
          <p:cNvSpPr txBox="1">
            <a:spLocks/>
          </p:cNvSpPr>
          <p:nvPr/>
        </p:nvSpPr>
        <p:spPr>
          <a:xfrm>
            <a:off x="-615009" y="4923228"/>
            <a:ext cx="7672252" cy="8169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 latinLnBrk="1">
              <a:spcBef>
                <a:spcPct val="0"/>
              </a:spcBef>
            </a:pPr>
            <a:r>
              <a:rPr kumimoji="0" lang="ko-KR" altLang="en-US" sz="2000" b="1" i="0" u="none" strike="noStrike" kern="1200" cap="all" spc="0" normalizeH="0" baseline="0" noProof="0" dirty="0">
                <a:ln w="3175" cmpd="sng"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000" dirty="0">
                <a:solidFill>
                  <a:srgbClr val="202122"/>
                </a:solidFill>
                <a:latin typeface="Arial" panose="020B0604020202020204" pitchFamily="34" charset="0"/>
              </a:rPr>
              <a:t>※ </a:t>
            </a:r>
            <a:r>
              <a:rPr kumimoji="0" lang="ko-KR" altLang="en-US" sz="2000" b="1" i="0" u="none" strike="noStrike" kern="1200" cap="all" spc="0" normalizeH="0" baseline="0" noProof="0" dirty="0">
                <a:ln w="3175" cmpd="sng"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주요부품</a:t>
            </a:r>
            <a:r>
              <a:rPr kumimoji="0" lang="en-US" altLang="ko-KR" sz="2000" b="1" i="0" u="none" strike="noStrike" kern="1200" cap="all" spc="0" normalizeH="0" baseline="0" noProof="0" dirty="0">
                <a:ln w="3175" cmpd="sng"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</a:t>
            </a:r>
            <a:r>
              <a:rPr lang="en-US" altLang="ko-KR" sz="2000" b="1" cap="all" dirty="0" err="1">
                <a:ln w="3175" cmpd="sng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lcd</a:t>
            </a:r>
            <a:r>
              <a:rPr lang="en-US" altLang="ko-KR" sz="2000" b="1" cap="all" dirty="0">
                <a:ln w="3175" cmpd="sng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, </a:t>
            </a:r>
            <a:r>
              <a:rPr lang="ko-KR" altLang="en-US" sz="2000" b="1" cap="all" dirty="0" err="1">
                <a:ln w="3175" cmpd="sng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택트스위치</a:t>
            </a:r>
            <a:r>
              <a:rPr lang="ko-KR" altLang="en-US" sz="2000" b="1" cap="all" dirty="0">
                <a:ln w="3175" cmpd="sng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000" b="1" cap="all" dirty="0">
                <a:ln w="3175" cmpd="sng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,led, </a:t>
            </a:r>
            <a:r>
              <a:rPr lang="ko-KR" altLang="en-US" sz="2000" b="1" cap="all" dirty="0">
                <a:ln w="3175" cmpd="sng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초음파 센서기</a:t>
            </a:r>
            <a:endParaRPr kumimoji="0" lang="ko-KR" altLang="en-US" sz="2000" b="1" i="0" u="none" strike="noStrike" kern="1200" cap="all" spc="0" normalizeH="0" baseline="0" noProof="0" dirty="0">
              <a:ln w="3175" cmpd="sng"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graphicFrame>
        <p:nvGraphicFramePr>
          <p:cNvPr id="2054" name="제목 1">
            <a:extLst>
              <a:ext uri="{FF2B5EF4-FFF2-40B4-BE49-F238E27FC236}">
                <a16:creationId xmlns:a16="http://schemas.microsoft.com/office/drawing/2014/main" id="{92903EAC-8D12-7BB8-14B7-209700FAE1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0311152"/>
              </p:ext>
            </p:extLst>
          </p:nvPr>
        </p:nvGraphicFramePr>
        <p:xfrm>
          <a:off x="6225541" y="1257300"/>
          <a:ext cx="5777867" cy="3598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3437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4400" b="1"/>
              <a:t>설계방법</a:t>
            </a:r>
            <a:endParaRPr lang="ko-KR" altLang="en-US" sz="4400" b="1"/>
          </a:p>
        </p:txBody>
      </p:sp>
      <p:grpSp>
        <p:nvGrpSpPr>
          <p:cNvPr id="6" name=""/>
          <p:cNvGrpSpPr/>
          <p:nvPr/>
        </p:nvGrpSpPr>
        <p:grpSpPr>
          <a:xfrm rot="0">
            <a:off x="609600" y="1481329"/>
            <a:ext cx="10972800" cy="4525963"/>
            <a:chOff x="609600" y="1481329"/>
            <a:chExt cx="10972800" cy="4525963"/>
          </a:xfrm>
        </p:grpSpPr>
        <p:sp>
          <p:nvSpPr>
            <p:cNvPr id="7" name=""/>
            <p:cNvSpPr/>
            <p:nvPr/>
          </p:nvSpPr>
          <p:spPr>
            <a:xfrm>
              <a:off x="2948668" y="2728036"/>
              <a:ext cx="507297" cy="91440"/>
            </a:xfrm>
            <a:custGeom>
              <a:avLst/>
              <a:gdLst/>
              <a:rect l="0" t="0" r="0" b="0"/>
              <a:pathLst>
                <a:path>
                  <a:moveTo>
                    <a:pt x="0" y="45720"/>
                  </a:moveTo>
                  <a:lnTo>
                    <a:pt x="507297" y="45720"/>
                  </a:lnTo>
                </a:path>
              </a:pathLst>
            </a:custGeom>
            <a:noFill/>
            <a:ln w="635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  <a:tailEnd type="arrow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8" name=""/>
            <p:cNvSpPr txBox="1"/>
            <p:nvPr/>
          </p:nvSpPr>
          <p:spPr>
            <a:xfrm>
              <a:off x="3188869" y="2771066"/>
              <a:ext cx="26894" cy="537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12700" tIns="0" rIns="12700" bIns="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endParaRPr lang="en-US" sz="500" kern="1200"/>
            </a:p>
          </p:txBody>
        </p:sp>
        <p:sp>
          <p:nvSpPr>
            <p:cNvPr id="9" name=""/>
            <p:cNvSpPr/>
            <p:nvPr/>
          </p:nvSpPr>
          <p:spPr>
            <a:xfrm>
              <a:off x="611783" y="2072150"/>
              <a:ext cx="2338685" cy="1403211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90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"/>
            <p:cNvSpPr txBox="1"/>
            <p:nvPr/>
          </p:nvSpPr>
          <p:spPr>
            <a:xfrm>
              <a:off x="611783" y="2072150"/>
              <a:ext cx="2338685" cy="140321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14598" tIns="120290" rIns="114598" bIns="12029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sz="1400" b="1" kern="1200"/>
                <a:t>1. </a:t>
              </a:r>
              <a:r>
                <a:rPr lang="ko-KR" sz="1400" b="1" kern="1200"/>
                <a:t>가조립한 부품들을 해체한다</a:t>
              </a:r>
              <a:endParaRPr lang="en-US" sz="1400" kern="1200"/>
            </a:p>
          </p:txBody>
        </p:sp>
        <p:sp>
          <p:nvSpPr>
            <p:cNvPr id="11" name=""/>
            <p:cNvSpPr/>
            <p:nvPr/>
          </p:nvSpPr>
          <p:spPr>
            <a:xfrm>
              <a:off x="5825251" y="2728036"/>
              <a:ext cx="507297" cy="91440"/>
            </a:xfrm>
            <a:custGeom>
              <a:avLst/>
              <a:gdLst/>
              <a:rect l="0" t="0" r="0" b="0"/>
              <a:pathLst>
                <a:path>
                  <a:moveTo>
                    <a:pt x="0" y="45720"/>
                  </a:moveTo>
                  <a:lnTo>
                    <a:pt x="507297" y="45720"/>
                  </a:lnTo>
                </a:path>
              </a:pathLst>
            </a:custGeom>
            <a:noFill/>
            <a:ln w="635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  <a:tailEnd type="arrow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2" name=""/>
            <p:cNvSpPr txBox="1"/>
            <p:nvPr/>
          </p:nvSpPr>
          <p:spPr>
            <a:xfrm>
              <a:off x="6065452" y="2771066"/>
              <a:ext cx="26894" cy="537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12700" tIns="0" rIns="12700" bIns="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endParaRPr lang="en-US" sz="500" kern="1200"/>
            </a:p>
          </p:txBody>
        </p:sp>
        <p:sp>
          <p:nvSpPr>
            <p:cNvPr id="13" name=""/>
            <p:cNvSpPr/>
            <p:nvPr/>
          </p:nvSpPr>
          <p:spPr>
            <a:xfrm>
              <a:off x="3488366" y="2072150"/>
              <a:ext cx="2338685" cy="1403211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90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</p:sp>
        <p:sp>
          <p:nvSpPr>
            <p:cNvPr id="14" name=""/>
            <p:cNvSpPr txBox="1"/>
            <p:nvPr/>
          </p:nvSpPr>
          <p:spPr>
            <a:xfrm>
              <a:off x="3488366" y="2072150"/>
              <a:ext cx="2338685" cy="140321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14598" tIns="120290" rIns="114598" bIns="12029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sz="1400" b="1" kern="1200"/>
                <a:t>2. </a:t>
              </a:r>
              <a:r>
                <a:rPr lang="ko-KR" sz="1400" b="1" kern="1200"/>
                <a:t>준비된 플라스틱 통에 구멍을 뚫는다</a:t>
              </a:r>
              <a:endParaRPr lang="en-US" sz="1400" kern="1200"/>
            </a:p>
          </p:txBody>
        </p:sp>
        <p:sp>
          <p:nvSpPr>
            <p:cNvPr id="15" name=""/>
            <p:cNvSpPr/>
            <p:nvPr/>
          </p:nvSpPr>
          <p:spPr>
            <a:xfrm>
              <a:off x="8701833" y="2728036"/>
              <a:ext cx="507297" cy="91440"/>
            </a:xfrm>
            <a:custGeom>
              <a:avLst/>
              <a:gdLst/>
              <a:rect l="0" t="0" r="0" b="0"/>
              <a:pathLst>
                <a:path>
                  <a:moveTo>
                    <a:pt x="0" y="45720"/>
                  </a:moveTo>
                  <a:lnTo>
                    <a:pt x="507297" y="45720"/>
                  </a:lnTo>
                </a:path>
              </a:pathLst>
            </a:custGeom>
            <a:noFill/>
            <a:ln w="635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  <a:tailEnd type="arrow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6" name=""/>
            <p:cNvSpPr txBox="1"/>
            <p:nvPr/>
          </p:nvSpPr>
          <p:spPr>
            <a:xfrm>
              <a:off x="8942035" y="2771066"/>
              <a:ext cx="26894" cy="537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12700" tIns="0" rIns="12700" bIns="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endParaRPr lang="en-US" sz="500" kern="1200"/>
            </a:p>
          </p:txBody>
        </p:sp>
        <p:sp>
          <p:nvSpPr>
            <p:cNvPr id="17" name=""/>
            <p:cNvSpPr/>
            <p:nvPr/>
          </p:nvSpPr>
          <p:spPr>
            <a:xfrm>
              <a:off x="6364948" y="2072150"/>
              <a:ext cx="2338685" cy="1403211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90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</p:sp>
        <p:sp>
          <p:nvSpPr>
            <p:cNvPr id="18" name=""/>
            <p:cNvSpPr txBox="1"/>
            <p:nvPr/>
          </p:nvSpPr>
          <p:spPr>
            <a:xfrm>
              <a:off x="6364948" y="2072150"/>
              <a:ext cx="2338685" cy="140321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14598" tIns="120290" rIns="114598" bIns="12029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sz="1400" b="1" kern="1200"/>
                <a:t>3. </a:t>
              </a:r>
              <a:r>
                <a:rPr lang="ko-KR" sz="1400" b="1" kern="1200"/>
                <a:t>구멍을 뚫은 플라스틱 통에 부품을 끼워 넣고 테이프로 고정한다</a:t>
              </a:r>
              <a:endParaRPr lang="en-US" sz="1400" kern="1200"/>
            </a:p>
          </p:txBody>
        </p:sp>
        <p:sp>
          <p:nvSpPr>
            <p:cNvPr id="19" name=""/>
            <p:cNvSpPr/>
            <p:nvPr/>
          </p:nvSpPr>
          <p:spPr>
            <a:xfrm>
              <a:off x="1781125" y="3473561"/>
              <a:ext cx="8629748" cy="507297"/>
            </a:xfrm>
            <a:custGeom>
              <a:avLst/>
              <a:gdLst/>
              <a:rect l="0" t="0" r="0" b="0"/>
              <a:pathLst>
                <a:path>
                  <a:moveTo>
                    <a:pt x="8629748" y="0"/>
                  </a:moveTo>
                  <a:lnTo>
                    <a:pt x="8629748" y="270748"/>
                  </a:lnTo>
                  <a:lnTo>
                    <a:pt x="0" y="270748"/>
                  </a:lnTo>
                  <a:lnTo>
                    <a:pt x="0" y="507297"/>
                  </a:lnTo>
                </a:path>
              </a:pathLst>
            </a:custGeom>
            <a:noFill/>
            <a:ln w="635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  <a:tailEnd type="arrow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0" name=""/>
            <p:cNvSpPr txBox="1"/>
            <p:nvPr/>
          </p:nvSpPr>
          <p:spPr>
            <a:xfrm>
              <a:off x="5879837" y="3724521"/>
              <a:ext cx="432324" cy="537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12700" tIns="0" rIns="12700" bIns="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endParaRPr lang="en-US" sz="500" kern="1200"/>
            </a:p>
          </p:txBody>
        </p:sp>
        <p:sp>
          <p:nvSpPr>
            <p:cNvPr id="21" name=""/>
            <p:cNvSpPr/>
            <p:nvPr/>
          </p:nvSpPr>
          <p:spPr>
            <a:xfrm>
              <a:off x="9241531" y="2072150"/>
              <a:ext cx="2338685" cy="1403211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90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</p:sp>
        <p:sp>
          <p:nvSpPr>
            <p:cNvPr id="22" name=""/>
            <p:cNvSpPr txBox="1"/>
            <p:nvPr/>
          </p:nvSpPr>
          <p:spPr>
            <a:xfrm>
              <a:off x="9241531" y="2072150"/>
              <a:ext cx="2338685" cy="140321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14598" tIns="120290" rIns="114598" bIns="12029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sz="1400" b="1" kern="1200"/>
                <a:t>4. </a:t>
              </a:r>
              <a:r>
                <a:rPr lang="ko-KR" sz="1400" b="1" kern="1200"/>
                <a:t>설계한 회로도 대로 케이블을 연결한다</a:t>
              </a:r>
              <a:endParaRPr lang="en-US" sz="1400" kern="1200"/>
            </a:p>
          </p:txBody>
        </p:sp>
        <p:sp>
          <p:nvSpPr>
            <p:cNvPr id="23" name=""/>
            <p:cNvSpPr/>
            <p:nvPr/>
          </p:nvSpPr>
          <p:spPr>
            <a:xfrm>
              <a:off x="2948668" y="4669144"/>
              <a:ext cx="507297" cy="91440"/>
            </a:xfrm>
            <a:custGeom>
              <a:avLst/>
              <a:gdLst/>
              <a:rect l="0" t="0" r="0" b="0"/>
              <a:pathLst>
                <a:path>
                  <a:moveTo>
                    <a:pt x="0" y="45720"/>
                  </a:moveTo>
                  <a:lnTo>
                    <a:pt x="507297" y="45720"/>
                  </a:lnTo>
                </a:path>
              </a:pathLst>
            </a:custGeom>
            <a:noFill/>
            <a:ln w="635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  <a:tailEnd type="arrow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4" name=""/>
            <p:cNvSpPr txBox="1"/>
            <p:nvPr/>
          </p:nvSpPr>
          <p:spPr>
            <a:xfrm>
              <a:off x="3188869" y="4712175"/>
              <a:ext cx="26894" cy="537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12700" tIns="0" rIns="12700" bIns="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endParaRPr lang="en-US" sz="500" kern="1200"/>
            </a:p>
          </p:txBody>
        </p:sp>
        <p:sp>
          <p:nvSpPr>
            <p:cNvPr id="25" name=""/>
            <p:cNvSpPr/>
            <p:nvPr/>
          </p:nvSpPr>
          <p:spPr>
            <a:xfrm>
              <a:off x="611783" y="4013259"/>
              <a:ext cx="2338685" cy="1403211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90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</p:sp>
        <p:sp>
          <p:nvSpPr>
            <p:cNvPr id="26" name=""/>
            <p:cNvSpPr txBox="1"/>
            <p:nvPr/>
          </p:nvSpPr>
          <p:spPr>
            <a:xfrm>
              <a:off x="611783" y="4013259"/>
              <a:ext cx="2338685" cy="140321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14598" tIns="120290" rIns="114598" bIns="12029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sz="1400" b="1" kern="1200"/>
                <a:t>5. </a:t>
              </a:r>
              <a:r>
                <a:rPr lang="ko-KR" sz="1400" b="1" kern="1200"/>
                <a:t>플라스틱 통과 아래 판을 고정 하기 전 잘 작동하는지 확인</a:t>
              </a:r>
              <a:endParaRPr lang="en-US" sz="1400" kern="1200"/>
            </a:p>
          </p:txBody>
        </p:sp>
        <p:sp>
          <p:nvSpPr>
            <p:cNvPr id="27" name=""/>
            <p:cNvSpPr/>
            <p:nvPr/>
          </p:nvSpPr>
          <p:spPr>
            <a:xfrm>
              <a:off x="5825251" y="4669144"/>
              <a:ext cx="507297" cy="91440"/>
            </a:xfrm>
            <a:custGeom>
              <a:avLst/>
              <a:gdLst/>
              <a:rect l="0" t="0" r="0" b="0"/>
              <a:pathLst>
                <a:path>
                  <a:moveTo>
                    <a:pt x="0" y="45720"/>
                  </a:moveTo>
                  <a:lnTo>
                    <a:pt x="507297" y="45720"/>
                  </a:lnTo>
                </a:path>
              </a:pathLst>
            </a:custGeom>
            <a:noFill/>
            <a:ln w="635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  <a:tailEnd type="arrow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8" name=""/>
            <p:cNvSpPr txBox="1"/>
            <p:nvPr/>
          </p:nvSpPr>
          <p:spPr>
            <a:xfrm>
              <a:off x="6065452" y="4712175"/>
              <a:ext cx="26894" cy="537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12700" tIns="0" rIns="12700" bIns="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endParaRPr lang="en-US" sz="500" kern="1200"/>
            </a:p>
          </p:txBody>
        </p:sp>
        <p:sp>
          <p:nvSpPr>
            <p:cNvPr id="29" name=""/>
            <p:cNvSpPr/>
            <p:nvPr/>
          </p:nvSpPr>
          <p:spPr>
            <a:xfrm>
              <a:off x="3488366" y="4013259"/>
              <a:ext cx="2338685" cy="1403211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90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</p:sp>
        <p:sp>
          <p:nvSpPr>
            <p:cNvPr id="30" name=""/>
            <p:cNvSpPr txBox="1"/>
            <p:nvPr/>
          </p:nvSpPr>
          <p:spPr>
            <a:xfrm>
              <a:off x="3488366" y="4013259"/>
              <a:ext cx="2338685" cy="140321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14598" tIns="120290" rIns="114598" bIns="12029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sz="1400" b="1" kern="1200"/>
                <a:t>6. </a:t>
              </a:r>
              <a:r>
                <a:rPr lang="ko-KR" sz="1400" b="1" kern="1200"/>
                <a:t>잘 작동하면 고정시키고 마저 완성한다</a:t>
              </a:r>
              <a:r>
                <a:rPr lang="en-US" sz="1400" b="1" kern="1200"/>
                <a:t>.</a:t>
              </a:r>
              <a:endParaRPr lang="en-US" sz="1400" kern="1200"/>
            </a:p>
          </p:txBody>
        </p:sp>
        <p:sp>
          <p:nvSpPr>
            <p:cNvPr id="31" name=""/>
            <p:cNvSpPr/>
            <p:nvPr/>
          </p:nvSpPr>
          <p:spPr>
            <a:xfrm>
              <a:off x="6364948" y="4013259"/>
              <a:ext cx="2338685" cy="1403211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90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</p:sp>
        <p:sp>
          <p:nvSpPr>
            <p:cNvPr id="32" name=""/>
            <p:cNvSpPr txBox="1"/>
            <p:nvPr/>
          </p:nvSpPr>
          <p:spPr>
            <a:xfrm>
              <a:off x="6364948" y="4013259"/>
              <a:ext cx="2338685" cy="140321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14598" tIns="120290" rIns="114598" bIns="12029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sz="1400" i="1" kern="1200"/>
                <a:t>TIP: LCD</a:t>
              </a:r>
              <a:r>
                <a:rPr lang="ko-KR" sz="1400" i="1" kern="1200"/>
                <a:t>와 초음파센서는 미리 케이블을 연결하고 고정하는 것을 추천</a:t>
              </a:r>
              <a:endParaRPr lang="en-US" sz="1400" kern="12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A6F12-4DB4-9273-0A6B-0289732B3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b="1" dirty="0"/>
              <a:t>최종 완성작품</a:t>
            </a:r>
          </a:p>
        </p:txBody>
      </p:sp>
      <p:cxnSp>
        <p:nvCxnSpPr>
          <p:cNvPr id="3111" name="Straight Arrow Connector 3096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5963D-0851-7BB8-3826-5103BBD0D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en-US" altLang="ko-KR" sz="1800" dirty="0"/>
              <a:t>※ </a:t>
            </a:r>
            <a:r>
              <a:rPr lang="ko-KR" altLang="en-US" sz="1800" dirty="0">
                <a:ln w="3175" cmpd="sng">
                  <a:noFill/>
                </a:ln>
              </a:rPr>
              <a:t>추가부품</a:t>
            </a:r>
            <a:r>
              <a:rPr lang="en-US" altLang="ko-KR" sz="1800" dirty="0">
                <a:ln w="3175" cmpd="sng">
                  <a:noFill/>
                </a:ln>
              </a:rPr>
              <a:t>: </a:t>
            </a:r>
            <a:r>
              <a:rPr lang="ko-KR" altLang="en-US" sz="1800" dirty="0">
                <a:ln w="3175" cmpd="sng">
                  <a:noFill/>
                </a:ln>
              </a:rPr>
              <a:t>플라스틱 통</a:t>
            </a:r>
            <a:r>
              <a:rPr lang="en-US" altLang="ko-KR" sz="1800" dirty="0">
                <a:ln w="3175" cmpd="sng">
                  <a:noFill/>
                </a:ln>
              </a:rPr>
              <a:t>,9v</a:t>
            </a:r>
            <a:r>
              <a:rPr lang="ko-KR" altLang="en-US" sz="1800" dirty="0">
                <a:ln w="3175" cmpd="sng">
                  <a:noFill/>
                </a:ln>
              </a:rPr>
              <a:t>건전지</a:t>
            </a:r>
            <a:endParaRPr lang="en-US" altLang="ko-KR" sz="1800" dirty="0">
              <a:ln w="3175" cmpd="sng">
                <a:noFill/>
              </a:ln>
            </a:endParaRPr>
          </a:p>
          <a:p>
            <a:pPr marL="0" indent="0" latinLnBrk="0">
              <a:buNone/>
            </a:pPr>
            <a:endParaRPr lang="en-US" altLang="ko-KR" sz="1800" dirty="0">
              <a:ln w="3175" cmpd="sng">
                <a:noFill/>
              </a:ln>
            </a:endParaRPr>
          </a:p>
          <a:p>
            <a:pPr marL="0" indent="0" latinLnBrk="0">
              <a:buNone/>
            </a:pPr>
            <a:endParaRPr lang="en-US" altLang="ko-KR" sz="1800" dirty="0">
              <a:ln w="3175" cmpd="sng">
                <a:noFill/>
              </a:ln>
            </a:endParaRPr>
          </a:p>
          <a:p>
            <a:pPr marL="0" indent="0" latinLnBrk="0">
              <a:buNone/>
            </a:pPr>
            <a:endParaRPr lang="en-US" altLang="ko-KR" sz="1800" dirty="0">
              <a:ln w="3175" cmpd="sng">
                <a:noFill/>
              </a:ln>
            </a:endParaRPr>
          </a:p>
          <a:p>
            <a:pPr marL="0" indent="0" latinLnBrk="0">
              <a:buNone/>
            </a:pPr>
            <a:endParaRPr lang="en-US" altLang="ko-KR" sz="1800" dirty="0">
              <a:ln w="3175" cmpd="sng">
                <a:noFill/>
              </a:ln>
            </a:endParaRPr>
          </a:p>
        </p:txBody>
      </p:sp>
      <p:pic>
        <p:nvPicPr>
          <p:cNvPr id="3075" name="Picture 3" descr="C:\Users\user\Downloads\20220615_215119.jpg"/>
          <p:cNvPicPr>
            <a:picLocks noChangeAspect="1" noChangeArrowheads="1"/>
          </p:cNvPicPr>
          <p:nvPr/>
        </p:nvPicPr>
        <p:blipFill rotWithShape="1">
          <a:blip r:embed="rId3" cstate="print"/>
          <a:srcRect l="21319" r="23908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997844-8CF3-F4B4-59D5-CDC5CD0938CE}"/>
              </a:ext>
            </a:extLst>
          </p:cNvPr>
          <p:cNvSpPr/>
          <p:nvPr/>
        </p:nvSpPr>
        <p:spPr>
          <a:xfrm>
            <a:off x="655320" y="4541520"/>
            <a:ext cx="2699057" cy="42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hlinkClick r:id="rId4" action="ppaction://hlinkfile"/>
              </a:rPr>
              <a:t>완성본</a:t>
            </a:r>
            <a:r>
              <a:rPr lang="ko-KR" altLang="en-US" dirty="0">
                <a:solidFill>
                  <a:schemeClr val="tx1"/>
                </a:solidFill>
                <a:hlinkClick r:id="rId4" action="ppaction://hlinkfile"/>
              </a:rPr>
              <a:t> 영상 </a:t>
            </a:r>
            <a:r>
              <a:rPr lang="ko-KR" altLang="en-US" dirty="0" err="1">
                <a:solidFill>
                  <a:schemeClr val="tx1"/>
                </a:solidFill>
                <a:hlinkClick r:id="rId4" action="ppaction://hlinkfile"/>
              </a:rPr>
              <a:t>보러가기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37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A24AAE-72CF-23C4-E970-A5549625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느낀 점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b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아쉬운 점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6FB8B08F-3376-C9B4-3191-ABDEC1077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느낀 점 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7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⦁ 팀원과 함께 </a:t>
            </a:r>
            <a:r>
              <a:rPr lang="ko-KR" altLang="en-US" sz="1700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프로잭트를</a:t>
            </a:r>
            <a:r>
              <a:rPr lang="ko-KR" altLang="en-US" sz="17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하고 완성하면서 보람을 느낌 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⦁ 우리도 </a:t>
            </a:r>
            <a:r>
              <a:rPr lang="ko-KR" altLang="en-US" sz="1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아두이노를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활용하면서 다양한 것을 만들 수 있음을 깨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달음 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⦁ 추가 부품 구매를 할 때 단가도 싸서 부담 없이 할 수 있었음 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아쉬운 점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7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⦁ 원래 구상 한 것은 온도센서를 활용해서 게임기를 만들려 </a:t>
            </a:r>
            <a:r>
              <a:rPr lang="ko-KR" altLang="en-US" sz="1700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했으</a:t>
            </a:r>
            <a:r>
              <a:rPr lang="ko-KR" altLang="en-US" sz="17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나 아날로그 입력이 초과되어서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계획을 바꿔 다른 방법으로 사용하였음 </a:t>
            </a:r>
            <a:endParaRPr lang="en-US" altLang="ko-KR" sz="170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70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⦁ 낮은 단가로 인해 퀄리티가 아주 좋게 나오진 않았음 </a:t>
            </a:r>
            <a:endParaRPr lang="en-US" altLang="ko-KR" sz="170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⦁ 장비가 노후화되어서 만드는데 시간이 걸림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853647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232</ep:Words>
  <ep:PresentationFormat>와이드스크린</ep:PresentationFormat>
  <ep:Paragraphs>20</ep:Paragraphs>
  <ep:Slides>6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아두이노 Project PPT</vt:lpstr>
      <vt:lpstr>무엇을 만들 것인가?</vt:lpstr>
      <vt:lpstr>미리 설계한 작품</vt:lpstr>
      <vt:lpstr>설계방법</vt:lpstr>
      <vt:lpstr>최종 완성작품</vt:lpstr>
      <vt:lpstr>느낀 점 &amp;  아쉬운 점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2022-05-25T13:24:44.000</dcterms:created>
  <dc:creator>xkvk11@gmail.com</dc:creator>
  <cp:lastModifiedBy>xkvk1</cp:lastModifiedBy>
  <dcterms:modified xsi:type="dcterms:W3CDTF">2022-06-15T16:03:47.207</dcterms:modified>
  <cp:revision>26</cp:revision>
  <dc:title>아두이노 기말 프로젝트 PPT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