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B0E4-1C8E-404D-A8C1-B7D5F694C8A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DDAB-8736-884F-A2AA-F1D65E5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117873" y="622637"/>
            <a:ext cx="3297270" cy="31314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93" y="986114"/>
            <a:ext cx="2404486" cy="2404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038391">
            <a:off x="4511238" y="2028155"/>
            <a:ext cx="1677074" cy="12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Pontus Rydin</dc:creator>
  <cp:lastModifiedBy>Pontus Rydin</cp:lastModifiedBy>
  <cp:revision>3</cp:revision>
  <dcterms:created xsi:type="dcterms:W3CDTF">2017-06-23T17:07:49Z</dcterms:created>
  <dcterms:modified xsi:type="dcterms:W3CDTF">2017-06-23T17:33:54Z</dcterms:modified>
</cp:coreProperties>
</file>