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0" r:id="rId8"/>
    <p:sldId id="263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3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3241F4D-F105-432F-9B31-805EF09575E5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24C961A-8906-4C9B-BBD7-E269A29A5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51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1F4D-F105-432F-9B31-805EF09575E5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961A-8906-4C9B-BBD7-E269A29A5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7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1F4D-F105-432F-9B31-805EF09575E5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961A-8906-4C9B-BBD7-E269A29A5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4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1F4D-F105-432F-9B31-805EF09575E5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961A-8906-4C9B-BBD7-E269A29A5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2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3241F4D-F105-432F-9B31-805EF09575E5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724C961A-8906-4C9B-BBD7-E269A29A5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55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1F4D-F105-432F-9B31-805EF09575E5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961A-8906-4C9B-BBD7-E269A29A5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1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1F4D-F105-432F-9B31-805EF09575E5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961A-8906-4C9B-BBD7-E269A29A5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1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1F4D-F105-432F-9B31-805EF09575E5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961A-8906-4C9B-BBD7-E269A29A5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3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1F4D-F105-432F-9B31-805EF09575E5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961A-8906-4C9B-BBD7-E269A29A5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8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1F4D-F105-432F-9B31-805EF09575E5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4C961A-8906-4C9B-BBD7-E269A29A5A5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937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3241F4D-F105-432F-9B31-805EF09575E5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4C961A-8906-4C9B-BBD7-E269A29A5A5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818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3241F4D-F105-432F-9B31-805EF09575E5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24C961A-8906-4C9B-BBD7-E269A29A5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7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aps.goo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km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torymaps.arcgis.com/en/" TargetMode="External"/><Relationship Id="rId2" Type="http://schemas.openxmlformats.org/officeDocument/2006/relationships/hyperlink" Target="https://earth.google.com/download-eart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pbox.com/help/using-mapbox-editor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KML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Side Order of GIS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2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Re-Export your KML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Right-Click (Control-Click) on your “map,” which is now called a “Place” and might look a bit different to you perhaps</a:t>
            </a:r>
          </a:p>
          <a:p>
            <a:r>
              <a:rPr lang="en-US" dirty="0" smtClean="0"/>
              <a:t>Select “Save Place as…”</a:t>
            </a:r>
          </a:p>
          <a:p>
            <a:r>
              <a:rPr lang="en-US" dirty="0" smtClean="0"/>
              <a:t>Note that the default is, again, KMZ. Export it that way if you like. See how it is different! Should look like </a:t>
            </a:r>
            <a:r>
              <a:rPr lang="en-US" dirty="0" err="1" smtClean="0"/>
              <a:t>gobbledy</a:t>
            </a:r>
            <a:r>
              <a:rPr lang="en-US" dirty="0" smtClean="0"/>
              <a:t> gook? That is because it’s a compressed file…</a:t>
            </a:r>
            <a:r>
              <a:rPr lang="en-US" dirty="0" err="1" smtClean="0"/>
              <a:t>uncompress</a:t>
            </a:r>
            <a:r>
              <a:rPr lang="en-US" smtClean="0"/>
              <a:t> it!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21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Start with Google Maps (Get to My Maps)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http://maps.google.com</a:t>
            </a:r>
            <a:endParaRPr lang="en-US" dirty="0" smtClean="0"/>
          </a:p>
          <a:p>
            <a:r>
              <a:rPr lang="en-US" dirty="0" smtClean="0"/>
              <a:t>Hamburger menu</a:t>
            </a:r>
          </a:p>
          <a:p>
            <a:r>
              <a:rPr lang="en-US" dirty="0" smtClean="0"/>
              <a:t>“Your Places” &gt; “Maps” (which the hidden path to what used to be “My Maps”)</a:t>
            </a:r>
          </a:p>
          <a:p>
            <a:r>
              <a:rPr lang="en-US" dirty="0" smtClean="0"/>
              <a:t>If no maps, then “Create Map”</a:t>
            </a:r>
          </a:p>
          <a:p>
            <a:r>
              <a:rPr lang="en-US" dirty="0" smtClean="0"/>
              <a:t>If map, open map and then click “Open in My Maps”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But in this case, everyone should “Create Map”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“My Maps”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a quick tour of the features of My Maps:</a:t>
            </a:r>
          </a:p>
          <a:p>
            <a:pPr lvl="1"/>
            <a:r>
              <a:rPr lang="en-US" dirty="0" smtClean="0"/>
              <a:t>Layers</a:t>
            </a:r>
          </a:p>
          <a:p>
            <a:pPr lvl="1"/>
            <a:r>
              <a:rPr lang="en-US" dirty="0" smtClean="0"/>
              <a:t>Points (</a:t>
            </a:r>
            <a:r>
              <a:rPr lang="en-US" dirty="0" err="1" smtClean="0"/>
              <a:t>placemarks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Lines/Polygons (shapes)</a:t>
            </a:r>
          </a:p>
          <a:p>
            <a:pPr lvl="1"/>
            <a:r>
              <a:rPr lang="en-US" dirty="0" smtClean="0"/>
              <a:t>“Driving Directions”</a:t>
            </a:r>
          </a:p>
          <a:p>
            <a:pPr lvl="1"/>
            <a:r>
              <a:rPr lang="en-US" dirty="0" smtClean="0"/>
              <a:t>Measuring distances</a:t>
            </a:r>
          </a:p>
          <a:p>
            <a:pPr lvl="1"/>
            <a:r>
              <a:rPr lang="en-US" dirty="0" smtClean="0"/>
              <a:t>Adding photos to your maps</a:t>
            </a:r>
          </a:p>
          <a:p>
            <a:r>
              <a:rPr lang="en-US" dirty="0" smtClean="0"/>
              <a:t>Changing the base map (at the bottom of the feature menu)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54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map!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three points around campus (add a photo; think about the surveillance state)</a:t>
            </a:r>
          </a:p>
          <a:p>
            <a:r>
              <a:rPr lang="en-US" dirty="0" smtClean="0"/>
              <a:t>On same layer, draw a line that represents your commute (think about not calling it “commute”)</a:t>
            </a:r>
          </a:p>
          <a:p>
            <a:r>
              <a:rPr lang="en-US" dirty="0" smtClean="0"/>
              <a:t>MAKE A NEW LAYER and draw a polygon around Frick Fine Arts (think about not calling it “I am here,” realize that they already knew that anyway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For those who would like, add a photo! Add a photo from your phone, even.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4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your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Triple-Dot-Colon menu &gt; “Export to KML”</a:t>
            </a:r>
          </a:p>
          <a:p>
            <a:pPr lvl="1"/>
            <a:r>
              <a:rPr lang="en-US" dirty="0" smtClean="0"/>
              <a:t>Explain other menu items, if there is desire</a:t>
            </a:r>
          </a:p>
          <a:p>
            <a:r>
              <a:rPr lang="en-US" dirty="0" smtClean="0"/>
              <a:t>Demonstrate how layers can be individually exported</a:t>
            </a:r>
          </a:p>
          <a:p>
            <a:r>
              <a:rPr lang="en-US" dirty="0" smtClean="0"/>
              <a:t>Explain the difference between .</a:t>
            </a:r>
            <a:r>
              <a:rPr lang="en-US" dirty="0" err="1" smtClean="0"/>
              <a:t>kml</a:t>
            </a:r>
            <a:r>
              <a:rPr lang="en-US" dirty="0" smtClean="0"/>
              <a:t> and .</a:t>
            </a:r>
            <a:r>
              <a:rPr lang="en-US" dirty="0" err="1" smtClean="0"/>
              <a:t>kmz</a:t>
            </a:r>
            <a:endParaRPr lang="en-US" dirty="0" smtClean="0"/>
          </a:p>
          <a:p>
            <a:r>
              <a:rPr lang="en-US" dirty="0" smtClean="0"/>
              <a:t>Export as KML for now, save somewhere findable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14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KML, What Do We Notice?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Human-Readable</a:t>
            </a:r>
          </a:p>
          <a:p>
            <a:r>
              <a:rPr lang="en-US" dirty="0" smtClean="0"/>
              <a:t>For the </a:t>
            </a:r>
            <a:r>
              <a:rPr lang="en-US" dirty="0" err="1" smtClean="0"/>
              <a:t>LineStrings</a:t>
            </a:r>
            <a:r>
              <a:rPr lang="en-US" dirty="0" smtClean="0"/>
              <a:t>, what does “tessellate” mean?</a:t>
            </a:r>
          </a:p>
          <a:p>
            <a:r>
              <a:rPr lang="en-US" dirty="0" smtClean="0"/>
              <a:t>Look through and see how it encodes not only the geospatial information (because, of course), but also information about “icons” and “balloons.”</a:t>
            </a:r>
          </a:p>
          <a:p>
            <a:pPr lvl="1"/>
            <a:r>
              <a:rPr lang="en-US" dirty="0" smtClean="0"/>
              <a:t>Even the seemingly most simple of human behaviors can end up seeming infinitely complex when producing specifications—it’s one of the biggest issues, IMO, with XML.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For those who added a photo, where is your photo now?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For THE most </a:t>
            </a:r>
            <a:r>
              <a:rPr lang="en-US" dirty="0"/>
              <a:t>extensive tutorial about KML, see </a:t>
            </a:r>
            <a:r>
              <a:rPr lang="en-US" dirty="0">
                <a:hlinkClick r:id="rId2"/>
              </a:rPr>
              <a:t>https://developers.google.com/kml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4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and/or Launch Google Earth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earth.google.com/download-earth.html</a:t>
            </a:r>
            <a:r>
              <a:rPr lang="en-US" dirty="0" smtClean="0"/>
              <a:t> is the download link. Just Google it. You’ve come this far. It’s for Mac, PC, and Linux</a:t>
            </a:r>
          </a:p>
          <a:p>
            <a:endParaRPr lang="en-US" dirty="0"/>
          </a:p>
          <a:p>
            <a:r>
              <a:rPr lang="en-US" dirty="0" smtClean="0"/>
              <a:t>If anyone wants to, they can go to </a:t>
            </a:r>
            <a:r>
              <a:rPr lang="en-US" dirty="0"/>
              <a:t>ESRI’s Story Maps (</a:t>
            </a:r>
            <a:r>
              <a:rPr lang="en-US" dirty="0">
                <a:hlinkClick r:id="rId3"/>
              </a:rPr>
              <a:t>http://storymaps.arcgis.com/en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), but you won’t be able to upload KML (as of November 2016).</a:t>
            </a:r>
          </a:p>
          <a:p>
            <a:r>
              <a:rPr lang="en-US" dirty="0" smtClean="0"/>
              <a:t>You could also see about </a:t>
            </a:r>
            <a:r>
              <a:rPr lang="en-US" dirty="0" err="1" smtClean="0"/>
              <a:t>Mapbox</a:t>
            </a:r>
            <a:r>
              <a:rPr lang="en-US" dirty="0" smtClean="0"/>
              <a:t>, which allows you to import most of KML’s information. They have a </a:t>
            </a:r>
            <a:r>
              <a:rPr lang="en-US" dirty="0"/>
              <a:t>nice explanation here: </a:t>
            </a:r>
            <a:r>
              <a:rPr lang="en-US" dirty="0">
                <a:hlinkClick r:id="rId4"/>
              </a:rPr>
              <a:t>https://www.mapbox.com/help/using-mapbox-editor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92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a little tour around Google Earth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out the sightseeing tour, think about how </a:t>
            </a:r>
            <a:r>
              <a:rPr lang="en-US" dirty="0" err="1" smtClean="0"/>
              <a:t>Panoramio</a:t>
            </a:r>
            <a:r>
              <a:rPr lang="en-US" dirty="0" smtClean="0"/>
              <a:t> contributes to surveillance culture</a:t>
            </a:r>
          </a:p>
          <a:p>
            <a:r>
              <a:rPr lang="en-US" dirty="0" smtClean="0"/>
              <a:t>Then turn off “Sightseeing Tour” and see how much faster it goes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Search for “Frick Fine Arts Building Pittsburgh”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Look up top and see all the same tools:</a:t>
            </a:r>
          </a:p>
          <a:p>
            <a:pPr lvl="1"/>
            <a:r>
              <a:rPr lang="en-US" dirty="0" smtClean="0"/>
              <a:t>Points</a:t>
            </a:r>
          </a:p>
          <a:p>
            <a:pPr lvl="1"/>
            <a:r>
              <a:rPr lang="en-US" dirty="0" smtClean="0"/>
              <a:t>Polygons</a:t>
            </a:r>
          </a:p>
          <a:p>
            <a:pPr lvl="1"/>
            <a:r>
              <a:rPr lang="en-US" dirty="0" smtClean="0"/>
              <a:t>Lines</a:t>
            </a:r>
          </a:p>
          <a:p>
            <a:pPr lvl="1"/>
            <a:r>
              <a:rPr lang="en-US" dirty="0" smtClean="0"/>
              <a:t>Image Overlays</a:t>
            </a:r>
          </a:p>
          <a:p>
            <a:pPr lvl="1"/>
            <a:r>
              <a:rPr lang="en-US" dirty="0" smtClean="0"/>
              <a:t>“Tours”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62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your KML </a:t>
            </a:r>
            <a:r>
              <a:rPr lang="en-US" dirty="0" smtClean="0"/>
              <a:t>file into Google Earth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“File” &gt; “Open”</a:t>
            </a:r>
          </a:p>
          <a:p>
            <a:r>
              <a:rPr lang="en-US" dirty="0" smtClean="0"/>
              <a:t>Check out the Layers</a:t>
            </a:r>
          </a:p>
          <a:p>
            <a:r>
              <a:rPr lang="en-US" dirty="0" smtClean="0"/>
              <a:t>Create a new </a:t>
            </a:r>
            <a:r>
              <a:rPr lang="en-US" dirty="0" err="1" smtClean="0"/>
              <a:t>placemark</a:t>
            </a:r>
            <a:r>
              <a:rPr lang="en-US" dirty="0" smtClean="0"/>
              <a:t>, note that it can have altitude</a:t>
            </a:r>
          </a:p>
          <a:p>
            <a:r>
              <a:rPr lang="en-US" dirty="0" smtClean="0"/>
              <a:t>Create a new polygon, note the fluidity here</a:t>
            </a:r>
          </a:p>
          <a:p>
            <a:endParaRPr lang="en-US" dirty="0"/>
          </a:p>
          <a:p>
            <a:r>
              <a:rPr lang="en-US" dirty="0" smtClean="0"/>
              <a:t>Re-export the KML…look at it. What has changed?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516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67</TotalTime>
  <Words>555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 Light</vt:lpstr>
      <vt:lpstr>Constantia</vt:lpstr>
      <vt:lpstr>Garamond</vt:lpstr>
      <vt:lpstr>Savon</vt:lpstr>
      <vt:lpstr>KML Workshop</vt:lpstr>
      <vt:lpstr>Start with Google Maps (Get to My Maps)</vt:lpstr>
      <vt:lpstr>In “My Maps”</vt:lpstr>
      <vt:lpstr>Make a map!</vt:lpstr>
      <vt:lpstr>Export your information</vt:lpstr>
      <vt:lpstr>Look at KML, What Do We Notice?</vt:lpstr>
      <vt:lpstr>Download and/or Launch Google Earth</vt:lpstr>
      <vt:lpstr>Have a little tour around Google Earth</vt:lpstr>
      <vt:lpstr>Import your KML file into Google Earth</vt:lpstr>
      <vt:lpstr>Re-Export your KML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KML Workshop</dc:title>
  <dc:creator>Langmead, Alison</dc:creator>
  <cp:lastModifiedBy>Langmead, Alison</cp:lastModifiedBy>
  <cp:revision>9</cp:revision>
  <dcterms:created xsi:type="dcterms:W3CDTF">2016-11-16T13:21:51Z</dcterms:created>
  <dcterms:modified xsi:type="dcterms:W3CDTF">2016-11-16T16:56:44Z</dcterms:modified>
</cp:coreProperties>
</file>