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84" r:id="rId3"/>
  </p:sldMasterIdLst>
  <p:notesMasterIdLst>
    <p:notesMasterId r:id="rId13"/>
  </p:notesMasterIdLst>
  <p:sldIdLst>
    <p:sldId id="256" r:id="rId4"/>
    <p:sldId id="1551" r:id="rId5"/>
    <p:sldId id="1589" r:id="rId6"/>
    <p:sldId id="1668" r:id="rId7"/>
    <p:sldId id="1670" r:id="rId8"/>
    <p:sldId id="1566" r:id="rId9"/>
    <p:sldId id="1574" r:id="rId10"/>
    <p:sldId id="1671" r:id="rId11"/>
    <p:sldId id="16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5"/>
    <p:restoredTop sz="94675"/>
  </p:normalViewPr>
  <p:slideViewPr>
    <p:cSldViewPr snapToGrid="0" snapToObjects="1">
      <p:cViewPr varScale="1">
        <p:scale>
          <a:sx n="160" d="100"/>
          <a:sy n="16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B2490-4479-8941-BA42-18A21C261A5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2E4BF-C526-EB4C-8554-82C5533F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12/9/22 8:09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2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12/9/22 8:09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99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12/9/22 8:09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00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12/9/22 8:09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96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12/9/22 8:09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222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12/9/22 8:09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1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12/9/22 10:10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74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6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4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ummitpink">
            <a:extLst>
              <a:ext uri="{FF2B5EF4-FFF2-40B4-BE49-F238E27FC236}">
                <a16:creationId xmlns:a16="http://schemas.microsoft.com/office/drawing/2014/main" id="{7B608FB8-BC2F-477B-A115-09BFB1B9B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9DC84CA-CE72-4309-9EAB-66ED7D370A86}"/>
              </a:ext>
            </a:extLst>
          </p:cNvPr>
          <p:cNvSpPr/>
          <p:nvPr userDrawn="1"/>
        </p:nvSpPr>
        <p:spPr bwMode="black">
          <a:xfrm>
            <a:off x="472756" y="2970284"/>
            <a:ext cx="1773011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endParaRPr lang="en-US" sz="3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621C-B751-485D-99D9-A8088077E9C6}"/>
              </a:ext>
            </a:extLst>
          </p:cNvPr>
          <p:cNvSpPr txBox="1"/>
          <p:nvPr userDrawn="1"/>
        </p:nvSpPr>
        <p:spPr bwMode="black">
          <a:xfrm>
            <a:off x="2801735" y="2862607"/>
            <a:ext cx="3738766" cy="661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4333" b="0" kern="1200" spc="100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E023C602-6BE4-47DE-B943-32F0B4DC2F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1734" y="3558863"/>
            <a:ext cx="8224777" cy="461601"/>
          </a:xfrm>
        </p:spPr>
        <p:txBody>
          <a:bodyPr lIns="0" tIns="0" rIns="0" bIns="0"/>
          <a:lstStyle>
            <a:lvl1pPr marL="0" algn="l" defTabSz="914307" rtl="0" eaLnBrk="1" latinLnBrk="0" hangingPunct="1">
              <a:lnSpc>
                <a:spcPct val="90000"/>
              </a:lnSpc>
              <a:spcAft>
                <a:spcPts val="1500"/>
              </a:spcAft>
              <a:defRPr lang="en-US" sz="3333" b="0" kern="1200" spc="50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30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50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260893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C51F4B-76CE-4269-A8A1-B3D8041F1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849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5" y="3877469"/>
            <a:ext cx="8715373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39" y="1226096"/>
            <a:ext cx="871849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1F1239-A73C-4685-9E35-F5D795BB27B6}"/>
              </a:ext>
            </a:extLst>
          </p:cNvPr>
          <p:cNvGrpSpPr/>
          <p:nvPr userDrawn="1"/>
        </p:nvGrpSpPr>
        <p:grpSpPr bwMode="black">
          <a:xfrm>
            <a:off x="448470" y="6233896"/>
            <a:ext cx="3638503" cy="291531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2EF1FC-A325-4A3C-AF24-2F0816040C80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37C4F5-F56D-44D5-9ECD-8BF490385D7A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25423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D699BB-11E7-4913-B301-5E3E6D2BE4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600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6" y="3877469"/>
            <a:ext cx="4365624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635500" y="3877469"/>
            <a:ext cx="4349748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BFE1CE-8D4E-4420-B8D0-A2596221A7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F6E23-C45F-40B4-AEAB-3444F41D3585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CB0038-A61B-483A-903F-8FF38E4BB38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65471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83F5EE-B4F7-479E-8397-30873492A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1" y="1941676"/>
            <a:ext cx="8716009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876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095494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921113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CCE726-6DCE-459D-B04B-F2CF5F187C01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5657A-8F69-49A2-9B56-68920352E527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FD77D4-3A14-4331-AA04-9DFC5AAA4CD5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56222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7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98481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/>
            </a:lvl1pPr>
            <a:lvl2pPr marL="621882" indent="-285739">
              <a:buFont typeface="Arial" panose="020B0604020202020204" pitchFamily="34" charset="0"/>
              <a:buChar char="•"/>
              <a:defRPr/>
            </a:lvl2pPr>
            <a:lvl3pPr marL="845977" indent="-285739">
              <a:buFont typeface="Arial" panose="020B0604020202020204" pitchFamily="34" charset="0"/>
              <a:buChar char="•"/>
              <a:defRPr/>
            </a:lvl3pPr>
            <a:lvl4pPr marL="1070072" indent="-285739">
              <a:buFont typeface="Arial" panose="020B0604020202020204" pitchFamily="34" charset="0"/>
              <a:buChar char="•"/>
              <a:defRPr/>
            </a:lvl4pPr>
            <a:lvl5pPr marL="1294167" indent="-28573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104731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56263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3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281910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270" y="1189176"/>
            <a:ext cx="11681460" cy="4763389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74721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4484868" y="6282985"/>
            <a:ext cx="4793603" cy="28174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217158" cy="1348789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9241" y="2027379"/>
            <a:ext cx="5217159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8534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501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5073650" y="2406650"/>
            <a:ext cx="2044700" cy="204470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3151969"/>
            <a:ext cx="12192000" cy="554062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38972151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A8A47-C5F7-4859-8110-C48C0CFB8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90277-2AEC-4589-A0BC-2AEE9638B004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5BDEDD-1799-4711-AFB7-000C1A5F4B7A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FB791A-438B-44C5-9345-E78C95C40297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411E4A2D-1820-442F-BD3F-461BCDD042B4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3832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mmitpink">
            <a:extLst>
              <a:ext uri="{FF2B5EF4-FFF2-40B4-BE49-F238E27FC236}">
                <a16:creationId xmlns:a16="http://schemas.microsoft.com/office/drawing/2014/main" id="{A70FE137-F3F1-4B64-8983-D64B3EDAF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8896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B5873-CF26-4556-B4B0-239A7126883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18F938-DFAC-4F7B-8B12-B2B44FAF0AA9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D5E327-4A56-42F4-9E19-E4C17D16944D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9B5B42AC-9770-464D-8E27-7DF76D70C218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847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8B1A0E-731D-4AD7-8C46-F0F05F21E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22116"/>
          <a:stretch/>
        </p:blipFill>
        <p:spPr bwMode="white">
          <a:xfrm flipH="1" flipV="1">
            <a:off x="-3" y="0"/>
            <a:ext cx="12192002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3A0F77-9119-4B75-9256-CBACF7E00C8B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B5BFC-4C4A-48E8-9972-01D702D251A2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7820FD-2DDC-4EE1-B79D-009B3DDF5D98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2C611321-4375-4774-B64A-DFEBA63198AC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993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6"/>
            <a:ext cx="11473657" cy="3938001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B043161-9FFF-4CA5-B6D0-F762D953CE7E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981924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87322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0159795-9550-480F-9E75-19241948440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95273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19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1854994"/>
            <a:ext cx="10758955" cy="2243708"/>
          </a:xfrm>
        </p:spPr>
        <p:txBody>
          <a:bodyPr lIns="182880" tIns="146304" rIns="182880" bIns="146304"/>
          <a:lstStyle>
            <a:lvl1pPr marL="142869" indent="-142869"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black">
          <a:xfrm>
            <a:off x="5194300" y="4545807"/>
            <a:ext cx="5834857" cy="618567"/>
          </a:xfrm>
        </p:spPr>
        <p:txBody>
          <a:bodyPr lIns="182880" tIns="146304" rIns="182880" bIns="146304"/>
          <a:lstStyle>
            <a:lvl1pPr marL="190492" indent="0" algn="r">
              <a:buNone/>
              <a:defRPr sz="2333" b="1">
                <a:solidFill>
                  <a:schemeClr val="tx1"/>
                </a:solidFill>
                <a:latin typeface="+mn-lt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011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ummitpink">
            <a:extLst>
              <a:ext uri="{FF2B5EF4-FFF2-40B4-BE49-F238E27FC236}">
                <a16:creationId xmlns:a16="http://schemas.microsoft.com/office/drawing/2014/main" id="{DCE151BC-25D8-41A0-8CC5-9B5D23F1B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269876" y="3529327"/>
            <a:ext cx="5108699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black">
          <a:xfrm>
            <a:off x="269239" y="1841350"/>
            <a:ext cx="9979661" cy="1587651"/>
          </a:xfrm>
          <a:prstGeom prst="rect">
            <a:avLst/>
          </a:prstGeom>
          <a:noFill/>
        </p:spPr>
        <p:txBody>
          <a:bodyPr vert="horz" wrap="square" lIns="152400" tIns="76200" rIns="121920" bIns="7620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9583" dirty="0">
                <a:solidFill>
                  <a:schemeClr val="tx1"/>
                </a:solidFill>
              </a:rPr>
              <a:t>Thank you!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2F340-0598-4806-899C-D106A0B4FFC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79CAF-F798-4ED3-9CA6-061163C3287E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BD0D3F-F2A6-4DB9-A080-8F7EA66F7F83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E72E0899-9E18-4317-B7E5-C3F57DDAF139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108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 Reminder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01847-5CAF-4FC3-8F2A-C22DD706ADBB}"/>
              </a:ext>
            </a:extLst>
          </p:cNvPr>
          <p:cNvSpPr txBox="1"/>
          <p:nvPr userDrawn="1"/>
        </p:nvSpPr>
        <p:spPr bwMode="white">
          <a:xfrm>
            <a:off x="2345605" y="3273402"/>
            <a:ext cx="7500791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</a:t>
            </a:r>
            <a:b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session survey.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23EE07-A5B5-48E3-9EA8-C1EAECD604BB}"/>
              </a:ext>
            </a:extLst>
          </p:cNvPr>
          <p:cNvSpPr/>
          <p:nvPr userDrawn="1"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304800" rIns="15240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38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54410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3" y="153249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92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ummitpink">
            <a:extLst>
              <a:ext uri="{FF2B5EF4-FFF2-40B4-BE49-F238E27FC236}">
                <a16:creationId xmlns:a16="http://schemas.microsoft.com/office/drawing/2014/main" id="{7B608FB8-BC2F-477B-A115-09BFB1B9B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9DC84CA-CE72-4309-9EAB-66ED7D370A86}"/>
              </a:ext>
            </a:extLst>
          </p:cNvPr>
          <p:cNvSpPr/>
          <p:nvPr userDrawn="1"/>
        </p:nvSpPr>
        <p:spPr bwMode="black">
          <a:xfrm>
            <a:off x="472756" y="2970284"/>
            <a:ext cx="1773011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endParaRPr lang="en-US" sz="3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621C-B751-485D-99D9-A8088077E9C6}"/>
              </a:ext>
            </a:extLst>
          </p:cNvPr>
          <p:cNvSpPr txBox="1"/>
          <p:nvPr userDrawn="1"/>
        </p:nvSpPr>
        <p:spPr bwMode="black">
          <a:xfrm>
            <a:off x="2801735" y="2862607"/>
            <a:ext cx="3738766" cy="661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4333" b="0" kern="1200" spc="100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E023C602-6BE4-47DE-B943-32F0B4DC2F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1734" y="3558863"/>
            <a:ext cx="8224777" cy="461601"/>
          </a:xfrm>
        </p:spPr>
        <p:txBody>
          <a:bodyPr lIns="0" tIns="0" rIns="0" bIns="0"/>
          <a:lstStyle>
            <a:lvl1pPr marL="0" algn="l" defTabSz="914307" rtl="0" eaLnBrk="1" latinLnBrk="0" hangingPunct="1">
              <a:lnSpc>
                <a:spcPct val="90000"/>
              </a:lnSpc>
              <a:spcAft>
                <a:spcPts val="1500"/>
              </a:spcAft>
              <a:defRPr lang="en-US" sz="3333" b="0" kern="1200" spc="50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30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50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1435910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C51F4B-76CE-4269-A8A1-B3D8041F1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849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5" y="3877469"/>
            <a:ext cx="8715373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39" y="1226096"/>
            <a:ext cx="871849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1F1239-A73C-4685-9E35-F5D795BB27B6}"/>
              </a:ext>
            </a:extLst>
          </p:cNvPr>
          <p:cNvGrpSpPr/>
          <p:nvPr userDrawn="1"/>
        </p:nvGrpSpPr>
        <p:grpSpPr bwMode="black">
          <a:xfrm>
            <a:off x="448470" y="6233896"/>
            <a:ext cx="3638503" cy="291531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2EF1FC-A325-4A3C-AF24-2F0816040C80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37C4F5-F56D-44D5-9ECD-8BF490385D7A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45351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D699BB-11E7-4913-B301-5E3E6D2BE4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600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6" y="3877469"/>
            <a:ext cx="4365624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635500" y="3877469"/>
            <a:ext cx="4349748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5E284F4-9467-43F4-B445-7D9D9A904B4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BFE1CE-8D4E-4420-B8D0-A2596221A7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F6E23-C45F-40B4-AEAB-3444F41D3585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CB0038-A61B-483A-903F-8FF38E4BB38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5653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83F5EE-B4F7-479E-8397-30873492A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1" y="1941676"/>
            <a:ext cx="8716009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876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095494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921113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EB09985-DDBD-43D9-A4A3-6F4555DFC34A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CCE726-6DCE-459D-B04B-F2CF5F187C01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5657A-8F69-49A2-9B56-68920352E527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FD77D4-3A14-4331-AA04-9DFC5AAA4CD5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42725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36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6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18232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/>
            </a:lvl1pPr>
            <a:lvl2pPr marL="621882" indent="-285739">
              <a:buFont typeface="Arial" panose="020B0604020202020204" pitchFamily="34" charset="0"/>
              <a:buChar char="•"/>
              <a:defRPr/>
            </a:lvl2pPr>
            <a:lvl3pPr marL="845977" indent="-285739">
              <a:buFont typeface="Arial" panose="020B0604020202020204" pitchFamily="34" charset="0"/>
              <a:buChar char="•"/>
              <a:defRPr/>
            </a:lvl3pPr>
            <a:lvl4pPr marL="1070072" indent="-285739">
              <a:buFont typeface="Arial" panose="020B0604020202020204" pitchFamily="34" charset="0"/>
              <a:buChar char="•"/>
              <a:defRPr/>
            </a:lvl4pPr>
            <a:lvl5pPr marL="1294167" indent="-28573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13383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41156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32525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270" y="1189176"/>
            <a:ext cx="11681460" cy="4763389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91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4484868" y="6282985"/>
            <a:ext cx="4793603" cy="28174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217158" cy="1348789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9241" y="2027379"/>
            <a:ext cx="5217159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81146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9319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5073650" y="2406650"/>
            <a:ext cx="2044700" cy="204470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3151969"/>
            <a:ext cx="12192000" cy="554062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304097096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A8A47-C5F7-4859-8110-C48C0CFB8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90277-2AEC-4589-A0BC-2AEE9638B004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5BDEDD-1799-4711-AFB7-000C1A5F4B7A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FB791A-438B-44C5-9345-E78C95C40297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411E4A2D-1820-442F-BD3F-461BCDD042B4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2443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mmitpink">
            <a:extLst>
              <a:ext uri="{FF2B5EF4-FFF2-40B4-BE49-F238E27FC236}">
                <a16:creationId xmlns:a16="http://schemas.microsoft.com/office/drawing/2014/main" id="{A70FE137-F3F1-4B64-8983-D64B3EDAF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8896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B5873-CF26-4556-B4B0-239A7126883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18F938-DFAC-4F7B-8B12-B2B44FAF0AA9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D5E327-4A56-42F4-9E19-E4C17D16944D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9B5B42AC-9770-464D-8E27-7DF76D70C218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652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31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8B1A0E-731D-4AD7-8C46-F0F05F21E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22116"/>
          <a:stretch/>
        </p:blipFill>
        <p:spPr bwMode="white">
          <a:xfrm flipH="1" flipV="1">
            <a:off x="-3" y="0"/>
            <a:ext cx="12192002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3A0F77-9119-4B75-9256-CBACF7E00C8B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B5BFC-4C4A-48E8-9972-01D702D251A2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7820FD-2DDC-4EE1-B79D-009B3DDF5D98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2C611321-4375-4774-B64A-DFEBA63198AC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206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6"/>
            <a:ext cx="11473657" cy="3938001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B043161-9FFF-4CA5-B6D0-F762D953CE7E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371376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87322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0159795-9550-480F-9E75-19241948440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976987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1854994"/>
            <a:ext cx="10758955" cy="2243708"/>
          </a:xfrm>
        </p:spPr>
        <p:txBody>
          <a:bodyPr lIns="182880" tIns="146304" rIns="182880" bIns="146304"/>
          <a:lstStyle>
            <a:lvl1pPr marL="142869" indent="-142869"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black">
          <a:xfrm>
            <a:off x="5194300" y="4545807"/>
            <a:ext cx="5834857" cy="618567"/>
          </a:xfrm>
        </p:spPr>
        <p:txBody>
          <a:bodyPr lIns="182880" tIns="146304" rIns="182880" bIns="146304"/>
          <a:lstStyle>
            <a:lvl1pPr marL="190492" indent="0" algn="r">
              <a:buNone/>
              <a:defRPr sz="2333" b="1">
                <a:solidFill>
                  <a:schemeClr val="tx1"/>
                </a:solidFill>
                <a:latin typeface="+mn-lt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892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ummitpink">
            <a:extLst>
              <a:ext uri="{FF2B5EF4-FFF2-40B4-BE49-F238E27FC236}">
                <a16:creationId xmlns:a16="http://schemas.microsoft.com/office/drawing/2014/main" id="{DCE151BC-25D8-41A0-8CC5-9B5D23F1B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269876" y="3529327"/>
            <a:ext cx="5108699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black">
          <a:xfrm>
            <a:off x="269239" y="1841350"/>
            <a:ext cx="9979661" cy="1587651"/>
          </a:xfrm>
          <a:prstGeom prst="rect">
            <a:avLst/>
          </a:prstGeom>
          <a:noFill/>
        </p:spPr>
        <p:txBody>
          <a:bodyPr vert="horz" wrap="square" lIns="152400" tIns="76200" rIns="121920" bIns="7620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9583" dirty="0">
                <a:solidFill>
                  <a:schemeClr val="tx1"/>
                </a:solidFill>
              </a:rPr>
              <a:t>Thank you!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2F340-0598-4806-899C-D106A0B4FFC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79CAF-F798-4ED3-9CA6-061163C3287E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BD0D3F-F2A6-4DB9-A080-8F7EA66F7F83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E72E0899-9E18-4317-B7E5-C3F57DDAF139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40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 Reminder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01847-5CAF-4FC3-8F2A-C22DD706ADBB}"/>
              </a:ext>
            </a:extLst>
          </p:cNvPr>
          <p:cNvSpPr txBox="1"/>
          <p:nvPr userDrawn="1"/>
        </p:nvSpPr>
        <p:spPr bwMode="white">
          <a:xfrm>
            <a:off x="2345605" y="3273402"/>
            <a:ext cx="7500791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</a:t>
            </a:r>
            <a:b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session survey.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23EE07-A5B5-48E3-9EA8-C1EAECD604BB}"/>
              </a:ext>
            </a:extLst>
          </p:cNvPr>
          <p:cNvSpPr/>
          <p:nvPr userDrawn="1"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304800" rIns="15240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641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816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3" y="153249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EB60-5DE5-5248-904E-A9BB651676DE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18415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91436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67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143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60238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4334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429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">
          <p15:clr>
            <a:srgbClr val="5ACBF0"/>
          </p15:clr>
        </p15:guide>
        <p15:guide id="2" pos="204">
          <p15:clr>
            <a:srgbClr val="5ACBF0"/>
          </p15:clr>
        </p15:guide>
        <p15:guide id="3" pos="881">
          <p15:clr>
            <a:srgbClr val="5ACBF0"/>
          </p15:clr>
        </p15:guide>
        <p15:guide id="4" pos="1559">
          <p15:clr>
            <a:srgbClr val="5ACBF0"/>
          </p15:clr>
        </p15:guide>
        <p15:guide id="5" pos="2236">
          <p15:clr>
            <a:srgbClr val="5ACBF0"/>
          </p15:clr>
        </p15:guide>
        <p15:guide id="6" pos="2914">
          <p15:clr>
            <a:srgbClr val="5ACBF0"/>
          </p15:clr>
        </p15:guide>
        <p15:guide id="7" pos="3592">
          <p15:clr>
            <a:srgbClr val="5ACBF0"/>
          </p15:clr>
        </p15:guide>
        <p15:guide id="8" pos="4269">
          <p15:clr>
            <a:srgbClr val="5ACBF0"/>
          </p15:clr>
        </p15:guide>
        <p15:guide id="9" pos="4944">
          <p15:clr>
            <a:srgbClr val="5ACBF0"/>
          </p15:clr>
        </p15:guide>
        <p15:guide id="10" pos="5624">
          <p15:clr>
            <a:srgbClr val="5ACBF0"/>
          </p15:clr>
        </p15:guide>
        <p15:guide id="11" pos="6302">
          <p15:clr>
            <a:srgbClr val="5ACBF0"/>
          </p15:clr>
        </p15:guide>
        <p15:guide id="12" pos="6980">
          <p15:clr>
            <a:srgbClr val="5ACBF0"/>
          </p15:clr>
        </p15:guide>
        <p15:guide id="13" pos="7657">
          <p15:clr>
            <a:srgbClr val="5ACBF0"/>
          </p15:clr>
        </p15:guide>
        <p15:guide id="14" pos="8335">
          <p15:clr>
            <a:srgbClr val="5ACBF0"/>
          </p15:clr>
        </p15:guide>
        <p15:guide id="15" pos="9012">
          <p15:clr>
            <a:srgbClr val="5ACBF0"/>
          </p15:clr>
        </p15:guide>
        <p15:guide id="16" pos="339">
          <p15:clr>
            <a:srgbClr val="C35EA4"/>
          </p15:clr>
        </p15:guide>
        <p15:guide id="17" pos="8877">
          <p15:clr>
            <a:srgbClr val="C35EA4"/>
          </p15:clr>
        </p15:guide>
        <p15:guide id="18" orient="horz" pos="912">
          <p15:clr>
            <a:srgbClr val="5ACBF0"/>
          </p15:clr>
        </p15:guide>
        <p15:guide id="19" orient="horz" pos="1575">
          <p15:clr>
            <a:srgbClr val="5ACBF0"/>
          </p15:clr>
        </p15:guide>
        <p15:guide id="20" orient="horz" pos="2253">
          <p15:clr>
            <a:srgbClr val="5ACBF0"/>
          </p15:clr>
        </p15:guide>
        <p15:guide id="21" orient="horz" pos="2931">
          <p15:clr>
            <a:srgbClr val="5ACBF0"/>
          </p15:clr>
        </p15:guide>
        <p15:guide id="22" orient="horz" pos="3609">
          <p15:clr>
            <a:srgbClr val="5ACBF0"/>
          </p15:clr>
        </p15:guide>
        <p15:guide id="23" orient="horz" pos="4286">
          <p15:clr>
            <a:srgbClr val="5ACBF0"/>
          </p15:clr>
        </p15:guide>
        <p15:guide id="24" orient="horz" pos="4964">
          <p15:clr>
            <a:srgbClr val="5ACBF0"/>
          </p15:clr>
        </p15:guide>
        <p15:guide id="25" orient="horz" pos="355">
          <p15:clr>
            <a:srgbClr val="C35EA4"/>
          </p15:clr>
        </p15:guide>
        <p15:guide id="26" orient="horz" pos="4829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18415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844DB65-7BC5-46FD-90A0-CE01B3D0D3C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146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transition>
    <p:fade/>
  </p:transition>
  <p:hf sldNum="0" hdr="0" ftr="0" dt="0"/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91436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67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143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60238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4334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429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">
          <p15:clr>
            <a:srgbClr val="5ACBF0"/>
          </p15:clr>
        </p15:guide>
        <p15:guide id="2" pos="204">
          <p15:clr>
            <a:srgbClr val="5ACBF0"/>
          </p15:clr>
        </p15:guide>
        <p15:guide id="3" pos="881">
          <p15:clr>
            <a:srgbClr val="5ACBF0"/>
          </p15:clr>
        </p15:guide>
        <p15:guide id="4" pos="1559">
          <p15:clr>
            <a:srgbClr val="5ACBF0"/>
          </p15:clr>
        </p15:guide>
        <p15:guide id="5" pos="2236">
          <p15:clr>
            <a:srgbClr val="5ACBF0"/>
          </p15:clr>
        </p15:guide>
        <p15:guide id="6" pos="2914">
          <p15:clr>
            <a:srgbClr val="5ACBF0"/>
          </p15:clr>
        </p15:guide>
        <p15:guide id="7" pos="3592">
          <p15:clr>
            <a:srgbClr val="5ACBF0"/>
          </p15:clr>
        </p15:guide>
        <p15:guide id="8" pos="4269">
          <p15:clr>
            <a:srgbClr val="5ACBF0"/>
          </p15:clr>
        </p15:guide>
        <p15:guide id="9" pos="4944">
          <p15:clr>
            <a:srgbClr val="5ACBF0"/>
          </p15:clr>
        </p15:guide>
        <p15:guide id="10" pos="5624">
          <p15:clr>
            <a:srgbClr val="5ACBF0"/>
          </p15:clr>
        </p15:guide>
        <p15:guide id="11" pos="6302">
          <p15:clr>
            <a:srgbClr val="5ACBF0"/>
          </p15:clr>
        </p15:guide>
        <p15:guide id="12" pos="6980">
          <p15:clr>
            <a:srgbClr val="5ACBF0"/>
          </p15:clr>
        </p15:guide>
        <p15:guide id="13" pos="7657">
          <p15:clr>
            <a:srgbClr val="5ACBF0"/>
          </p15:clr>
        </p15:guide>
        <p15:guide id="14" pos="8335">
          <p15:clr>
            <a:srgbClr val="5ACBF0"/>
          </p15:clr>
        </p15:guide>
        <p15:guide id="15" pos="9012">
          <p15:clr>
            <a:srgbClr val="5ACBF0"/>
          </p15:clr>
        </p15:guide>
        <p15:guide id="16" pos="339">
          <p15:clr>
            <a:srgbClr val="C35EA4"/>
          </p15:clr>
        </p15:guide>
        <p15:guide id="17" pos="8877">
          <p15:clr>
            <a:srgbClr val="C35EA4"/>
          </p15:clr>
        </p15:guide>
        <p15:guide id="18" orient="horz" pos="912">
          <p15:clr>
            <a:srgbClr val="5ACBF0"/>
          </p15:clr>
        </p15:guide>
        <p15:guide id="19" orient="horz" pos="1575">
          <p15:clr>
            <a:srgbClr val="5ACBF0"/>
          </p15:clr>
        </p15:guide>
        <p15:guide id="20" orient="horz" pos="2253">
          <p15:clr>
            <a:srgbClr val="5ACBF0"/>
          </p15:clr>
        </p15:guide>
        <p15:guide id="21" orient="horz" pos="2931">
          <p15:clr>
            <a:srgbClr val="5ACBF0"/>
          </p15:clr>
        </p15:guide>
        <p15:guide id="22" orient="horz" pos="3609">
          <p15:clr>
            <a:srgbClr val="5ACBF0"/>
          </p15:clr>
        </p15:guide>
        <p15:guide id="23" orient="horz" pos="4286">
          <p15:clr>
            <a:srgbClr val="5ACBF0"/>
          </p15:clr>
        </p15:guide>
        <p15:guide id="24" orient="horz" pos="4964">
          <p15:clr>
            <a:srgbClr val="5ACBF0"/>
          </p15:clr>
        </p15:guide>
        <p15:guide id="25" orient="horz" pos="355">
          <p15:clr>
            <a:srgbClr val="C35EA4"/>
          </p15:clr>
        </p15:guide>
        <p15:guide id="26" orient="horz" pos="482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6.png"/><Relationship Id="rId7" Type="http://schemas.openxmlformats.org/officeDocument/2006/relationships/image" Target="../media/image12.sv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8.jpe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sv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12" Type="http://schemas.openxmlformats.org/officeDocument/2006/relationships/image" Target="../media/image6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jpeg"/><Relationship Id="rId15" Type="http://schemas.openxmlformats.org/officeDocument/2006/relationships/image" Target="../media/image23.png"/><Relationship Id="rId10" Type="http://schemas.openxmlformats.org/officeDocument/2006/relationships/image" Target="../media/image21.pn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20.svg"/><Relationship Id="rId1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jpeg"/><Relationship Id="rId15" Type="http://schemas.openxmlformats.org/officeDocument/2006/relationships/image" Target="../media/image30.svg"/><Relationship Id="rId10" Type="http://schemas.openxmlformats.org/officeDocument/2006/relationships/image" Target="../media/image21.png"/><Relationship Id="rId4" Type="http://schemas.openxmlformats.org/officeDocument/2006/relationships/image" Target="../media/image12.svg"/><Relationship Id="rId9" Type="http://schemas.openxmlformats.org/officeDocument/2006/relationships/image" Target="../media/image20.sv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jpeg"/><Relationship Id="rId15" Type="http://schemas.openxmlformats.org/officeDocument/2006/relationships/image" Target="../media/image30.svg"/><Relationship Id="rId10" Type="http://schemas.openxmlformats.org/officeDocument/2006/relationships/image" Target="../media/image21.png"/><Relationship Id="rId19" Type="http://schemas.openxmlformats.org/officeDocument/2006/relationships/image" Target="../media/image7.svg"/><Relationship Id="rId4" Type="http://schemas.openxmlformats.org/officeDocument/2006/relationships/image" Target="../media/image12.svg"/><Relationship Id="rId9" Type="http://schemas.openxmlformats.org/officeDocument/2006/relationships/image" Target="../media/image20.sv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12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svg"/><Relationship Id="rId11" Type="http://schemas.openxmlformats.org/officeDocument/2006/relationships/image" Target="../media/image45.png"/><Relationship Id="rId5" Type="http://schemas.openxmlformats.org/officeDocument/2006/relationships/image" Target="../media/image31.png"/><Relationship Id="rId10" Type="http://schemas.openxmlformats.org/officeDocument/2006/relationships/image" Target="../media/image40.svg"/><Relationship Id="rId4" Type="http://schemas.openxmlformats.org/officeDocument/2006/relationships/image" Target="../media/image12.sv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2659" y="2629126"/>
            <a:ext cx="1905000" cy="17907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yelb-ui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8887" y="4006169"/>
            <a:ext cx="1926771" cy="12300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yelb-appserver</a:t>
            </a:r>
          </a:p>
        </p:txBody>
      </p:sp>
      <p:sp>
        <p:nvSpPr>
          <p:cNvPr id="6" name="Can 5"/>
          <p:cNvSpPr/>
          <p:nvPr/>
        </p:nvSpPr>
        <p:spPr>
          <a:xfrm>
            <a:off x="10225733" y="5019472"/>
            <a:ext cx="1213995" cy="793499"/>
          </a:xfrm>
          <a:prstGeom prst="ca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yelb-cache</a:t>
            </a:r>
          </a:p>
        </p:txBody>
      </p:sp>
      <p:cxnSp>
        <p:nvCxnSpPr>
          <p:cNvPr id="10" name="Elbow Connector 9"/>
          <p:cNvCxnSpPr>
            <a:stCxn id="6" idx="2"/>
            <a:endCxn id="5" idx="3"/>
          </p:cNvCxnSpPr>
          <p:nvPr/>
        </p:nvCxnSpPr>
        <p:spPr>
          <a:xfrm rot="10800000">
            <a:off x="8795659" y="4621212"/>
            <a:ext cx="1430075" cy="7950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5" idx="3"/>
            <a:endCxn id="5" idx="0"/>
          </p:cNvCxnSpPr>
          <p:nvPr/>
        </p:nvCxnSpPr>
        <p:spPr>
          <a:xfrm>
            <a:off x="5551714" y="3543532"/>
            <a:ext cx="2280559" cy="46263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88630" y="4278313"/>
            <a:ext cx="1698172" cy="4136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ruby - sinatra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060371" y="3255060"/>
            <a:ext cx="1491343" cy="576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nginx</a:t>
            </a:r>
          </a:p>
        </p:txBody>
      </p:sp>
      <p:sp>
        <p:nvSpPr>
          <p:cNvPr id="30" name="Snip Single Corner Rectangle 29"/>
          <p:cNvSpPr/>
          <p:nvPr/>
        </p:nvSpPr>
        <p:spPr>
          <a:xfrm>
            <a:off x="4144736" y="2852286"/>
            <a:ext cx="1059562" cy="359231"/>
          </a:xfrm>
          <a:prstGeom prst="snip1Rect">
            <a:avLst>
              <a:gd name="adj" fmla="val 3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/>
              <a:t>UI (Angular 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44736" y="337457"/>
            <a:ext cx="1406978" cy="979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Browser</a:t>
            </a:r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755801" y="1910555"/>
            <a:ext cx="1535118" cy="34834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4224563" y="2121810"/>
            <a:ext cx="1937892" cy="328610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5" idx="3"/>
          </p:cNvCxnSpPr>
          <p:nvPr/>
        </p:nvCxnSpPr>
        <p:spPr>
          <a:xfrm rot="16200000" flipH="1">
            <a:off x="5310528" y="3302346"/>
            <a:ext cx="288472" cy="193900"/>
          </a:xfrm>
          <a:prstGeom prst="bentConnector4">
            <a:avLst>
              <a:gd name="adj1" fmla="val 97150"/>
              <a:gd name="adj2" fmla="val 127593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906272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5346585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Oval 52"/>
          <p:cNvSpPr/>
          <p:nvPr/>
        </p:nvSpPr>
        <p:spPr>
          <a:xfrm>
            <a:off x="9289239" y="4128634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6619197" y="309857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Can 30"/>
          <p:cNvSpPr/>
          <p:nvPr/>
        </p:nvSpPr>
        <p:spPr>
          <a:xfrm>
            <a:off x="5029205" y="5445408"/>
            <a:ext cx="1541006" cy="1206218"/>
          </a:xfrm>
          <a:prstGeom prst="can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yelb-db</a:t>
            </a:r>
          </a:p>
        </p:txBody>
      </p:sp>
      <p:cxnSp>
        <p:nvCxnSpPr>
          <p:cNvPr id="32" name="Elbow Connector 31"/>
          <p:cNvCxnSpPr>
            <a:stCxn id="31" idx="4"/>
            <a:endCxn id="5" idx="2"/>
          </p:cNvCxnSpPr>
          <p:nvPr/>
        </p:nvCxnSpPr>
        <p:spPr>
          <a:xfrm flipV="1">
            <a:off x="6570211" y="5236254"/>
            <a:ext cx="1262062" cy="81226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440962" y="5291845"/>
            <a:ext cx="822450" cy="194292"/>
          </a:xfrm>
          <a:prstGeom prst="roundRect">
            <a:avLst/>
          </a:prstGeom>
          <a:solidFill>
            <a:srgbClr val="FF0000">
              <a:alpha val="74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redis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097717" y="5859065"/>
            <a:ext cx="1383562" cy="317999"/>
          </a:xfrm>
          <a:prstGeom prst="roundRect">
            <a:avLst/>
          </a:prstGeom>
          <a:solidFill>
            <a:srgbClr val="7030A0">
              <a:alpha val="73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Postgres</a:t>
            </a:r>
          </a:p>
        </p:txBody>
      </p:sp>
      <p:sp>
        <p:nvSpPr>
          <p:cNvPr id="42" name="Oval 41"/>
          <p:cNvSpPr/>
          <p:nvPr/>
        </p:nvSpPr>
        <p:spPr>
          <a:xfrm>
            <a:off x="7201242" y="6114288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A594C-1274-4843-966F-191552ADC839}"/>
              </a:ext>
            </a:extLst>
          </p:cNvPr>
          <p:cNvSpPr txBox="1"/>
          <p:nvPr/>
        </p:nvSpPr>
        <p:spPr>
          <a:xfrm>
            <a:off x="4756117" y="2332211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80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FE3504-9A97-3A43-AEB6-D1F4AC9AC6A6}"/>
              </a:ext>
            </a:extLst>
          </p:cNvPr>
          <p:cNvSpPr txBox="1"/>
          <p:nvPr/>
        </p:nvSpPr>
        <p:spPr>
          <a:xfrm>
            <a:off x="3727760" y="233013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80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41E7E9-0B5A-FD4A-B2EC-CF394E9BA320}"/>
              </a:ext>
            </a:extLst>
          </p:cNvPr>
          <p:cNvSpPr txBox="1"/>
          <p:nvPr/>
        </p:nvSpPr>
        <p:spPr>
          <a:xfrm>
            <a:off x="7061520" y="368065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4567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F5784-93E1-614D-8DDC-E1392E750019}"/>
              </a:ext>
            </a:extLst>
          </p:cNvPr>
          <p:cNvSpPr txBox="1"/>
          <p:nvPr/>
        </p:nvSpPr>
        <p:spPr>
          <a:xfrm>
            <a:off x="6582403" y="5771518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5432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1D7333-BA31-394B-B1FD-CEE0284E26D7}"/>
              </a:ext>
            </a:extLst>
          </p:cNvPr>
          <p:cNvSpPr txBox="1"/>
          <p:nvPr/>
        </p:nvSpPr>
        <p:spPr>
          <a:xfrm>
            <a:off x="9424351" y="5416221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6379 </a:t>
            </a:r>
          </a:p>
        </p:txBody>
      </p:sp>
    </p:spTree>
    <p:extLst>
      <p:ext uri="{BB962C8B-B14F-4D97-AF65-F5344CB8AC3E}">
        <p14:creationId xmlns:p14="http://schemas.microsoft.com/office/powerpoint/2010/main" val="9091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7DF7D79-79F0-184B-AF21-4FDD69DEF603}"/>
              </a:ext>
            </a:extLst>
          </p:cNvPr>
          <p:cNvGrpSpPr/>
          <p:nvPr/>
        </p:nvGrpSpPr>
        <p:grpSpPr>
          <a:xfrm>
            <a:off x="8536361" y="3569254"/>
            <a:ext cx="1261088" cy="891141"/>
            <a:chOff x="2915951" y="2340936"/>
            <a:chExt cx="1513305" cy="10693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C98138-0AB8-CB43-ACFA-5CF1266086FC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834E169-06FA-BE4C-8002-653100A27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050" name="Picture 2" descr="Risultati immagini per linux pinguin">
            <a:extLst>
              <a:ext uri="{FF2B5EF4-FFF2-40B4-BE49-F238E27FC236}">
                <a16:creationId xmlns:a16="http://schemas.microsoft.com/office/drawing/2014/main" id="{BF2550C6-AEC6-C54A-9855-A720955E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066" y="2790227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2FB2AF9-E050-FD47-AC68-436141790A3B}"/>
              </a:ext>
            </a:extLst>
          </p:cNvPr>
          <p:cNvGrpSpPr/>
          <p:nvPr/>
        </p:nvGrpSpPr>
        <p:grpSpPr>
          <a:xfrm>
            <a:off x="10247127" y="5755205"/>
            <a:ext cx="1261088" cy="891141"/>
            <a:chOff x="2915951" y="2340936"/>
            <a:chExt cx="1513305" cy="10693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97480-3540-8648-8DD7-C80E729F8C7B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9B6EC30-DC53-0242-80CC-AD5218C2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2" name="Picture 2" descr="Risultati immagini per linux pinguin">
            <a:extLst>
              <a:ext uri="{FF2B5EF4-FFF2-40B4-BE49-F238E27FC236}">
                <a16:creationId xmlns:a16="http://schemas.microsoft.com/office/drawing/2014/main" id="{FB4EDADA-CA02-854C-97B2-F3A8AB22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832" y="497617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C148E9C-053D-4446-B8E1-3B2BB8A984AB}"/>
              </a:ext>
            </a:extLst>
          </p:cNvPr>
          <p:cNvGrpSpPr/>
          <p:nvPr/>
        </p:nvGrpSpPr>
        <p:grpSpPr>
          <a:xfrm>
            <a:off x="5591054" y="4801436"/>
            <a:ext cx="1261088" cy="891141"/>
            <a:chOff x="2915951" y="2340936"/>
            <a:chExt cx="1513305" cy="10693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C32185-A641-D44E-8BF9-21AC26798D85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D2DA48C-7D4F-C042-A294-6E562BB98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7" name="Picture 2" descr="Risultati immagini per linux pinguin">
            <a:extLst>
              <a:ext uri="{FF2B5EF4-FFF2-40B4-BE49-F238E27FC236}">
                <a16:creationId xmlns:a16="http://schemas.microsoft.com/office/drawing/2014/main" id="{8E1ABEF3-42CB-4241-A3D4-B022BAECC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759" y="4022409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EA4A5FA-617E-A340-A5E8-348E35953419}"/>
              </a:ext>
            </a:extLst>
          </p:cNvPr>
          <p:cNvGrpSpPr/>
          <p:nvPr/>
        </p:nvGrpSpPr>
        <p:grpSpPr>
          <a:xfrm>
            <a:off x="2622190" y="3925748"/>
            <a:ext cx="1261088" cy="891141"/>
            <a:chOff x="2915951" y="2340936"/>
            <a:chExt cx="1513305" cy="10693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FC3C52-4A5A-DF40-BB82-6482871B9971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DFEF4EF-95EF-6A47-985F-CF84D2DF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31" name="Picture 2" descr="Risultati immagini per linux pinguin">
            <a:extLst>
              <a:ext uri="{FF2B5EF4-FFF2-40B4-BE49-F238E27FC236}">
                <a16:creationId xmlns:a16="http://schemas.microsoft.com/office/drawing/2014/main" id="{F285EEC9-D52D-0142-980A-10F7F473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95" y="3146721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FB08E-F452-C346-974D-480739345459}"/>
              </a:ext>
            </a:extLst>
          </p:cNvPr>
          <p:cNvSpPr/>
          <p:nvPr/>
        </p:nvSpPr>
        <p:spPr bwMode="auto">
          <a:xfrm>
            <a:off x="2206851" y="2273890"/>
            <a:ext cx="2091765" cy="7846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Angular – UI </a:t>
            </a:r>
          </a:p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NGINX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F67263-3D22-0A4F-B4BB-14AE1AD9267E}"/>
              </a:ext>
            </a:extLst>
          </p:cNvPr>
          <p:cNvSpPr/>
          <p:nvPr/>
        </p:nvSpPr>
        <p:spPr bwMode="auto">
          <a:xfrm>
            <a:off x="8536361" y="2214483"/>
            <a:ext cx="1232153" cy="519162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Redis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17534C5-02DC-B743-8CDF-BBCC1A55AB33}"/>
              </a:ext>
            </a:extLst>
          </p:cNvPr>
          <p:cNvSpPr/>
          <p:nvPr/>
        </p:nvSpPr>
        <p:spPr bwMode="auto">
          <a:xfrm>
            <a:off x="5011206" y="3406587"/>
            <a:ext cx="2450353" cy="5191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mazon Ember"/>
                <a:ea typeface="Segoe UI" pitchFamily="34" charset="0"/>
                <a:cs typeface="Segoe UI" pitchFamily="34" charset="0"/>
              </a:rPr>
              <a:t>Ruby – App server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9093D0-9641-2A44-AA68-98D88F32F5FE}"/>
              </a:ext>
            </a:extLst>
          </p:cNvPr>
          <p:cNvSpPr/>
          <p:nvPr/>
        </p:nvSpPr>
        <p:spPr bwMode="auto">
          <a:xfrm>
            <a:off x="10096163" y="4386028"/>
            <a:ext cx="1563015" cy="519162"/>
          </a:xfrm>
          <a:prstGeom prst="roundRect">
            <a:avLst/>
          </a:prstGeom>
          <a:solidFill>
            <a:srgbClr val="A16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mazon Ember"/>
                <a:ea typeface="Segoe UI" pitchFamily="34" charset="0"/>
                <a:cs typeface="Segoe UI" pitchFamily="34" charset="0"/>
              </a:rPr>
              <a:t>Postgres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6" idx="1"/>
            <a:endCxn id="5" idx="0"/>
          </p:cNvCxnSpPr>
          <p:nvPr/>
        </p:nvCxnSpPr>
        <p:spPr>
          <a:xfrm rot="10800000" flipV="1">
            <a:off x="3252734" y="1415582"/>
            <a:ext cx="2128363" cy="858307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6" idx="2"/>
            <a:endCxn id="33" idx="0"/>
          </p:cNvCxnSpPr>
          <p:nvPr/>
        </p:nvCxnSpPr>
        <p:spPr>
          <a:xfrm rot="16200000" flipH="1">
            <a:off x="5228193" y="2398396"/>
            <a:ext cx="1576049" cy="44033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73696151-2A5D-2C41-BDC6-5590ED5D2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0251" y="2330488"/>
            <a:ext cx="391583" cy="3915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67901-C6D0-D246-8B11-73283B38CACC}"/>
              </a:ext>
            </a:extLst>
          </p:cNvPr>
          <p:cNvSpPr txBox="1"/>
          <p:nvPr/>
        </p:nvSpPr>
        <p:spPr>
          <a:xfrm>
            <a:off x="11179064" y="2770884"/>
            <a:ext cx="89395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232F3E"/>
                </a:solidFill>
                <a:latin typeface="Amazon Ember"/>
              </a:rPr>
              <a:t>Internet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EC034E4-0C06-C042-90D7-52AFD2340558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 rot="5400000">
            <a:off x="10580252" y="3340237"/>
            <a:ext cx="1343210" cy="74837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FAABACF-5A62-CD49-AA7A-929AD9897F6F}"/>
              </a:ext>
            </a:extLst>
          </p:cNvPr>
          <p:cNvCxnSpPr>
            <a:cxnSpLocks/>
            <a:stCxn id="39" idx="1"/>
            <a:endCxn id="32" idx="3"/>
          </p:cNvCxnSpPr>
          <p:nvPr/>
        </p:nvCxnSpPr>
        <p:spPr>
          <a:xfrm rot="10800000">
            <a:off x="9768514" y="2474065"/>
            <a:ext cx="1410550" cy="43278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99125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6E2291E-4541-C143-AC33-EB44B6C32FBD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 flipV="1">
            <a:off x="1306825" y="2666240"/>
            <a:ext cx="900026" cy="809248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21372C5-AEEC-CA4F-824E-6C0942760A01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4298616" y="2666239"/>
            <a:ext cx="712590" cy="999928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ADC7B47-CE8F-404B-A7C6-B6B7276146B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7461559" y="2474064"/>
            <a:ext cx="1074802" cy="1192103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E6E6BC9-7E68-D44E-A437-D32B1920CF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400719" y="3816981"/>
            <a:ext cx="2695444" cy="828629"/>
          </a:xfrm>
          <a:prstGeom prst="bentConnector3">
            <a:avLst>
              <a:gd name="adj1" fmla="val 26719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2035331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EC2</a:t>
            </a:r>
          </a:p>
        </p:txBody>
      </p:sp>
      <p:pic>
        <p:nvPicPr>
          <p:cNvPr id="1026" name="Picture 2" descr="Risultati immagini per GITHUB">
            <a:extLst>
              <a:ext uri="{FF2B5EF4-FFF2-40B4-BE49-F238E27FC236}">
                <a16:creationId xmlns:a16="http://schemas.microsoft.com/office/drawing/2014/main" id="{06321843-6A6A-6641-9D26-50C753D8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96" y="1000628"/>
            <a:ext cx="829910" cy="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39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34" grpId="0" animBg="1"/>
      <p:bldP spid="39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2FB2AF9-E050-FD47-AC68-436141790A3B}"/>
              </a:ext>
            </a:extLst>
          </p:cNvPr>
          <p:cNvGrpSpPr/>
          <p:nvPr/>
        </p:nvGrpSpPr>
        <p:grpSpPr>
          <a:xfrm>
            <a:off x="6601284" y="5378741"/>
            <a:ext cx="1261088" cy="891141"/>
            <a:chOff x="2915951" y="2340936"/>
            <a:chExt cx="1513305" cy="10693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97480-3540-8648-8DD7-C80E729F8C7B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9B6EC30-DC53-0242-80CC-AD5218C2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2" name="Picture 2" descr="Risultati immagini per linux pinguin">
            <a:extLst>
              <a:ext uri="{FF2B5EF4-FFF2-40B4-BE49-F238E27FC236}">
                <a16:creationId xmlns:a16="http://schemas.microsoft.com/office/drawing/2014/main" id="{FB4EDADA-CA02-854C-97B2-F3A8AB22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89" y="4599714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A5CCFF0-BAB5-9746-9599-AAAC4BA58F73}"/>
              </a:ext>
            </a:extLst>
          </p:cNvPr>
          <p:cNvGrpSpPr/>
          <p:nvPr/>
        </p:nvGrpSpPr>
        <p:grpSpPr>
          <a:xfrm>
            <a:off x="7845504" y="5376165"/>
            <a:ext cx="1261088" cy="891141"/>
            <a:chOff x="2915951" y="2340936"/>
            <a:chExt cx="1513305" cy="106937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96DDF7-9777-064E-AEE4-4336C600A736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2832A66-9CE9-1140-9EDF-BD78A4E79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70" name="Picture 2" descr="Risultati immagini per linux pinguin">
            <a:extLst>
              <a:ext uri="{FF2B5EF4-FFF2-40B4-BE49-F238E27FC236}">
                <a16:creationId xmlns:a16="http://schemas.microsoft.com/office/drawing/2014/main" id="{35621E25-9077-BC42-A514-130F947C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459713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7DC0EB6-4745-9646-B40E-D2D99B0497DD}"/>
              </a:ext>
            </a:extLst>
          </p:cNvPr>
          <p:cNvGrpSpPr/>
          <p:nvPr/>
        </p:nvGrpSpPr>
        <p:grpSpPr>
          <a:xfrm>
            <a:off x="2187822" y="5095998"/>
            <a:ext cx="1918253" cy="864600"/>
            <a:chOff x="2465234" y="5226503"/>
            <a:chExt cx="2301904" cy="103752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DD1A51-CF64-264F-AEAB-7F9A42E15EAE}"/>
                </a:ext>
              </a:extLst>
            </p:cNvPr>
            <p:cNvSpPr txBox="1"/>
            <p:nvPr/>
          </p:nvSpPr>
          <p:spPr>
            <a:xfrm>
              <a:off x="2465234" y="593770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EKS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55794EBE-4123-D34D-8E31-FFF84DFCF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60586" y="5226503"/>
              <a:ext cx="711200" cy="711200"/>
            </a:xfrm>
            <a:prstGeom prst="rect">
              <a:avLst/>
            </a:prstGeom>
          </p:spPr>
        </p:pic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2714D3E-8DE6-F24E-BB9E-CD5D9DE46202}"/>
              </a:ext>
            </a:extLst>
          </p:cNvPr>
          <p:cNvSpPr/>
          <p:nvPr/>
        </p:nvSpPr>
        <p:spPr bwMode="auto">
          <a:xfrm>
            <a:off x="5357065" y="4585901"/>
            <a:ext cx="3749527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B04E38-3016-FB48-85F3-A721FB26A6A1}"/>
              </a:ext>
            </a:extLst>
          </p:cNvPr>
          <p:cNvSpPr/>
          <p:nvPr/>
        </p:nvSpPr>
        <p:spPr bwMode="auto">
          <a:xfrm>
            <a:off x="2401368" y="4585901"/>
            <a:ext cx="1437650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</a:endParaRPr>
          </a:p>
        </p:txBody>
      </p:sp>
      <p:sp>
        <p:nvSpPr>
          <p:cNvPr id="2053" name="Can 2052">
            <a:extLst>
              <a:ext uri="{FF2B5EF4-FFF2-40B4-BE49-F238E27FC236}">
                <a16:creationId xmlns:a16="http://schemas.microsoft.com/office/drawing/2014/main" id="{B7091C8F-A490-9B4F-AEFE-A22303CD9BF7}"/>
              </a:ext>
            </a:extLst>
          </p:cNvPr>
          <p:cNvSpPr/>
          <p:nvPr/>
        </p:nvSpPr>
        <p:spPr bwMode="auto">
          <a:xfrm rot="5400000">
            <a:off x="4541660" y="4657876"/>
            <a:ext cx="136746" cy="1494063"/>
          </a:xfrm>
          <a:prstGeom prst="can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E337A735-7B60-ED4F-A3CC-CF6E9382CEB9}"/>
              </a:ext>
            </a:extLst>
          </p:cNvPr>
          <p:cNvCxnSpPr>
            <a:cxnSpLocks/>
          </p:cNvCxnSpPr>
          <p:nvPr/>
        </p:nvCxnSpPr>
        <p:spPr>
          <a:xfrm>
            <a:off x="3839016" y="4576116"/>
            <a:ext cx="1518048" cy="92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65333E-71B0-2A48-91E4-6DE5CC463393}"/>
              </a:ext>
            </a:extLst>
          </p:cNvPr>
          <p:cNvCxnSpPr>
            <a:cxnSpLocks/>
          </p:cNvCxnSpPr>
          <p:nvPr/>
        </p:nvCxnSpPr>
        <p:spPr>
          <a:xfrm>
            <a:off x="3846489" y="6211072"/>
            <a:ext cx="1510576" cy="335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0CC6EE-B35B-FF48-93BF-F1C478BBEF83}"/>
              </a:ext>
            </a:extLst>
          </p:cNvPr>
          <p:cNvSpPr txBox="1"/>
          <p:nvPr/>
        </p:nvSpPr>
        <p:spPr>
          <a:xfrm>
            <a:off x="2371486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A90A09E7-92A7-3941-94FF-8622960B5F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93435" y="4633699"/>
            <a:ext cx="391583" cy="391583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21E5F431-702C-714A-BE29-9D13889C9BC0}"/>
              </a:ext>
            </a:extLst>
          </p:cNvPr>
          <p:cNvSpPr txBox="1"/>
          <p:nvPr/>
        </p:nvSpPr>
        <p:spPr>
          <a:xfrm>
            <a:off x="5321498" y="470550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Cust Account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5DE088A-EF00-0040-9F11-405183A87B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58388" y="4657632"/>
            <a:ext cx="391583" cy="391583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10E3D792-E68A-DB48-80AE-B97FB3B8B0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44026" y="5410940"/>
            <a:ext cx="391583" cy="391583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527CD1FD-D0DD-074F-B73A-927D53419030}"/>
              </a:ext>
            </a:extLst>
          </p:cNvPr>
          <p:cNvSpPr txBox="1"/>
          <p:nvPr/>
        </p:nvSpPr>
        <p:spPr>
          <a:xfrm>
            <a:off x="5510487" y="5782620"/>
            <a:ext cx="126108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Auto Scaling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407B8E-3BC6-8843-9220-9CEE841B9B53}"/>
              </a:ext>
            </a:extLst>
          </p:cNvPr>
          <p:cNvSpPr txBox="1"/>
          <p:nvPr/>
        </p:nvSpPr>
        <p:spPr>
          <a:xfrm>
            <a:off x="2577423" y="4191279"/>
            <a:ext cx="6027291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standard out of the box K8s inner DNS resolution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6A36F5-EEEF-BD4F-8C1D-7C9D5D18C7FD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Dedicated 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Control Plane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C7C765F-4052-2F4B-A695-CCD0A7659C32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1844807" y="4386520"/>
            <a:ext cx="295833" cy="1715783"/>
          </a:xfrm>
          <a:prstGeom prst="bentConnector4">
            <a:avLst>
              <a:gd name="adj1" fmla="val -77273"/>
              <a:gd name="adj2" fmla="val 68681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93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7" grpId="0"/>
      <p:bldP spid="158" grpId="0"/>
      <p:bldP spid="159" grpId="0"/>
      <p:bldP spid="160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A2CA98-19E8-0C4E-9D7B-87B33A91D759}"/>
              </a:ext>
            </a:extLst>
          </p:cNvPr>
          <p:cNvSpPr txBox="1"/>
          <p:nvPr/>
        </p:nvSpPr>
        <p:spPr>
          <a:xfrm>
            <a:off x="2762482" y="4191279"/>
            <a:ext cx="5697072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ECS Service Discovery (aka AWS Cloud Map)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C2B2B15-BCB2-9B4A-9E56-E9797DBE9743}"/>
              </a:ext>
            </a:extLst>
          </p:cNvPr>
          <p:cNvGrpSpPr/>
          <p:nvPr/>
        </p:nvGrpSpPr>
        <p:grpSpPr>
          <a:xfrm>
            <a:off x="6601284" y="5378741"/>
            <a:ext cx="1261088" cy="891141"/>
            <a:chOff x="2915951" y="2340936"/>
            <a:chExt cx="1513305" cy="106937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EF9CA6A-75C8-D644-8E77-C4C0C7B1B0E7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63D7953A-960C-6743-B506-ECD9EAA81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84" name="Picture 2" descr="Risultati immagini per linux pinguin">
            <a:extLst>
              <a:ext uri="{FF2B5EF4-FFF2-40B4-BE49-F238E27FC236}">
                <a16:creationId xmlns:a16="http://schemas.microsoft.com/office/drawing/2014/main" id="{169D0BDD-D262-9540-9448-3B745BB2D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89" y="4599714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E83F5F1-2907-CE41-AA3B-181F9F41209C}"/>
              </a:ext>
            </a:extLst>
          </p:cNvPr>
          <p:cNvGrpSpPr/>
          <p:nvPr/>
        </p:nvGrpSpPr>
        <p:grpSpPr>
          <a:xfrm>
            <a:off x="7845504" y="5376165"/>
            <a:ext cx="1261088" cy="891141"/>
            <a:chOff x="2915951" y="2340936"/>
            <a:chExt cx="1513305" cy="106937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58939B-8D37-3F41-B97E-0BCA40E59841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CB767B43-AC34-454E-802B-FDD0DE6FB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97" name="Picture 2" descr="Risultati immagini per linux pinguin">
            <a:extLst>
              <a:ext uri="{FF2B5EF4-FFF2-40B4-BE49-F238E27FC236}">
                <a16:creationId xmlns:a16="http://schemas.microsoft.com/office/drawing/2014/main" id="{0ED34AD5-DBD2-5D46-B430-6168FA59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459713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EAC77284-52C0-0741-9261-C73381E608D3}"/>
              </a:ext>
            </a:extLst>
          </p:cNvPr>
          <p:cNvSpPr/>
          <p:nvPr/>
        </p:nvSpPr>
        <p:spPr bwMode="auto">
          <a:xfrm>
            <a:off x="5357065" y="4585901"/>
            <a:ext cx="3749527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4B81F17-5204-0849-B479-6E5365956769}"/>
              </a:ext>
            </a:extLst>
          </p:cNvPr>
          <p:cNvSpPr/>
          <p:nvPr/>
        </p:nvSpPr>
        <p:spPr bwMode="auto">
          <a:xfrm>
            <a:off x="2401368" y="4585901"/>
            <a:ext cx="1437650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A166FF"/>
              </a:solidFill>
              <a:latin typeface="Amazon Ember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DA9CF749-477E-BD44-B6F7-C62389BFD383}"/>
              </a:ext>
            </a:extLst>
          </p:cNvPr>
          <p:cNvSpPr/>
          <p:nvPr/>
        </p:nvSpPr>
        <p:spPr bwMode="auto">
          <a:xfrm rot="5400000">
            <a:off x="4541660" y="4657876"/>
            <a:ext cx="136746" cy="1494063"/>
          </a:xfrm>
          <a:prstGeom prst="can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71FD36A-B409-7C4E-92AF-11AC739C602C}"/>
              </a:ext>
            </a:extLst>
          </p:cNvPr>
          <p:cNvCxnSpPr>
            <a:cxnSpLocks/>
          </p:cNvCxnSpPr>
          <p:nvPr/>
        </p:nvCxnSpPr>
        <p:spPr>
          <a:xfrm>
            <a:off x="3839016" y="4576116"/>
            <a:ext cx="1518048" cy="92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8783BF9-2B4B-4148-8FFB-96F6D8F6C89D}"/>
              </a:ext>
            </a:extLst>
          </p:cNvPr>
          <p:cNvCxnSpPr>
            <a:cxnSpLocks/>
          </p:cNvCxnSpPr>
          <p:nvPr/>
        </p:nvCxnSpPr>
        <p:spPr>
          <a:xfrm>
            <a:off x="3846489" y="6211072"/>
            <a:ext cx="1510576" cy="335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918F285-3EE5-7549-BCCF-3D82CA7CBAB0}"/>
              </a:ext>
            </a:extLst>
          </p:cNvPr>
          <p:cNvSpPr txBox="1"/>
          <p:nvPr/>
        </p:nvSpPr>
        <p:spPr>
          <a:xfrm>
            <a:off x="2371486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1FFCF00-4806-EF4F-A9E0-3B9FAA2AE1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93435" y="4633699"/>
            <a:ext cx="391583" cy="39158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5C05EF3-BC21-AE49-B773-1779AF60F619}"/>
              </a:ext>
            </a:extLst>
          </p:cNvPr>
          <p:cNvSpPr txBox="1"/>
          <p:nvPr/>
        </p:nvSpPr>
        <p:spPr>
          <a:xfrm>
            <a:off x="5321498" y="470550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Cust Account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7CB4E694-668B-A448-9CC2-37B3391627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8388" y="4657632"/>
            <a:ext cx="391583" cy="391583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7A94874A-6584-7045-ADE5-1AD9029B2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44026" y="5410940"/>
            <a:ext cx="391583" cy="391583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B3C3F9AD-7B06-9546-9F55-F37EC8EB48F9}"/>
              </a:ext>
            </a:extLst>
          </p:cNvPr>
          <p:cNvSpPr txBox="1"/>
          <p:nvPr/>
        </p:nvSpPr>
        <p:spPr>
          <a:xfrm>
            <a:off x="5510487" y="5782620"/>
            <a:ext cx="126108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Auto Scaling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BD0310-5BC4-C645-9BB6-541CDB42F024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Multi-tenant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 Control Plane</a:t>
            </a:r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A9DA01E-3CDE-8048-9870-249441B33FC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>
            <a:off x="1844807" y="4386520"/>
            <a:ext cx="295833" cy="1715783"/>
          </a:xfrm>
          <a:prstGeom prst="bentConnector4">
            <a:avLst>
              <a:gd name="adj1" fmla="val -77273"/>
              <a:gd name="adj2" fmla="val 68681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A3A9972-5447-1B4C-A39F-A3E9348A1550}"/>
              </a:ext>
            </a:extLst>
          </p:cNvPr>
          <p:cNvGrpSpPr/>
          <p:nvPr/>
        </p:nvGrpSpPr>
        <p:grpSpPr>
          <a:xfrm>
            <a:off x="2209412" y="5110456"/>
            <a:ext cx="1918253" cy="832314"/>
            <a:chOff x="4756577" y="5264059"/>
            <a:chExt cx="2301904" cy="99877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F0BA75B-135E-D74F-BC0B-59EA5A0B57D6}"/>
                </a:ext>
              </a:extLst>
            </p:cNvPr>
            <p:cNvSpPr txBox="1"/>
            <p:nvPr/>
          </p:nvSpPr>
          <p:spPr>
            <a:xfrm>
              <a:off x="4756577" y="593651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ECS</a:t>
              </a:r>
            </a:p>
          </p:txBody>
        </p:sp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7E1C849D-5C7D-E043-ABC5-306BD6DE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551929" y="5264059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091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7" grpId="0"/>
      <p:bldP spid="158" grpId="0"/>
      <p:bldP spid="159" grpId="0"/>
      <p:bldP spid="160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9303B3-F7F7-D849-8349-70A493DFC5F3}"/>
              </a:ext>
            </a:extLst>
          </p:cNvPr>
          <p:cNvSpPr txBox="1"/>
          <p:nvPr/>
        </p:nvSpPr>
        <p:spPr>
          <a:xfrm>
            <a:off x="2762482" y="4191279"/>
            <a:ext cx="5697072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ECS Service Discovery (aka AWS Cloud Map)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D94961-F5D8-4F44-818B-EDB94516DD3E}"/>
              </a:ext>
            </a:extLst>
          </p:cNvPr>
          <p:cNvSpPr/>
          <p:nvPr/>
        </p:nvSpPr>
        <p:spPr bwMode="auto">
          <a:xfrm>
            <a:off x="4295485" y="4585901"/>
            <a:ext cx="3237976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E4B81C-B87B-0340-9C61-5AE09FC1D4C7}"/>
              </a:ext>
            </a:extLst>
          </p:cNvPr>
          <p:cNvSpPr txBox="1"/>
          <p:nvPr/>
        </p:nvSpPr>
        <p:spPr>
          <a:xfrm>
            <a:off x="4265604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14DB9D52-3B65-764B-BFE4-E47606A62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87553" y="4633699"/>
            <a:ext cx="391583" cy="391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0600C-F563-664F-9BE7-FF37DBDB64F1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Multi-tenant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 Control Plane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50833EA8-733C-8340-B91D-72F0C43AE75C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2791865" y="3439463"/>
            <a:ext cx="295834" cy="3609899"/>
          </a:xfrm>
          <a:prstGeom prst="bentConnector4">
            <a:avLst>
              <a:gd name="adj1" fmla="val -77273"/>
              <a:gd name="adj2" fmla="val 58879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3679DCC-4D92-DF4F-B657-ADFE07273921}"/>
              </a:ext>
            </a:extLst>
          </p:cNvPr>
          <p:cNvGrpSpPr/>
          <p:nvPr/>
        </p:nvGrpSpPr>
        <p:grpSpPr>
          <a:xfrm>
            <a:off x="5583074" y="5095442"/>
            <a:ext cx="1918253" cy="854008"/>
            <a:chOff x="7320347" y="6465699"/>
            <a:chExt cx="2301904" cy="102480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9BE349-19C3-9140-8A70-6C5B84B583F7}"/>
                </a:ext>
              </a:extLst>
            </p:cNvPr>
            <p:cNvSpPr txBox="1"/>
            <p:nvPr/>
          </p:nvSpPr>
          <p:spPr>
            <a:xfrm>
              <a:off x="7320347" y="716418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Fargate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C10269E4-CA60-154B-8928-DDDC91A7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15699" y="6465699"/>
              <a:ext cx="711200" cy="7112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EBF9B0-C260-9C4F-BE66-4CB71A5E1CAA}"/>
              </a:ext>
            </a:extLst>
          </p:cNvPr>
          <p:cNvGrpSpPr/>
          <p:nvPr/>
        </p:nvGrpSpPr>
        <p:grpSpPr>
          <a:xfrm>
            <a:off x="4103528" y="5110456"/>
            <a:ext cx="1918253" cy="832314"/>
            <a:chOff x="4756577" y="5264059"/>
            <a:chExt cx="2301904" cy="99877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3BFB24-58CA-9E45-9E51-A523996C5734}"/>
                </a:ext>
              </a:extLst>
            </p:cNvPr>
            <p:cNvSpPr txBox="1"/>
            <p:nvPr/>
          </p:nvSpPr>
          <p:spPr>
            <a:xfrm>
              <a:off x="4756577" y="593651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ECS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46EA28D-50BD-6544-AA14-88D314A15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51929" y="5264059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989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6210280" y="2304523"/>
            <a:ext cx="2959005" cy="12107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62" idx="1"/>
          </p:cNvCxnSpPr>
          <p:nvPr/>
        </p:nvCxnSpPr>
        <p:spPr>
          <a:xfrm>
            <a:off x="6229432" y="3609524"/>
            <a:ext cx="2997588" cy="1949030"/>
          </a:xfrm>
          <a:prstGeom prst="bentConnector3">
            <a:avLst>
              <a:gd name="adj1" fmla="val 48053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9303B3-F7F7-D849-8349-70A493DFC5F3}"/>
              </a:ext>
            </a:extLst>
          </p:cNvPr>
          <p:cNvSpPr txBox="1"/>
          <p:nvPr/>
        </p:nvSpPr>
        <p:spPr>
          <a:xfrm>
            <a:off x="2517636" y="4221241"/>
            <a:ext cx="4167808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ECS Service Discovery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D94961-F5D8-4F44-818B-EDB94516DD3E}"/>
              </a:ext>
            </a:extLst>
          </p:cNvPr>
          <p:cNvSpPr/>
          <p:nvPr/>
        </p:nvSpPr>
        <p:spPr bwMode="auto">
          <a:xfrm>
            <a:off x="2875244" y="4585901"/>
            <a:ext cx="3237976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E4B81C-B87B-0340-9C61-5AE09FC1D4C7}"/>
              </a:ext>
            </a:extLst>
          </p:cNvPr>
          <p:cNvSpPr txBox="1"/>
          <p:nvPr/>
        </p:nvSpPr>
        <p:spPr>
          <a:xfrm>
            <a:off x="2845363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14DB9D52-3B65-764B-BFE4-E47606A62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67312" y="4633699"/>
            <a:ext cx="391583" cy="391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0600C-F563-664F-9BE7-FF37DBDB64F1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Multi-tenant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 Control Plane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50833EA8-733C-8340-B91D-72F0C43AE75C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2081743" y="4149584"/>
            <a:ext cx="295835" cy="2189656"/>
          </a:xfrm>
          <a:prstGeom prst="bentConnector4">
            <a:avLst>
              <a:gd name="adj1" fmla="val -77273"/>
              <a:gd name="adj2" fmla="val 64638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3679DCC-4D92-DF4F-B657-ADFE07273921}"/>
              </a:ext>
            </a:extLst>
          </p:cNvPr>
          <p:cNvGrpSpPr/>
          <p:nvPr/>
        </p:nvGrpSpPr>
        <p:grpSpPr>
          <a:xfrm>
            <a:off x="4162833" y="5095442"/>
            <a:ext cx="1918253" cy="854008"/>
            <a:chOff x="7320347" y="6465699"/>
            <a:chExt cx="2301904" cy="102480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9BE349-19C3-9140-8A70-6C5B84B583F7}"/>
                </a:ext>
              </a:extLst>
            </p:cNvPr>
            <p:cNvSpPr txBox="1"/>
            <p:nvPr/>
          </p:nvSpPr>
          <p:spPr>
            <a:xfrm>
              <a:off x="7320347" y="716418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Fargate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C10269E4-CA60-154B-8928-DDDC91A7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15699" y="6465699"/>
              <a:ext cx="711200" cy="7112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EBF9B0-C260-9C4F-BE66-4CB71A5E1CAA}"/>
              </a:ext>
            </a:extLst>
          </p:cNvPr>
          <p:cNvGrpSpPr/>
          <p:nvPr/>
        </p:nvGrpSpPr>
        <p:grpSpPr>
          <a:xfrm>
            <a:off x="2683287" y="5110456"/>
            <a:ext cx="1918253" cy="832314"/>
            <a:chOff x="4756577" y="5264059"/>
            <a:chExt cx="2301904" cy="99877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3BFB24-58CA-9E45-9E51-A523996C5734}"/>
                </a:ext>
              </a:extLst>
            </p:cNvPr>
            <p:cNvSpPr txBox="1"/>
            <p:nvPr/>
          </p:nvSpPr>
          <p:spPr>
            <a:xfrm>
              <a:off x="4756577" y="593651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ECS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46EA28D-50BD-6544-AA14-88D314A15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51929" y="5264059"/>
              <a:ext cx="711200" cy="7112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491240-A00F-2E48-BBFE-4D57265C3D21}"/>
              </a:ext>
            </a:extLst>
          </p:cNvPr>
          <p:cNvGrpSpPr/>
          <p:nvPr/>
        </p:nvGrpSpPr>
        <p:grpSpPr>
          <a:xfrm>
            <a:off x="8835075" y="2008190"/>
            <a:ext cx="1261088" cy="891141"/>
            <a:chOff x="2915951" y="2340936"/>
            <a:chExt cx="1513305" cy="10693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21F085-3006-6B49-BF34-6EDAEE6A5278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C6D6EDC6-5D3D-6D40-9EDB-0FCEA3586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58" name="Picture 2" descr="Risultati immagini per linux pinguin">
            <a:extLst>
              <a:ext uri="{FF2B5EF4-FFF2-40B4-BE49-F238E27FC236}">
                <a16:creationId xmlns:a16="http://schemas.microsoft.com/office/drawing/2014/main" id="{6B14FC4C-94DE-3B40-BCD4-0974B696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80" y="1229163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9E3F8FB-BE33-D945-9383-D4414920CF3B}"/>
              </a:ext>
            </a:extLst>
          </p:cNvPr>
          <p:cNvGrpSpPr/>
          <p:nvPr/>
        </p:nvGrpSpPr>
        <p:grpSpPr>
          <a:xfrm>
            <a:off x="8892810" y="5262221"/>
            <a:ext cx="1261088" cy="891141"/>
            <a:chOff x="2915951" y="2340936"/>
            <a:chExt cx="1513305" cy="106937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906A0BF-130E-704F-AAB4-73B2AAE80C16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4E27D738-71B4-DD4A-BFAC-98944E2D1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63" name="Picture 2" descr="Risultati immagini per linux pinguin">
            <a:extLst>
              <a:ext uri="{FF2B5EF4-FFF2-40B4-BE49-F238E27FC236}">
                <a16:creationId xmlns:a16="http://schemas.microsoft.com/office/drawing/2014/main" id="{F7A3F6CE-40C0-E346-BDE4-C73F67F3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15" y="4483194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DC55BB2-9591-5F47-A8AD-5FD35267075E}"/>
              </a:ext>
            </a:extLst>
          </p:cNvPr>
          <p:cNvSpPr/>
          <p:nvPr/>
        </p:nvSpPr>
        <p:spPr bwMode="auto">
          <a:xfrm>
            <a:off x="8835075" y="653419"/>
            <a:ext cx="1232153" cy="519162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Redis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F5B420A-7F64-FC43-A6E1-C0AA61552309}"/>
              </a:ext>
            </a:extLst>
          </p:cNvPr>
          <p:cNvSpPr/>
          <p:nvPr/>
        </p:nvSpPr>
        <p:spPr bwMode="auto">
          <a:xfrm>
            <a:off x="8741846" y="3893044"/>
            <a:ext cx="1563015" cy="519162"/>
          </a:xfrm>
          <a:prstGeom prst="roundRect">
            <a:avLst/>
          </a:prstGeom>
          <a:solidFill>
            <a:srgbClr val="A16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mazon Ember"/>
                <a:ea typeface="Segoe UI" pitchFamily="34" charset="0"/>
                <a:cs typeface="Segoe UI" pitchFamily="34" charset="0"/>
              </a:rPr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2355166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1055124" y="3076183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829280" y="2212388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S3 web site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24840" y="3409500"/>
            <a:ext cx="386687" cy="1032161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9509743" y="2282008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restaurants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4D9548-558A-8549-BB74-2A8166C25A1A}"/>
              </a:ext>
            </a:extLst>
          </p:cNvPr>
          <p:cNvGrpSpPr/>
          <p:nvPr/>
        </p:nvGrpSpPr>
        <p:grpSpPr>
          <a:xfrm>
            <a:off x="9108682" y="3205732"/>
            <a:ext cx="1918253" cy="901435"/>
            <a:chOff x="7665419" y="5454171"/>
            <a:chExt cx="2301904" cy="108172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33B0AA-410B-0949-B086-378100750A29}"/>
                </a:ext>
              </a:extLst>
            </p:cNvPr>
            <p:cNvSpPr txBox="1"/>
            <p:nvPr/>
          </p:nvSpPr>
          <p:spPr>
            <a:xfrm>
              <a:off x="7665419" y="6209571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DynamoDB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DED808EC-58C5-AB40-AA95-49EB501E0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60771" y="5454171"/>
              <a:ext cx="711200" cy="7112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AC190C-52A3-FF49-AA65-B0EB04FADF6E}"/>
              </a:ext>
            </a:extLst>
          </p:cNvPr>
          <p:cNvGrpSpPr/>
          <p:nvPr/>
        </p:nvGrpSpPr>
        <p:grpSpPr>
          <a:xfrm>
            <a:off x="9012842" y="2536135"/>
            <a:ext cx="1255460" cy="617598"/>
            <a:chOff x="10530155" y="2753943"/>
            <a:chExt cx="1506552" cy="74111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962AE3-5E48-BD4D-9697-C5F68C97451A}"/>
                </a:ext>
              </a:extLst>
            </p:cNvPr>
            <p:cNvSpPr txBox="1"/>
            <p:nvPr/>
          </p:nvSpPr>
          <p:spPr>
            <a:xfrm>
              <a:off x="10530155" y="3199595"/>
              <a:ext cx="150655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203353B9-9375-2249-9958-261E8D83A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61145" y="2753943"/>
              <a:ext cx="469900" cy="4699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BFCEF91-9DA2-CE47-AE6D-621B3EE06F90}"/>
              </a:ext>
            </a:extLst>
          </p:cNvPr>
          <p:cNvGrpSpPr/>
          <p:nvPr/>
        </p:nvGrpSpPr>
        <p:grpSpPr>
          <a:xfrm>
            <a:off x="9830586" y="2540847"/>
            <a:ext cx="1255460" cy="617598"/>
            <a:chOff x="10530155" y="2753943"/>
            <a:chExt cx="1506552" cy="74111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CEB327-1649-1A45-92A6-0FB2BB4835DE}"/>
                </a:ext>
              </a:extLst>
            </p:cNvPr>
            <p:cNvSpPr txBox="1"/>
            <p:nvPr/>
          </p:nvSpPr>
          <p:spPr>
            <a:xfrm>
              <a:off x="10530155" y="3199595"/>
              <a:ext cx="150655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757E2F31-4822-3A49-8982-FB516BC6C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61145" y="2753943"/>
              <a:ext cx="469900" cy="4699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B55684C-E414-A94A-994D-BE0193DD8E71}"/>
              </a:ext>
            </a:extLst>
          </p:cNvPr>
          <p:cNvSpPr txBox="1"/>
          <p:nvPr/>
        </p:nvSpPr>
        <p:spPr>
          <a:xfrm>
            <a:off x="8691999" y="2286721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cache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A2773-A75E-B149-BEAC-F7BEAE893CE6}"/>
              </a:ext>
            </a:extLst>
          </p:cNvPr>
          <p:cNvGrpSpPr/>
          <p:nvPr/>
        </p:nvGrpSpPr>
        <p:grpSpPr>
          <a:xfrm>
            <a:off x="1780665" y="4783791"/>
            <a:ext cx="1918253" cy="864600"/>
            <a:chOff x="4198666" y="1174560"/>
            <a:chExt cx="2301904" cy="1037520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C989924E-2F23-634D-880D-03557D252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BB69FA8-E9F0-1448-9DBC-4DD27E199C6D}"/>
                </a:ext>
              </a:extLst>
            </p:cNvPr>
            <p:cNvSpPr txBox="1"/>
            <p:nvPr/>
          </p:nvSpPr>
          <p:spPr>
            <a:xfrm>
              <a:off x="4198666" y="1885759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S3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702ED4-EA6C-7D4E-81C4-94BB22B60DCE}"/>
              </a:ext>
            </a:extLst>
          </p:cNvPr>
          <p:cNvGrpSpPr/>
          <p:nvPr/>
        </p:nvGrpSpPr>
        <p:grpSpPr>
          <a:xfrm>
            <a:off x="2337716" y="3925475"/>
            <a:ext cx="832721" cy="872891"/>
            <a:chOff x="5400971" y="3953601"/>
            <a:chExt cx="999265" cy="1047469"/>
          </a:xfrm>
        </p:grpSpPr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EF548474-D983-DF4B-AE71-201460C8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6153DF-929D-C74E-A7DE-E338CCB02403}"/>
                </a:ext>
              </a:extLst>
            </p:cNvPr>
            <p:cNvSpPr txBox="1"/>
            <p:nvPr/>
          </p:nvSpPr>
          <p:spPr>
            <a:xfrm>
              <a:off x="5400971" y="4459229"/>
              <a:ext cx="999265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yelb-ui bucket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C19BCB-912E-BB46-BB2A-BA7F07E650BC}"/>
              </a:ext>
            </a:extLst>
          </p:cNvPr>
          <p:cNvGrpSpPr/>
          <p:nvPr/>
        </p:nvGrpSpPr>
        <p:grpSpPr>
          <a:xfrm>
            <a:off x="2900270" y="2538794"/>
            <a:ext cx="1918253" cy="903678"/>
            <a:chOff x="1873406" y="1236225"/>
            <a:chExt cx="2301904" cy="108441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8D5873-7FAA-CB44-A936-2A8395C7FCDC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API Gateway</a:t>
              </a: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C3B1BB1C-EB3E-5943-ABF0-E9B33BEA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9CEF8-67D8-2E49-B1D7-7C5D3EF17635}"/>
              </a:ext>
            </a:extLst>
          </p:cNvPr>
          <p:cNvGrpSpPr/>
          <p:nvPr/>
        </p:nvGrpSpPr>
        <p:grpSpPr>
          <a:xfrm>
            <a:off x="6494758" y="5393828"/>
            <a:ext cx="1255460" cy="864600"/>
            <a:chOff x="5364579" y="2954391"/>
            <a:chExt cx="1506552" cy="1037520"/>
          </a:xfrm>
        </p:grpSpPr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908CC53-9057-3D42-8A52-B92BECEC9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EC9107-CD3F-6C4D-86F1-62CC2C83EEA0}"/>
                </a:ext>
              </a:extLst>
            </p:cNvPr>
            <p:cNvSpPr txBox="1"/>
            <p:nvPr/>
          </p:nvSpPr>
          <p:spPr>
            <a:xfrm>
              <a:off x="5364579" y="3665590"/>
              <a:ext cx="1506552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Lambda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A9F2B5-5B7B-894B-B526-C8AA670104C2}"/>
              </a:ext>
            </a:extLst>
          </p:cNvPr>
          <p:cNvGrpSpPr/>
          <p:nvPr/>
        </p:nvGrpSpPr>
        <p:grpSpPr>
          <a:xfrm>
            <a:off x="6163362" y="3056070"/>
            <a:ext cx="1918253" cy="709986"/>
            <a:chOff x="7434846" y="1903261"/>
            <a:chExt cx="2301904" cy="85198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AF184E5-86D9-B547-A1A4-16505F62B4D2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#1</a:t>
              </a: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579202F5-A8BC-0F4F-BAC3-E89B36832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5C75F133-2AE6-4643-9698-5627DD590127}"/>
              </a:ext>
            </a:extLst>
          </p:cNvPr>
          <p:cNvCxnSpPr>
            <a:cxnSpLocks/>
            <a:stCxn id="47" idx="3"/>
            <a:endCxn id="102" idx="1"/>
          </p:cNvCxnSpPr>
          <p:nvPr/>
        </p:nvCxnSpPr>
        <p:spPr>
          <a:xfrm flipV="1">
            <a:off x="1697895" y="2835127"/>
            <a:ext cx="1865168" cy="4368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3F2C63-A33F-6B4F-9C21-FFC6AE828E7B}"/>
              </a:ext>
            </a:extLst>
          </p:cNvPr>
          <p:cNvCxnSpPr>
            <a:cxnSpLocks/>
          </p:cNvCxnSpPr>
          <p:nvPr/>
        </p:nvCxnSpPr>
        <p:spPr>
          <a:xfrm rot="10800000">
            <a:off x="1780666" y="3622928"/>
            <a:ext cx="709351" cy="291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49D14C4-7A4D-C94C-9A65-AD8D22F83792}"/>
              </a:ext>
            </a:extLst>
          </p:cNvPr>
          <p:cNvGrpSpPr/>
          <p:nvPr/>
        </p:nvGrpSpPr>
        <p:grpSpPr>
          <a:xfrm>
            <a:off x="5593373" y="3828196"/>
            <a:ext cx="1918253" cy="709986"/>
            <a:chOff x="7434846" y="1903261"/>
            <a:chExt cx="2301904" cy="85198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9D06B6E-BC04-A747-A435-4C145ACDF27C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#2</a:t>
              </a: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6C9447B6-9A8C-E546-8BB5-2BF27BE6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04E7282-02C1-AC44-82DC-34ECB2CFD8E7}"/>
              </a:ext>
            </a:extLst>
          </p:cNvPr>
          <p:cNvGrpSpPr/>
          <p:nvPr/>
        </p:nvGrpSpPr>
        <p:grpSpPr>
          <a:xfrm>
            <a:off x="6739418" y="3833259"/>
            <a:ext cx="1918253" cy="709986"/>
            <a:chOff x="7434846" y="1903261"/>
            <a:chExt cx="2301904" cy="85198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0F239B-F851-1745-A427-C6A6281C6767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#3</a:t>
              </a: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7CC0C6B7-93CE-0744-87F7-AB6FB11E6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6E4E76-D8DF-C44A-BF50-092CEA8899E8}"/>
              </a:ext>
            </a:extLst>
          </p:cNvPr>
          <p:cNvGrpSpPr/>
          <p:nvPr/>
        </p:nvGrpSpPr>
        <p:grpSpPr>
          <a:xfrm>
            <a:off x="5593373" y="4598387"/>
            <a:ext cx="1918253" cy="709986"/>
            <a:chOff x="7434846" y="1903261"/>
            <a:chExt cx="2301904" cy="85198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F48651F-50F2-F649-BD0F-50FE429E074D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#4</a:t>
              </a: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E99DB000-4BE9-7041-87B3-79EC6F782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2E1AD99-CCF1-304A-9894-2A4AA547BA92}"/>
              </a:ext>
            </a:extLst>
          </p:cNvPr>
          <p:cNvGrpSpPr/>
          <p:nvPr/>
        </p:nvGrpSpPr>
        <p:grpSpPr>
          <a:xfrm>
            <a:off x="6753067" y="4589405"/>
            <a:ext cx="1918253" cy="709986"/>
            <a:chOff x="7434846" y="1903261"/>
            <a:chExt cx="2301904" cy="851982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9E27B99-0B49-6C44-9AB1-E51ED222D28A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#5</a:t>
              </a:r>
            </a:p>
          </p:txBody>
        </p:sp>
        <p:pic>
          <p:nvPicPr>
            <p:cNvPr id="150" name="Graphic 149">
              <a:extLst>
                <a:ext uri="{FF2B5EF4-FFF2-40B4-BE49-F238E27FC236}">
                  <a16:creationId xmlns:a16="http://schemas.microsoft.com/office/drawing/2014/main" id="{C16F853E-A808-5B41-9C22-5FCB17CA5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D37B75-6732-0642-9B47-DCB2BF62393C}"/>
              </a:ext>
            </a:extLst>
          </p:cNvPr>
          <p:cNvSpPr/>
          <p:nvPr/>
        </p:nvSpPr>
        <p:spPr bwMode="auto">
          <a:xfrm>
            <a:off x="5840185" y="2920095"/>
            <a:ext cx="2626178" cy="2398402"/>
          </a:xfrm>
          <a:prstGeom prst="roundRect">
            <a:avLst/>
          </a:prstGeom>
          <a:solidFill>
            <a:srgbClr val="FFC000">
              <a:alpha val="2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1AD876E7-B910-7041-8E46-157464409A7A}"/>
              </a:ext>
            </a:extLst>
          </p:cNvPr>
          <p:cNvCxnSpPr>
            <a:cxnSpLocks/>
          </p:cNvCxnSpPr>
          <p:nvPr/>
        </p:nvCxnSpPr>
        <p:spPr>
          <a:xfrm>
            <a:off x="4155730" y="3056069"/>
            <a:ext cx="2007632" cy="17565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2758A79D-610C-4B47-A5CD-CE6E94D16F6D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4155730" y="2835127"/>
            <a:ext cx="2670425" cy="915473"/>
          </a:xfrm>
          <a:prstGeom prst="bentConnector3">
            <a:avLst>
              <a:gd name="adj1" fmla="val 45414"/>
            </a:avLst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C3E77D75-758C-5040-9FA9-0CCC1D58EBC9}"/>
              </a:ext>
            </a:extLst>
          </p:cNvPr>
          <p:cNvCxnSpPr>
            <a:cxnSpLocks/>
          </p:cNvCxnSpPr>
          <p:nvPr/>
        </p:nvCxnSpPr>
        <p:spPr>
          <a:xfrm>
            <a:off x="4155730" y="2630201"/>
            <a:ext cx="2007632" cy="586228"/>
          </a:xfrm>
          <a:prstGeom prst="bentConnector3">
            <a:avLst>
              <a:gd name="adj1" fmla="val 73044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DD321005-76D9-D343-92CC-856A81752326}"/>
              </a:ext>
            </a:extLst>
          </p:cNvPr>
          <p:cNvCxnSpPr>
            <a:cxnSpLocks/>
            <a:stCxn id="18" idx="3"/>
            <a:endCxn id="76" idx="1"/>
          </p:cNvCxnSpPr>
          <p:nvPr/>
        </p:nvCxnSpPr>
        <p:spPr>
          <a:xfrm flipV="1">
            <a:off x="8466363" y="2731925"/>
            <a:ext cx="988970" cy="13873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700924A2-1AC1-EC4A-B938-C889A09EB394}"/>
              </a:ext>
            </a:extLst>
          </p:cNvPr>
          <p:cNvCxnSpPr>
            <a:cxnSpLocks/>
          </p:cNvCxnSpPr>
          <p:nvPr/>
        </p:nvCxnSpPr>
        <p:spPr>
          <a:xfrm flipV="1">
            <a:off x="7898115" y="2100943"/>
            <a:ext cx="2563057" cy="1404094"/>
          </a:xfrm>
          <a:prstGeom prst="bentConnector3">
            <a:avLst>
              <a:gd name="adj1" fmla="val 30463"/>
            </a:avLst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12ACECD-D94A-844E-9457-4338128810A8}"/>
              </a:ext>
            </a:extLst>
          </p:cNvPr>
          <p:cNvGrpSpPr/>
          <p:nvPr/>
        </p:nvGrpSpPr>
        <p:grpSpPr>
          <a:xfrm>
            <a:off x="5651021" y="2013957"/>
            <a:ext cx="1918253" cy="864600"/>
            <a:chOff x="4198666" y="1174560"/>
            <a:chExt cx="2301904" cy="1037520"/>
          </a:xfrm>
        </p:grpSpPr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476F547-32DC-0C44-838E-849B1B247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812078E-5089-7C47-AC19-0CD798A0D743}"/>
                </a:ext>
              </a:extLst>
            </p:cNvPr>
            <p:cNvSpPr txBox="1"/>
            <p:nvPr/>
          </p:nvSpPr>
          <p:spPr>
            <a:xfrm>
              <a:off x="4198666" y="1885759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S3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16352A7-059D-BC48-8AB4-02376D47757D}"/>
              </a:ext>
            </a:extLst>
          </p:cNvPr>
          <p:cNvGrpSpPr/>
          <p:nvPr/>
        </p:nvGrpSpPr>
        <p:grpSpPr>
          <a:xfrm>
            <a:off x="5637414" y="1106504"/>
            <a:ext cx="832721" cy="872891"/>
            <a:chOff x="5400971" y="3953601"/>
            <a:chExt cx="999265" cy="1047469"/>
          </a:xfrm>
        </p:grpSpPr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3EE2296D-A4A0-574F-BD19-79706CD62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C24D0C1-C1BF-174E-9A2A-8F397B2BB812}"/>
                </a:ext>
              </a:extLst>
            </p:cNvPr>
            <p:cNvSpPr txBox="1"/>
            <p:nvPr/>
          </p:nvSpPr>
          <p:spPr>
            <a:xfrm>
              <a:off x="5400971" y="4459229"/>
              <a:ext cx="999265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Yelb-ui source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330F4E-0F49-EE45-B679-61D6B492375E}"/>
              </a:ext>
            </a:extLst>
          </p:cNvPr>
          <p:cNvGrpSpPr/>
          <p:nvPr/>
        </p:nvGrpSpPr>
        <p:grpSpPr>
          <a:xfrm>
            <a:off x="6429477" y="1107308"/>
            <a:ext cx="1255460" cy="872891"/>
            <a:chOff x="5139492" y="3953601"/>
            <a:chExt cx="1506552" cy="1047469"/>
          </a:xfrm>
        </p:grpSpPr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01882604-078F-D64B-ADC7-BC086D6B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53D5A15-C53B-6943-ABA6-2F1EE0E8AED7}"/>
                </a:ext>
              </a:extLst>
            </p:cNvPr>
            <p:cNvSpPr txBox="1"/>
            <p:nvPr/>
          </p:nvSpPr>
          <p:spPr>
            <a:xfrm>
              <a:off x="5139492" y="4459229"/>
              <a:ext cx="1506552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Yelb-appserver source</a:t>
              </a:r>
            </a:p>
          </p:txBody>
        </p:sp>
      </p:grp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33AF7A8A-4280-4444-9492-1C891F69E650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7259528" y="1303098"/>
            <a:ext cx="490691" cy="1677832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DB74F535-DCAD-B04E-8B70-75282C8ED5DD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 flipV="1">
            <a:off x="2558289" y="1302294"/>
            <a:ext cx="3299694" cy="2963950"/>
          </a:xfrm>
          <a:prstGeom prst="bentConnector3">
            <a:avLst>
              <a:gd name="adj1" fmla="val 153919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5E271-07EC-F448-BF74-4BE51F25542E}"/>
              </a:ext>
            </a:extLst>
          </p:cNvPr>
          <p:cNvCxnSpPr>
            <a:cxnSpLocks/>
          </p:cNvCxnSpPr>
          <p:nvPr/>
        </p:nvCxnSpPr>
        <p:spPr>
          <a:xfrm>
            <a:off x="10461172" y="2100943"/>
            <a:ext cx="0" cy="181066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55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9" grpId="0"/>
      <p:bldP spid="88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D37B75-6732-0642-9B47-DCB2BF62393C}"/>
              </a:ext>
            </a:extLst>
          </p:cNvPr>
          <p:cNvSpPr/>
          <p:nvPr/>
        </p:nvSpPr>
        <p:spPr bwMode="auto">
          <a:xfrm>
            <a:off x="5840185" y="2920095"/>
            <a:ext cx="2626178" cy="2398402"/>
          </a:xfrm>
          <a:prstGeom prst="roundRect">
            <a:avLst/>
          </a:prstGeom>
          <a:solidFill>
            <a:srgbClr val="FFC000">
              <a:alpha val="2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1055124" y="3076183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829279" y="1840856"/>
            <a:ext cx="1345646" cy="661720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starts UI container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9509743" y="2282008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restaurants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4D9548-558A-8549-BB74-2A8166C25A1A}"/>
              </a:ext>
            </a:extLst>
          </p:cNvPr>
          <p:cNvGrpSpPr/>
          <p:nvPr/>
        </p:nvGrpSpPr>
        <p:grpSpPr>
          <a:xfrm>
            <a:off x="9108682" y="3205732"/>
            <a:ext cx="1918253" cy="901435"/>
            <a:chOff x="7665419" y="5454171"/>
            <a:chExt cx="2301904" cy="108172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33B0AA-410B-0949-B086-378100750A29}"/>
                </a:ext>
              </a:extLst>
            </p:cNvPr>
            <p:cNvSpPr txBox="1"/>
            <p:nvPr/>
          </p:nvSpPr>
          <p:spPr>
            <a:xfrm>
              <a:off x="7665419" y="6209571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DynamoDB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DED808EC-58C5-AB40-AA95-49EB501E0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60771" y="5454171"/>
              <a:ext cx="711200" cy="7112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AC190C-52A3-FF49-AA65-B0EB04FADF6E}"/>
              </a:ext>
            </a:extLst>
          </p:cNvPr>
          <p:cNvGrpSpPr/>
          <p:nvPr/>
        </p:nvGrpSpPr>
        <p:grpSpPr>
          <a:xfrm>
            <a:off x="9012842" y="2536135"/>
            <a:ext cx="1255460" cy="617598"/>
            <a:chOff x="10530155" y="2753943"/>
            <a:chExt cx="1506552" cy="74111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962AE3-5E48-BD4D-9697-C5F68C97451A}"/>
                </a:ext>
              </a:extLst>
            </p:cNvPr>
            <p:cNvSpPr txBox="1"/>
            <p:nvPr/>
          </p:nvSpPr>
          <p:spPr>
            <a:xfrm>
              <a:off x="10530155" y="3199595"/>
              <a:ext cx="150655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203353B9-9375-2249-9958-261E8D83A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61145" y="2753943"/>
              <a:ext cx="469900" cy="4699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BFCEF91-9DA2-CE47-AE6D-621B3EE06F90}"/>
              </a:ext>
            </a:extLst>
          </p:cNvPr>
          <p:cNvGrpSpPr/>
          <p:nvPr/>
        </p:nvGrpSpPr>
        <p:grpSpPr>
          <a:xfrm>
            <a:off x="9830586" y="2540847"/>
            <a:ext cx="1255460" cy="617598"/>
            <a:chOff x="10530155" y="2753943"/>
            <a:chExt cx="1506552" cy="74111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CEB327-1649-1A45-92A6-0FB2BB4835DE}"/>
                </a:ext>
              </a:extLst>
            </p:cNvPr>
            <p:cNvSpPr txBox="1"/>
            <p:nvPr/>
          </p:nvSpPr>
          <p:spPr>
            <a:xfrm>
              <a:off x="10530155" y="3199595"/>
              <a:ext cx="150655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757E2F31-4822-3A49-8982-FB516BC6C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61145" y="2753943"/>
              <a:ext cx="469900" cy="4699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B55684C-E414-A94A-994D-BE0193DD8E71}"/>
              </a:ext>
            </a:extLst>
          </p:cNvPr>
          <p:cNvSpPr txBox="1"/>
          <p:nvPr/>
        </p:nvSpPr>
        <p:spPr>
          <a:xfrm>
            <a:off x="8691999" y="2286721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cache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C19BCB-912E-BB46-BB2A-BA7F07E650BC}"/>
              </a:ext>
            </a:extLst>
          </p:cNvPr>
          <p:cNvGrpSpPr/>
          <p:nvPr/>
        </p:nvGrpSpPr>
        <p:grpSpPr>
          <a:xfrm>
            <a:off x="2900270" y="2538794"/>
            <a:ext cx="1918253" cy="903678"/>
            <a:chOff x="1873406" y="1236225"/>
            <a:chExt cx="2301904" cy="108441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8D5873-7FAA-CB44-A936-2A8395C7FCDC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API Gateway</a:t>
              </a: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C3B1BB1C-EB3E-5943-ABF0-E9B33BEA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5C75F133-2AE6-4643-9698-5627DD590127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794953" y="2558655"/>
            <a:ext cx="1768110" cy="27647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1AD876E7-B910-7041-8E46-157464409A7A}"/>
              </a:ext>
            </a:extLst>
          </p:cNvPr>
          <p:cNvCxnSpPr>
            <a:cxnSpLocks/>
          </p:cNvCxnSpPr>
          <p:nvPr/>
        </p:nvCxnSpPr>
        <p:spPr>
          <a:xfrm>
            <a:off x="4155730" y="3056069"/>
            <a:ext cx="2007632" cy="17565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2758A79D-610C-4B47-A5CD-CE6E94D16F6D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4155730" y="2835127"/>
            <a:ext cx="2670425" cy="915473"/>
          </a:xfrm>
          <a:prstGeom prst="bentConnector3">
            <a:avLst>
              <a:gd name="adj1" fmla="val 45414"/>
            </a:avLst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C3E77D75-758C-5040-9FA9-0CCC1D58EBC9}"/>
              </a:ext>
            </a:extLst>
          </p:cNvPr>
          <p:cNvCxnSpPr>
            <a:cxnSpLocks/>
          </p:cNvCxnSpPr>
          <p:nvPr/>
        </p:nvCxnSpPr>
        <p:spPr>
          <a:xfrm>
            <a:off x="4155730" y="2630201"/>
            <a:ext cx="2007632" cy="586228"/>
          </a:xfrm>
          <a:prstGeom prst="bentConnector3">
            <a:avLst>
              <a:gd name="adj1" fmla="val 73044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DD321005-76D9-D343-92CC-856A81752326}"/>
              </a:ext>
            </a:extLst>
          </p:cNvPr>
          <p:cNvCxnSpPr>
            <a:cxnSpLocks/>
            <a:stCxn id="18" idx="3"/>
            <a:endCxn id="76" idx="1"/>
          </p:cNvCxnSpPr>
          <p:nvPr/>
        </p:nvCxnSpPr>
        <p:spPr>
          <a:xfrm flipV="1">
            <a:off x="8466363" y="2731925"/>
            <a:ext cx="988970" cy="13873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700924A2-1AC1-EC4A-B938-C889A09EB394}"/>
              </a:ext>
            </a:extLst>
          </p:cNvPr>
          <p:cNvCxnSpPr>
            <a:cxnSpLocks/>
          </p:cNvCxnSpPr>
          <p:nvPr/>
        </p:nvCxnSpPr>
        <p:spPr>
          <a:xfrm flipV="1">
            <a:off x="7898115" y="2100943"/>
            <a:ext cx="2563057" cy="1404094"/>
          </a:xfrm>
          <a:prstGeom prst="bentConnector3">
            <a:avLst>
              <a:gd name="adj1" fmla="val 30463"/>
            </a:avLst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DB74F535-DCAD-B04E-8B70-75282C8ED5DD}"/>
              </a:ext>
            </a:extLst>
          </p:cNvPr>
          <p:cNvCxnSpPr>
            <a:cxnSpLocks/>
            <a:stCxn id="47" idx="1"/>
            <a:endCxn id="30" idx="1"/>
          </p:cNvCxnSpPr>
          <p:nvPr/>
        </p:nvCxnSpPr>
        <p:spPr>
          <a:xfrm rot="10800000">
            <a:off x="1280985" y="2559555"/>
            <a:ext cx="25327" cy="712421"/>
          </a:xfrm>
          <a:prstGeom prst="bentConnector3">
            <a:avLst>
              <a:gd name="adj1" fmla="val 1913037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5E271-07EC-F448-BF74-4BE51F25542E}"/>
              </a:ext>
            </a:extLst>
          </p:cNvPr>
          <p:cNvCxnSpPr>
            <a:cxnSpLocks/>
          </p:cNvCxnSpPr>
          <p:nvPr/>
        </p:nvCxnSpPr>
        <p:spPr>
          <a:xfrm>
            <a:off x="10461172" y="2100943"/>
            <a:ext cx="0" cy="181066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7">
            <a:extLst>
              <a:ext uri="{FF2B5EF4-FFF2-40B4-BE49-F238E27FC236}">
                <a16:creationId xmlns:a16="http://schemas.microsoft.com/office/drawing/2014/main" id="{2F7BB84B-D964-83D0-075A-44160648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545" y="54034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89A0ABCD-BFAA-B748-13D4-2FF187818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608" y="6168640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4C800B-9C0C-4B8B-B807-67D929D03CDD}"/>
              </a:ext>
            </a:extLst>
          </p:cNvPr>
          <p:cNvGrpSpPr/>
          <p:nvPr/>
        </p:nvGrpSpPr>
        <p:grpSpPr>
          <a:xfrm>
            <a:off x="6542885" y="3138355"/>
            <a:ext cx="1208860" cy="580045"/>
            <a:chOff x="5843482" y="3034434"/>
            <a:chExt cx="1208860" cy="580045"/>
          </a:xfrm>
        </p:grpSpPr>
        <p:pic>
          <p:nvPicPr>
            <p:cNvPr id="5" name="Graphic 17">
              <a:extLst>
                <a:ext uri="{FF2B5EF4-FFF2-40B4-BE49-F238E27FC236}">
                  <a16:creationId xmlns:a16="http://schemas.microsoft.com/office/drawing/2014/main" id="{90F890AB-7FC8-1566-3976-A20A98AAD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352" y="3034434"/>
              <a:ext cx="342596" cy="34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8CEF50A-7A70-EE42-4229-D8A10F671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82" y="3368258"/>
              <a:ext cx="120886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State Machine #1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0373AB-2C8D-C64A-4E5E-A3396708EDCE}"/>
              </a:ext>
            </a:extLst>
          </p:cNvPr>
          <p:cNvGrpSpPr/>
          <p:nvPr/>
        </p:nvGrpSpPr>
        <p:grpSpPr>
          <a:xfrm>
            <a:off x="5928037" y="3865676"/>
            <a:ext cx="1208860" cy="580045"/>
            <a:chOff x="5843482" y="3034434"/>
            <a:chExt cx="1208860" cy="580045"/>
          </a:xfrm>
        </p:grpSpPr>
        <p:pic>
          <p:nvPicPr>
            <p:cNvPr id="16" name="Graphic 17">
              <a:extLst>
                <a:ext uri="{FF2B5EF4-FFF2-40B4-BE49-F238E27FC236}">
                  <a16:creationId xmlns:a16="http://schemas.microsoft.com/office/drawing/2014/main" id="{A1FF7F6A-B449-660C-EB7E-2A38A1537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352" y="3034434"/>
              <a:ext cx="342596" cy="34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6D8C0A97-9689-847A-8984-762E9415B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82" y="3368258"/>
              <a:ext cx="120886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State Machine #2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C2D1EA-56D2-9552-E7AC-CA246A8557D2}"/>
              </a:ext>
            </a:extLst>
          </p:cNvPr>
          <p:cNvGrpSpPr/>
          <p:nvPr/>
        </p:nvGrpSpPr>
        <p:grpSpPr>
          <a:xfrm>
            <a:off x="5928037" y="4701367"/>
            <a:ext cx="1208860" cy="580045"/>
            <a:chOff x="5843482" y="3034434"/>
            <a:chExt cx="1208860" cy="580045"/>
          </a:xfrm>
        </p:grpSpPr>
        <p:pic>
          <p:nvPicPr>
            <p:cNvPr id="21" name="Graphic 17">
              <a:extLst>
                <a:ext uri="{FF2B5EF4-FFF2-40B4-BE49-F238E27FC236}">
                  <a16:creationId xmlns:a16="http://schemas.microsoft.com/office/drawing/2014/main" id="{EB346D5D-BE9C-21AE-A578-0C0D68538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352" y="3034434"/>
              <a:ext cx="342596" cy="34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B6E12524-D774-2523-F2E9-147992DB6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82" y="3368258"/>
              <a:ext cx="120886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State Machine #4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FDCE56-CCC0-C08A-A459-13C2EB0649EB}"/>
              </a:ext>
            </a:extLst>
          </p:cNvPr>
          <p:cNvGrpSpPr/>
          <p:nvPr/>
        </p:nvGrpSpPr>
        <p:grpSpPr>
          <a:xfrm>
            <a:off x="7185024" y="3865676"/>
            <a:ext cx="1208860" cy="580045"/>
            <a:chOff x="5843482" y="3034434"/>
            <a:chExt cx="1208860" cy="580045"/>
          </a:xfrm>
        </p:grpSpPr>
        <p:pic>
          <p:nvPicPr>
            <p:cNvPr id="24" name="Graphic 17">
              <a:extLst>
                <a:ext uri="{FF2B5EF4-FFF2-40B4-BE49-F238E27FC236}">
                  <a16:creationId xmlns:a16="http://schemas.microsoft.com/office/drawing/2014/main" id="{88D5038C-49F4-8FC1-34D3-39B249856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352" y="3034434"/>
              <a:ext cx="342596" cy="34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AC013DDF-2742-D907-9C63-8C0025DA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82" y="3368258"/>
              <a:ext cx="120886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State Machine #3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718221-B6C0-F06A-A69C-B1EAE79D8953}"/>
              </a:ext>
            </a:extLst>
          </p:cNvPr>
          <p:cNvGrpSpPr/>
          <p:nvPr/>
        </p:nvGrpSpPr>
        <p:grpSpPr>
          <a:xfrm>
            <a:off x="7185024" y="4701367"/>
            <a:ext cx="1208860" cy="580045"/>
            <a:chOff x="5843482" y="3034434"/>
            <a:chExt cx="1208860" cy="580045"/>
          </a:xfrm>
        </p:grpSpPr>
        <p:pic>
          <p:nvPicPr>
            <p:cNvPr id="27" name="Graphic 17">
              <a:extLst>
                <a:ext uri="{FF2B5EF4-FFF2-40B4-BE49-F238E27FC236}">
                  <a16:creationId xmlns:a16="http://schemas.microsoft.com/office/drawing/2014/main" id="{34068316-86EA-B6B1-0683-3A5C527FB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352" y="3034434"/>
              <a:ext cx="342596" cy="34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C490DA49-7220-A649-827E-16085FCE7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82" y="3368258"/>
              <a:ext cx="120886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State Machine #5 </a:t>
              </a:r>
            </a:p>
          </p:txBody>
        </p:sp>
      </p:grpSp>
      <p:sp>
        <p:nvSpPr>
          <p:cNvPr id="29" name="TextBox 25">
            <a:extLst>
              <a:ext uri="{FF2B5EF4-FFF2-40B4-BE49-F238E27FC236}">
                <a16:creationId xmlns:a16="http://schemas.microsoft.com/office/drawing/2014/main" id="{ACAF5CE7-42F0-2FA6-0AF7-6D0AE7F7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079" y="2740415"/>
            <a:ext cx="10380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yelb-ui container</a:t>
            </a:r>
          </a:p>
        </p:txBody>
      </p:sp>
      <p:pic>
        <p:nvPicPr>
          <p:cNvPr id="30" name="Graphic 32">
            <a:extLst>
              <a:ext uri="{FF2B5EF4-FFF2-40B4-BE49-F238E27FC236}">
                <a16:creationId xmlns:a16="http://schemas.microsoft.com/office/drawing/2014/main" id="{B3612F8F-0583-7267-BBF7-CC926A81F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84" y="2330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601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1" grpId="0"/>
      <p:bldP spid="159" grpId="0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5A5D28-3E6E-154E-91B6-39DA5498B789}"/>
              </a:ext>
            </a:extLst>
          </p:cNvPr>
          <p:cNvSpPr/>
          <p:nvPr/>
        </p:nvSpPr>
        <p:spPr bwMode="auto">
          <a:xfrm>
            <a:off x="116732" y="3234446"/>
            <a:ext cx="2305455" cy="38910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Platformdeployment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77A6D8-5544-394B-9C4A-C1EC3DF0D73D}"/>
              </a:ext>
            </a:extLst>
          </p:cNvPr>
          <p:cNvSpPr/>
          <p:nvPr/>
        </p:nvSpPr>
        <p:spPr bwMode="auto">
          <a:xfrm>
            <a:off x="3060970" y="1023023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AWS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544400F-784D-904F-9E2C-323CB4AD8CF8}"/>
              </a:ext>
            </a:extLst>
          </p:cNvPr>
          <p:cNvSpPr/>
          <p:nvPr/>
        </p:nvSpPr>
        <p:spPr bwMode="auto">
          <a:xfrm>
            <a:off x="3060970" y="2725909"/>
            <a:ext cx="1994170" cy="3891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Docker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0C0593-7A65-6E49-A566-CABE6B9E608F}"/>
              </a:ext>
            </a:extLst>
          </p:cNvPr>
          <p:cNvSpPr/>
          <p:nvPr/>
        </p:nvSpPr>
        <p:spPr bwMode="auto">
          <a:xfrm>
            <a:off x="3060970" y="4166143"/>
            <a:ext cx="1994170" cy="3891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chemeClr val="bg1"/>
                </a:solidFill>
              </a:rPr>
              <a:t>Kubernetes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1910D1-A22D-7B47-A5CA-DD09451BB872}"/>
              </a:ext>
            </a:extLst>
          </p:cNvPr>
          <p:cNvSpPr/>
          <p:nvPr/>
        </p:nvSpPr>
        <p:spPr bwMode="auto">
          <a:xfrm>
            <a:off x="3060970" y="5655017"/>
            <a:ext cx="1994170" cy="38910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Linux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2C4612-4572-CE44-943B-BB14ADBBA9C6}"/>
              </a:ext>
            </a:extLst>
          </p:cNvPr>
          <p:cNvSpPr/>
          <p:nvPr/>
        </p:nvSpPr>
        <p:spPr bwMode="auto">
          <a:xfrm>
            <a:off x="5820383" y="462600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257FE0-8197-3E4E-A1DF-6D3D531DF891}"/>
              </a:ext>
            </a:extLst>
          </p:cNvPr>
          <p:cNvSpPr/>
          <p:nvPr/>
        </p:nvSpPr>
        <p:spPr bwMode="auto">
          <a:xfrm>
            <a:off x="5820383" y="1023023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ECS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4F6A8E-F4DD-E146-853B-E57AC13FB4B4}"/>
              </a:ext>
            </a:extLst>
          </p:cNvPr>
          <p:cNvSpPr/>
          <p:nvPr/>
        </p:nvSpPr>
        <p:spPr bwMode="auto">
          <a:xfrm>
            <a:off x="5820384" y="1582364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Lambda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EB36192-2F86-FE44-8FD0-94ADE8440C24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055140" y="657154"/>
            <a:ext cx="765243" cy="560423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88246F1-6971-4546-9C29-5E4415BCBB3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055140" y="1217577"/>
            <a:ext cx="765243" cy="12700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FA5718B-8EFD-D741-88B7-9C52BD30BDB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055140" y="1217577"/>
            <a:ext cx="765244" cy="559341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899C65-ADB0-1447-BFF6-4A948B1D985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22187" y="1217577"/>
            <a:ext cx="638783" cy="2211423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FC800DE-C191-A54C-9533-AD02D3F3E2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422187" y="2920463"/>
            <a:ext cx="638783" cy="5085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5CC29DB-4EB2-0944-BDE5-04AD32C5C41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22187" y="3429000"/>
            <a:ext cx="638783" cy="9316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84F9E6E-8C10-0C46-A206-1C2DC69C52D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422187" y="3429000"/>
            <a:ext cx="638783" cy="2420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7A12E08-9489-0946-B92A-AF155E74AED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 flipH="1" flipV="1">
            <a:off x="2646999" y="1873655"/>
            <a:ext cx="5581524" cy="2759413"/>
          </a:xfrm>
          <a:prstGeom prst="bentConnector5">
            <a:avLst>
              <a:gd name="adj1" fmla="val -4096"/>
              <a:gd name="adj2" fmla="val 289013"/>
              <a:gd name="adj3" fmla="val 104096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8488F85D-0D83-0849-AC44-3FD3118A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562" y="3170676"/>
            <a:ext cx="1016000" cy="304800"/>
          </a:xfrm>
          <a:prstGeom prst="rect">
            <a:avLst/>
          </a:prstGeom>
        </p:spPr>
      </p:pic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0036169-52F5-D040-B774-B88CB45532F6}"/>
              </a:ext>
            </a:extLst>
          </p:cNvPr>
          <p:cNvCxnSpPr>
            <a:cxnSpLocks/>
            <a:stCxn id="48" idx="3"/>
            <a:endCxn id="11" idx="3"/>
          </p:cNvCxnSpPr>
          <p:nvPr/>
        </p:nvCxnSpPr>
        <p:spPr>
          <a:xfrm flipH="1" flipV="1">
            <a:off x="7814553" y="1217577"/>
            <a:ext cx="3770009" cy="2105499"/>
          </a:xfrm>
          <a:prstGeom prst="bentConnector3">
            <a:avLst>
              <a:gd name="adj1" fmla="val -3226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594E086-6EA6-804E-B41E-7566EC841D05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7623240" y="907376"/>
            <a:ext cx="885222" cy="6021422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WS S3 - Overview">
            <a:extLst>
              <a:ext uri="{FF2B5EF4-FFF2-40B4-BE49-F238E27FC236}">
                <a16:creationId xmlns:a16="http://schemas.microsoft.com/office/drawing/2014/main" id="{B4CE5A4C-6F45-CA4D-9436-3D0009C8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1" y="2188390"/>
            <a:ext cx="913122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559DB3F-A807-C844-BFAF-4CF7E692E1F1}"/>
              </a:ext>
            </a:extLst>
          </p:cNvPr>
          <p:cNvCxnSpPr>
            <a:cxnSpLocks/>
            <a:stCxn id="1026" idx="0"/>
            <a:endCxn id="12" idx="3"/>
          </p:cNvCxnSpPr>
          <p:nvPr/>
        </p:nvCxnSpPr>
        <p:spPr>
          <a:xfrm rot="16200000" flipV="1">
            <a:off x="9239822" y="351650"/>
            <a:ext cx="411472" cy="3262008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8C4116F-5701-A648-8FC0-0755EE843E91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10800000">
            <a:off x="5055140" y="2920464"/>
            <a:ext cx="5513422" cy="402613"/>
          </a:xfrm>
          <a:prstGeom prst="bentConnector3">
            <a:avLst>
              <a:gd name="adj1" fmla="val 50000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07D499-7A73-90E7-F739-796220990583}"/>
              </a:ext>
            </a:extLst>
          </p:cNvPr>
          <p:cNvSpPr/>
          <p:nvPr/>
        </p:nvSpPr>
        <p:spPr bwMode="auto">
          <a:xfrm>
            <a:off x="5820383" y="2142787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Step Functions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00456B0-78D7-A748-9D46-788641D8185D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5055140" y="1217577"/>
            <a:ext cx="765243" cy="11197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8A608C1-7B66-940E-67DA-7679C90635F8}"/>
              </a:ext>
            </a:extLst>
          </p:cNvPr>
          <p:cNvCxnSpPr>
            <a:cxnSpLocks/>
          </p:cNvCxnSpPr>
          <p:nvPr/>
        </p:nvCxnSpPr>
        <p:spPr>
          <a:xfrm rot="5400000">
            <a:off x="7811106" y="1217240"/>
            <a:ext cx="408024" cy="406533"/>
          </a:xfrm>
          <a:prstGeom prst="bentConnector3">
            <a:avLst>
              <a:gd name="adj1" fmla="val 100871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010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4-05853_Summit_2019_Template_Light">
  <a:themeElements>
    <a:clrScheme name="Summit">
      <a:dk1>
        <a:srgbClr val="000000"/>
      </a:dk1>
      <a:lt1>
        <a:srgbClr val="FFFFFF"/>
      </a:lt1>
      <a:dk2>
        <a:srgbClr val="282828"/>
      </a:dk2>
      <a:lt2>
        <a:srgbClr val="F2F2F2"/>
      </a:lt2>
      <a:accent1>
        <a:srgbClr val="FF5252"/>
      </a:accent1>
      <a:accent2>
        <a:srgbClr val="527FFF"/>
      </a:accent2>
      <a:accent3>
        <a:srgbClr val="A166FF"/>
      </a:accent3>
      <a:accent4>
        <a:srgbClr val="FF6138"/>
      </a:accent4>
      <a:accent5>
        <a:srgbClr val="E72C97"/>
      </a:accent5>
      <a:accent6>
        <a:srgbClr val="FDC500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mmit 2019 template_16x9_light (1).potx" id="{033EDC7A-69DE-403B-A6F0-CEA4501D7CD0}" vid="{ABFE2EA0-8AF5-48C5-A2AC-12C75485C814}"/>
    </a:ext>
  </a:extLst>
</a:theme>
</file>

<file path=ppt/theme/theme3.xml><?xml version="1.0" encoding="utf-8"?>
<a:theme xmlns:a="http://schemas.openxmlformats.org/drawingml/2006/main" name="2_4-05853_Summit_2019_Template_Light">
  <a:themeElements>
    <a:clrScheme name="Summit">
      <a:dk1>
        <a:srgbClr val="000000"/>
      </a:dk1>
      <a:lt1>
        <a:srgbClr val="FFFFFF"/>
      </a:lt1>
      <a:dk2>
        <a:srgbClr val="282828"/>
      </a:dk2>
      <a:lt2>
        <a:srgbClr val="F2F2F2"/>
      </a:lt2>
      <a:accent1>
        <a:srgbClr val="FF5252"/>
      </a:accent1>
      <a:accent2>
        <a:srgbClr val="527FFF"/>
      </a:accent2>
      <a:accent3>
        <a:srgbClr val="A166FF"/>
      </a:accent3>
      <a:accent4>
        <a:srgbClr val="FF6138"/>
      </a:accent4>
      <a:accent5>
        <a:srgbClr val="E72C97"/>
      </a:accent5>
      <a:accent6>
        <a:srgbClr val="FDC500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mmit 2019 template_16x9_light (1).potx" id="{033EDC7A-69DE-403B-A6F0-CEA4501D7CD0}" vid="{ABFE2EA0-8AF5-48C5-A2AC-12C75485C81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458</Words>
  <Application>Microsoft Macintosh PowerPoint</Application>
  <PresentationFormat>Widescreen</PresentationFormat>
  <Paragraphs>198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Amazon Ember</vt:lpstr>
      <vt:lpstr>Amazon Ember Light</vt:lpstr>
      <vt:lpstr>Amazon Ember Medium</vt:lpstr>
      <vt:lpstr>Arial</vt:lpstr>
      <vt:lpstr>Calibri</vt:lpstr>
      <vt:lpstr>Calibri Light</vt:lpstr>
      <vt:lpstr>Lucida Console</vt:lpstr>
      <vt:lpstr>Office Theme</vt:lpstr>
      <vt:lpstr>1_4-05853_Summit_2019_Template_Light</vt:lpstr>
      <vt:lpstr>2_4-05853_Summit_2019_Template_Light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Re Ferre</dc:creator>
  <cp:lastModifiedBy>Microsoft Office User</cp:lastModifiedBy>
  <cp:revision>22</cp:revision>
  <dcterms:created xsi:type="dcterms:W3CDTF">2017-07-20T12:00:41Z</dcterms:created>
  <dcterms:modified xsi:type="dcterms:W3CDTF">2022-12-09T21:59:20Z</dcterms:modified>
</cp:coreProperties>
</file>