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7D7B-2C18-4C30-BC07-51C0B3AFDF9A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EE81-1EA4-4BFB-A2D2-6C70444FA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6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7D7B-2C18-4C30-BC07-51C0B3AFDF9A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EE81-1EA4-4BFB-A2D2-6C70444FA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8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7D7B-2C18-4C30-BC07-51C0B3AFDF9A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EE81-1EA4-4BFB-A2D2-6C70444FA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7D7B-2C18-4C30-BC07-51C0B3AFDF9A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EE81-1EA4-4BFB-A2D2-6C70444FA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7D7B-2C18-4C30-BC07-51C0B3AFDF9A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EE81-1EA4-4BFB-A2D2-6C70444FA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4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7D7B-2C18-4C30-BC07-51C0B3AFDF9A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EE81-1EA4-4BFB-A2D2-6C70444FA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7D7B-2C18-4C30-BC07-51C0B3AFDF9A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EE81-1EA4-4BFB-A2D2-6C70444FA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5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7D7B-2C18-4C30-BC07-51C0B3AFDF9A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EE81-1EA4-4BFB-A2D2-6C70444FA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7D7B-2C18-4C30-BC07-51C0B3AFDF9A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EE81-1EA4-4BFB-A2D2-6C70444FA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2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7D7B-2C18-4C30-BC07-51C0B3AFDF9A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EE81-1EA4-4BFB-A2D2-6C70444FA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9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7D7B-2C18-4C30-BC07-51C0B3AFDF9A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EE81-1EA4-4BFB-A2D2-6C70444FA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3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7D7B-2C18-4C30-BC07-51C0B3AFDF9A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EE81-1EA4-4BFB-A2D2-6C70444FA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ooooooooooooo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Analytics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Testing Scenarios for Interaction Tests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3153"/>
            <a:ext cx="9893300" cy="54065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28819" y="4001294"/>
            <a:ext cx="5712061" cy="1099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3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55811" y="5908263"/>
            <a:ext cx="9880376" cy="80727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9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" y="3513673"/>
            <a:ext cx="10515600" cy="327554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5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" y="3730428"/>
            <a:ext cx="10515600" cy="288885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5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803257" y="4798577"/>
            <a:ext cx="2031101" cy="199064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" y="3513673"/>
            <a:ext cx="10515600" cy="327554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18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" y="4661012"/>
            <a:ext cx="4195046" cy="212820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6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85046" y="4183582"/>
            <a:ext cx="10515600" cy="38829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" y="6137071"/>
            <a:ext cx="10515600" cy="38829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45460" y="5056173"/>
            <a:ext cx="4050738" cy="32503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5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" y="4750025"/>
            <a:ext cx="10515600" cy="203919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7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6887" y="3428999"/>
            <a:ext cx="10515600" cy="139964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72517" y="5097982"/>
            <a:ext cx="4741933" cy="161031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0243" y="4912259"/>
            <a:ext cx="10515600" cy="139964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1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189528" y="325297"/>
            <a:ext cx="8917423" cy="151968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1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321187" y="3906429"/>
            <a:ext cx="5077077" cy="49563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8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61987" y="2686556"/>
            <a:ext cx="10515600" cy="409457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6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93656" y="4879891"/>
            <a:ext cx="2390521" cy="86545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9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69975" y="3285760"/>
            <a:ext cx="1662237" cy="43657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0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34711" y="591331"/>
            <a:ext cx="1662237" cy="43657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22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53402" y="4208254"/>
            <a:ext cx="270407" cy="26664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88605" y="4208254"/>
            <a:ext cx="270407" cy="26664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0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makes you crazy?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http://www.nooooooooooooooo.com/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9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88416" y="1247789"/>
            <a:ext cx="8917423" cy="318664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58350" y="1320618"/>
            <a:ext cx="6481721" cy="151968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3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38080" y="1262358"/>
            <a:ext cx="9815639" cy="90630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7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" y="2427297"/>
            <a:ext cx="9880376" cy="279822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0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6427" y="4450306"/>
            <a:ext cx="9880376" cy="123839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9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61987" y="4806356"/>
            <a:ext cx="9880376" cy="195049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7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-214313"/>
            <a:ext cx="10868025" cy="7286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61987" y="3900047"/>
            <a:ext cx="10618310" cy="263022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4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18</Words>
  <Application>Microsoft Office PowerPoint</Application>
  <PresentationFormat>Widescreen</PresentationFormat>
  <Paragraphs>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Engagement Analytics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Still makes you crazy?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vmysla</dc:creator>
  <cp:lastModifiedBy>vmysla</cp:lastModifiedBy>
  <cp:revision>10</cp:revision>
  <dcterms:created xsi:type="dcterms:W3CDTF">2015-04-30T07:30:43Z</dcterms:created>
  <dcterms:modified xsi:type="dcterms:W3CDTF">2015-04-30T11:01:15Z</dcterms:modified>
</cp:coreProperties>
</file>