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FEF3E6"/>
    <a:srgbClr val="EAFAEC"/>
    <a:srgbClr val="FFEDB3"/>
    <a:srgbClr val="F8F8F8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4701" autoAdjust="0"/>
  </p:normalViewPr>
  <p:slideViewPr>
    <p:cSldViewPr snapToGrid="0">
      <p:cViewPr varScale="1">
        <p:scale>
          <a:sx n="92" d="100"/>
          <a:sy n="92" d="100"/>
        </p:scale>
        <p:origin x="25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zakharov/dataframe-ec" TargetMode="External"/><Relationship Id="rId2" Type="http://schemas.openxmlformats.org/officeDocument/2006/relationships/hyperlink" Target="https://github.com/vmzakharov/missing-dataframe-t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" TargetMode="External"/><Relationship Id="rId5" Type="http://schemas.openxmlformats.org/officeDocument/2006/relationships/hyperlink" Target="https://github.com/dflib/dflib" TargetMode="External"/><Relationship Id="rId4" Type="http://schemas.openxmlformats.org/officeDocument/2006/relationships/hyperlink" Target="https://github.com/jtablesaw/tablesa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Programmatically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1797"/>
              </p:ext>
            </p:extLst>
          </p:nvPr>
        </p:nvGraphicFramePr>
        <p:xfrm>
          <a:off x="1406284" y="4694840"/>
          <a:ext cx="93794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522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020912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5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6"/>
                        </a:rPr>
                        <a:t>https://github.com/eclipse/eclipse-collections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3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24226</TotalTime>
  <Words>3233</Words>
  <Application>Microsoft Office PowerPoint</Application>
  <PresentationFormat>Widescreen</PresentationFormat>
  <Paragraphs>832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Aptos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73</cp:revision>
  <dcterms:created xsi:type="dcterms:W3CDTF">2024-05-20T21:45:38Z</dcterms:created>
  <dcterms:modified xsi:type="dcterms:W3CDTF">2024-06-13T15:27:44Z</dcterms:modified>
</cp:coreProperties>
</file>