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  <p:sldId id="262" r:id="rId35"/>
    <p:sldId id="261" r:id="rId36"/>
    <p:sldId id="264" r:id="rId37"/>
    <p:sldId id="290" r:id="rId38"/>
    <p:sldId id="297" r:id="rId39"/>
    <p:sldId id="284" r:id="rId40"/>
    <p:sldId id="293" r:id="rId41"/>
    <p:sldId id="292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3"/>
    <a:srgbClr val="F8F8F8"/>
    <a:srgbClr val="FEF3E6"/>
    <a:srgbClr val="F2F7FC"/>
    <a:srgbClr val="FDE8CF"/>
    <a:srgbClr val="F7941E"/>
    <a:srgbClr val="FEFAF8"/>
    <a:srgbClr val="FFFFD9"/>
    <a:srgbClr val="FFDF79"/>
    <a:srgbClr val="E7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2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r">
              <a:lnSpc>
                <a:spcPct val="150000"/>
              </a:lnSpc>
              <a:buNone/>
            </a:pP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88697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339708"/>
            <a:ext cx="654127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68819"/>
              </p:ext>
            </p:extLst>
          </p:nvPr>
        </p:nvGraphicFramePr>
        <p:xfrm>
          <a:off x="1381059" y="1644455"/>
          <a:ext cx="942988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6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state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 privates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is </a:t>
                      </a:r>
                      <a:r>
                        <a:rPr lang="en-US" sz="1600" strike="sng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58002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528252"/>
              </p:ext>
            </p:extLst>
          </p:nvPr>
        </p:nvGraphicFramePr>
        <p:xfrm>
          <a:off x="1381059" y="3157249"/>
          <a:ext cx="942988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04169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74273"/>
              </p:ext>
            </p:extLst>
          </p:nvPr>
        </p:nvGraphicFramePr>
        <p:xfrm>
          <a:off x="1381059" y="4749818"/>
          <a:ext cx="9429882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494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71494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33720" y="975608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85380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18857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513232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32437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</a:t>
            </a:r>
            <a:r>
              <a:rPr lang="en-US" dirty="0">
                <a:highlight>
                  <a:srgbClr val="FFEDB3"/>
                </a:highlight>
              </a:rPr>
              <a:t>Excel</a:t>
            </a:r>
            <a:r>
              <a:rPr lang="en-US" dirty="0"/>
              <a:t>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</a:t>
            </a:r>
            <a:r>
              <a:rPr lang="en-US" dirty="0">
                <a:highlight>
                  <a:srgbClr val="FFEDB3"/>
                </a:highlight>
              </a:rPr>
              <a:t>Spark cluster</a:t>
            </a:r>
            <a:r>
              <a:rPr lang="en-US" dirty="0"/>
              <a:t>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97123"/>
              </p:ext>
            </p:extLst>
          </p:nvPr>
        </p:nvGraphicFramePr>
        <p:xfrm>
          <a:off x="1406284" y="4921864"/>
          <a:ext cx="937943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8504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19093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 this here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</a:t>
                      </a:r>
                      <a:endParaRPr lang="en-US" b="1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8F5FE-3ED5-26D1-04BB-BA5DA9F4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49" y="1764648"/>
            <a:ext cx="7901101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D545-CBE8-E903-1E68-887DE8C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03ADA9-87CA-0C02-5AE7-B103C38B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CE95F2-F5C4-794B-5C01-0162D785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328136"/>
              </p:ext>
            </p:extLst>
          </p:nvPr>
        </p:nvGraphicFramePr>
        <p:xfrm>
          <a:off x="1448017" y="1153867"/>
          <a:ext cx="6831009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12E9FBA-6718-4816-8F28-A5313362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751" y="1764648"/>
            <a:ext cx="6852498" cy="33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8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C8547-3D37-01C6-A78A-5B7996DE7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72"/>
          <a:stretch/>
        </p:blipFill>
        <p:spPr>
          <a:xfrm>
            <a:off x="2669750" y="3717792"/>
            <a:ext cx="6852498" cy="2793704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45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324"/>
          <a:stretch/>
        </p:blipFill>
        <p:spPr>
          <a:xfrm>
            <a:off x="2669750" y="3751605"/>
            <a:ext cx="6852498" cy="2485736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92377"/>
              </p:ext>
            </p:extLst>
          </p:nvPr>
        </p:nvGraphicFramePr>
        <p:xfrm>
          <a:off x="7768400" y="3308939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9616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06" y="1164922"/>
            <a:ext cx="10515600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(object header + object alignment, using JOL): 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Record/stream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20642</TotalTime>
  <Words>3554</Words>
  <Application>Microsoft Office PowerPoint</Application>
  <PresentationFormat>Widescreen</PresentationFormat>
  <Paragraphs>966</Paragraphs>
  <Slides>42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Arial</vt:lpstr>
      <vt:lpstr>Cambria Math</vt:lpstr>
      <vt:lpstr>Consolas</vt:lpstr>
      <vt:lpstr>JetBrains Mono</vt:lpstr>
      <vt:lpstr>Jura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  <vt:lpstr>PowerPoint Presentation</vt:lpstr>
      <vt:lpstr>Total Spend Per Customer</vt:lpstr>
      <vt:lpstr>Total Spend Per Customer</vt:lpstr>
      <vt:lpstr>Total Spend Per Customer</vt:lpstr>
      <vt:lpstr>Total Spend Per 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42</cp:revision>
  <dcterms:created xsi:type="dcterms:W3CDTF">2024-05-20T21:45:38Z</dcterms:created>
  <dcterms:modified xsi:type="dcterms:W3CDTF">2024-06-06T15:30:18Z</dcterms:modified>
</cp:coreProperties>
</file>