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270" r:id="rId14"/>
    <p:sldId id="271" r:id="rId15"/>
    <p:sldId id="273" r:id="rId16"/>
    <p:sldId id="277" r:id="rId17"/>
    <p:sldId id="275" r:id="rId18"/>
    <p:sldId id="276" r:id="rId19"/>
    <p:sldId id="288" r:id="rId20"/>
    <p:sldId id="308" r:id="rId21"/>
    <p:sldId id="309" r:id="rId22"/>
    <p:sldId id="310" r:id="rId23"/>
    <p:sldId id="278" r:id="rId24"/>
    <p:sldId id="279" r:id="rId25"/>
    <p:sldId id="281" r:id="rId26"/>
    <p:sldId id="283" r:id="rId27"/>
    <p:sldId id="289" r:id="rId28"/>
    <p:sldId id="280" r:id="rId29"/>
    <p:sldId id="299" r:id="rId30"/>
    <p:sldId id="300" r:id="rId31"/>
    <p:sldId id="291" r:id="rId32"/>
    <p:sldId id="298" r:id="rId33"/>
    <p:sldId id="294" r:id="rId34"/>
    <p:sldId id="301" r:id="rId35"/>
    <p:sldId id="282" r:id="rId36"/>
    <p:sldId id="285" r:id="rId37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2F7FC"/>
    <a:srgbClr val="FEF3E6"/>
    <a:srgbClr val="EAFAEC"/>
    <a:srgbClr val="FFEDB3"/>
    <a:srgbClr val="FDE8CF"/>
    <a:srgbClr val="F7941E"/>
    <a:srgbClr val="FEFAF8"/>
    <a:srgbClr val="FFFFD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 autoAdjust="0"/>
    <p:restoredTop sz="96622" autoAdjust="0"/>
  </p:normalViewPr>
  <p:slideViewPr>
    <p:cSldViewPr snapToGrid="0">
      <p:cViewPr varScale="1">
        <p:scale>
          <a:sx n="121" d="100"/>
          <a:sy n="121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eclipse/eclipse-collec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flib/dflib" TargetMode="External"/><Relationship Id="rId5" Type="http://schemas.openxmlformats.org/officeDocument/2006/relationships/hyperlink" Target="https://github.com/jtablesaw/tablesaw" TargetMode="External"/><Relationship Id="rId4" Type="http://schemas.openxmlformats.org/officeDocument/2006/relationships/hyperlink" Target="https://github.com/vmzakharov/dataframe-e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24481"/>
              <a:ext cx="1420594" cy="125272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11745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 -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r>
              <a:rPr lang="en-US" dirty="0"/>
              <a:t>…and walls, and joints, and studs, and…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 -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r>
              <a:rPr lang="en-US" dirty="0"/>
              <a:t>…and walls, and joints, and studs, and…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2895929"/>
            <a:ext cx="28696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90781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Alice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0, 1, 3, 4, 7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Bob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2, 9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Carol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5, 8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Dave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Solid Inspiration – Eclipse Collections APIs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1232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6415"/>
              </p:ext>
            </p:extLst>
          </p:nvPr>
        </p:nvGraphicFramePr>
        <p:xfrm>
          <a:off x="1015299" y="3209497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83904"/>
              </p:ext>
            </p:extLst>
          </p:nvPr>
        </p:nvGraphicFramePr>
        <p:xfrm>
          <a:off x="1015299" y="4860845"/>
          <a:ext cx="1016140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7580376" y="2390501"/>
            <a:ext cx="69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7790241" y="2124082"/>
            <a:ext cx="1005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3262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Programmatically </a:t>
            </a:r>
            <a:r>
              <a:rPr lang="en-US" dirty="0"/>
              <a:t>transforming, querying, analyzing data in your application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81797"/>
              </p:ext>
            </p:extLst>
          </p:nvPr>
        </p:nvGraphicFramePr>
        <p:xfrm>
          <a:off x="1406284" y="4694840"/>
          <a:ext cx="93794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8522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7020912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This Talk +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9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5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>
                    <a:solidFill>
                      <a:srgbClr val="EAF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6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Eclipse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7"/>
                        </a:rPr>
                        <a:t>https://github.com/eclipse/eclipse-collections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3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27610</TotalTime>
  <Words>3458</Words>
  <Application>Microsoft Office PowerPoint</Application>
  <PresentationFormat>Widescreen</PresentationFormat>
  <Paragraphs>992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Solid Foundation - Eclipse Collections Types</vt:lpstr>
      <vt:lpstr>Solid Foundation - Eclipse Collections Types</vt:lpstr>
      <vt:lpstr>Solid Inspiration –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The 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83</cp:revision>
  <dcterms:created xsi:type="dcterms:W3CDTF">2024-05-20T21:45:38Z</dcterms:created>
  <dcterms:modified xsi:type="dcterms:W3CDTF">2024-07-17T03:02:30Z</dcterms:modified>
</cp:coreProperties>
</file>