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31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32" r:id="rId29"/>
    <p:sldId id="308" r:id="rId30"/>
    <p:sldId id="309" r:id="rId31"/>
    <p:sldId id="310" r:id="rId32"/>
    <p:sldId id="278" r:id="rId33"/>
    <p:sldId id="279" r:id="rId34"/>
    <p:sldId id="281" r:id="rId35"/>
    <p:sldId id="283" r:id="rId36"/>
    <p:sldId id="289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26" r:id="rId47"/>
    <p:sldId id="324" r:id="rId48"/>
    <p:sldId id="315" r:id="rId49"/>
    <p:sldId id="316" r:id="rId50"/>
    <p:sldId id="329" r:id="rId51"/>
    <p:sldId id="330" r:id="rId52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56" autoAdjust="0"/>
  </p:normalViewPr>
  <p:slideViewPr>
    <p:cSldViewPr snapToGrid="0">
      <p:cViewPr varScale="1">
        <p:scale>
          <a:sx n="109" d="100"/>
          <a:sy n="109" d="100"/>
        </p:scale>
        <p:origin x="100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8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876B692-E4B4-4258-6DA1-215189FD9E4C}"/>
              </a:ext>
            </a:extLst>
          </p:cNvPr>
          <p:cNvSpPr txBox="1">
            <a:spLocks/>
          </p:cNvSpPr>
          <p:nvPr/>
        </p:nvSpPr>
        <p:spPr>
          <a:xfrm>
            <a:off x="1042416" y="3754438"/>
            <a:ext cx="600456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</a:rPr>
              <a:t>The Power of Data Frames in Java</a:t>
            </a:r>
          </a:p>
        </p:txBody>
      </p: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2" y="1286146"/>
            <a:ext cx="498246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  <a:p>
            <a:pPr>
              <a:lnSpc>
                <a:spcPct val="120000"/>
              </a:lnSpc>
            </a:pPr>
            <a:r>
              <a:rPr lang="en-US" dirty="0"/>
              <a:t>Built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829-3E41-5771-DD72-BEE585AE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Eclipse Collections –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362A-23E9-14EB-D829-DC75AA2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Rich functional API with good symmetry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Memory Efficiency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Optimized Eager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Primitive Collections (</a:t>
            </a:r>
            <a:r>
              <a:rPr lang="en-US" i="1" dirty="0"/>
              <a:t>productivity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Immutable Collections (</a:t>
            </a:r>
            <a:r>
              <a:rPr lang="en-US" i="1" dirty="0"/>
              <a:t>safety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Lazy and Parallel Lazy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dirty="0"/>
              <a:t>Multimap, Bag, </a:t>
            </a:r>
            <a:r>
              <a:rPr lang="en-US" dirty="0" err="1"/>
              <a:t>BiMap</a:t>
            </a:r>
            <a:r>
              <a:rPr lang="en-US" dirty="0"/>
              <a:t>, Pool, Interval (</a:t>
            </a:r>
            <a:r>
              <a:rPr lang="en-US" i="1" dirty="0"/>
              <a:t>productivity + type safety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Hashing Strategy Data Structures (</a:t>
            </a:r>
            <a:r>
              <a:rPr lang="en-US" i="1" dirty="0"/>
              <a:t>productivity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Multi-reader data structures (</a:t>
            </a:r>
            <a:r>
              <a:rPr lang="en-US" i="1" dirty="0"/>
              <a:t>safety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Mutable and Immutable Collection Factories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718A-49C7-0CA0-6293-A6A3B4B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57414"/>
              </p:ext>
            </p:extLst>
          </p:nvPr>
        </p:nvGraphicFramePr>
        <p:xfrm>
          <a:off x="716280" y="4085159"/>
          <a:ext cx="4549403" cy="2054815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69509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60512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86283D-DE65-1122-4055-E4862CAE1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39963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5A1FB5E-389B-0AB3-0B45-E8A8D840975C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A703D9-A434-A82A-418B-3ABAEB32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3916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48DD33-F78E-E4CE-16F1-0FD8262A98E8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Memory overhead</a:t>
            </a:r>
            <a:r>
              <a:rPr lang="en-US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It's large. Large. Large. So large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Readability and maintainability</a:t>
            </a:r>
            <a:r>
              <a:rPr lang="en-US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 horror... the horror...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group, transform,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65768</TotalTime>
  <Words>4692</Words>
  <Application>Microsoft Office PowerPoint</Application>
  <PresentationFormat>Widescreen</PresentationFormat>
  <Paragraphs>1350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Eclipse Collections – What Is It Good For?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118</cp:revision>
  <dcterms:created xsi:type="dcterms:W3CDTF">2024-05-20T21:45:38Z</dcterms:created>
  <dcterms:modified xsi:type="dcterms:W3CDTF">2025-03-16T21:18:11Z</dcterms:modified>
</cp:coreProperties>
</file>