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08" r:id="rId29"/>
    <p:sldId id="309" r:id="rId30"/>
    <p:sldId id="310" r:id="rId31"/>
    <p:sldId id="278" r:id="rId32"/>
    <p:sldId id="279" r:id="rId33"/>
    <p:sldId id="281" r:id="rId34"/>
    <p:sldId id="283" r:id="rId35"/>
    <p:sldId id="289" r:id="rId36"/>
    <p:sldId id="280" r:id="rId37"/>
    <p:sldId id="299" r:id="rId38"/>
    <p:sldId id="300" r:id="rId39"/>
    <p:sldId id="291" r:id="rId40"/>
    <p:sldId id="298" r:id="rId41"/>
    <p:sldId id="294" r:id="rId42"/>
    <p:sldId id="301" r:id="rId43"/>
    <p:sldId id="282" r:id="rId44"/>
    <p:sldId id="285" r:id="rId45"/>
    <p:sldId id="326" r:id="rId46"/>
    <p:sldId id="324" r:id="rId47"/>
    <p:sldId id="315" r:id="rId48"/>
    <p:sldId id="316" r:id="rId49"/>
    <p:sldId id="329" r:id="rId50"/>
    <p:sldId id="330" r:id="rId51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F"/>
    <a:srgbClr val="F8F8F8"/>
    <a:srgbClr val="F2F7FC"/>
    <a:srgbClr val="FEF3E6"/>
    <a:srgbClr val="EAFAEC"/>
    <a:srgbClr val="FFEDB3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4" autoAdjust="0"/>
    <p:restoredTop sz="96622" autoAdjust="0"/>
  </p:normalViewPr>
  <p:slideViewPr>
    <p:cSldViewPr snapToGrid="0">
      <p:cViewPr varScale="1">
        <p:scale>
          <a:sx n="100" d="100"/>
          <a:sy n="100" d="100"/>
        </p:scale>
        <p:origin x="9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8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6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6314921" y="54999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621327" y="417176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7011164" y="1523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9453003" y="19615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1450516"/>
            <a:ext cx="6895373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3549"/>
              </p:ext>
            </p:extLst>
          </p:nvPr>
        </p:nvGraphicFramePr>
        <p:xfrm>
          <a:off x="8151511" y="1956869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0"/>
          </p:cNvCxnSpPr>
          <p:nvPr/>
        </p:nvCxnSpPr>
        <p:spPr>
          <a:xfrm>
            <a:off x="7243882" y="1640087"/>
            <a:ext cx="2325480" cy="321421"/>
          </a:xfrm>
          <a:prstGeom prst="bentConnector2">
            <a:avLst/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450307" y="3785669"/>
            <a:ext cx="4967513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86282"/>
              </p:ext>
            </p:extLst>
          </p:nvPr>
        </p:nvGraphicFramePr>
        <p:xfrm>
          <a:off x="6316980" y="4527550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450307" y="2690329"/>
            <a:ext cx="5562600" cy="1001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NOTE: 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sorts by default, to override this behavior use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parameter and then make an explicit call to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/>
              <a:t> if needed: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854045" y="4288119"/>
            <a:ext cx="1460876" cy="132821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86998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</a:t>
                      </a:r>
                      <a:r>
                        <a:rPr lang="en-US" b="1" dirty="0" err="1"/>
                        <a:t>Dataframes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51954</TotalTime>
  <Words>4591</Words>
  <Application>Microsoft Office PowerPoint</Application>
  <PresentationFormat>Widescreen</PresentationFormat>
  <Paragraphs>1337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102</cp:revision>
  <dcterms:created xsi:type="dcterms:W3CDTF">2024-05-20T21:45:38Z</dcterms:created>
  <dcterms:modified xsi:type="dcterms:W3CDTF">2024-09-08T03:27:48Z</dcterms:modified>
</cp:coreProperties>
</file>