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6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7" r:id="rId16"/>
    <p:sldId id="275" r:id="rId17"/>
    <p:sldId id="276" r:id="rId18"/>
    <p:sldId id="278" r:id="rId19"/>
    <p:sldId id="279" r:id="rId20"/>
    <p:sldId id="281" r:id="rId21"/>
    <p:sldId id="283" r:id="rId22"/>
    <p:sldId id="280" r:id="rId23"/>
    <p:sldId id="287" r:id="rId24"/>
    <p:sldId id="284" r:id="rId25"/>
    <p:sldId id="282" r:id="rId26"/>
    <p:sldId id="285" r:id="rId27"/>
    <p:sldId id="262" r:id="rId28"/>
    <p:sldId id="261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8F8F8"/>
    <a:srgbClr val="F5FFF5"/>
    <a:srgbClr val="BA3925"/>
    <a:srgbClr val="EDFFED"/>
    <a:srgbClr val="4EA72E"/>
    <a:srgbClr val="CF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222" autoAdjust="0"/>
  </p:normalViewPr>
  <p:slideViewPr>
    <p:cSldViewPr snapToGrid="0">
      <p:cViewPr>
        <p:scale>
          <a:sx n="100" d="100"/>
          <a:sy n="100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188296"/>
            <a:ext cx="7033259" cy="499579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6043"/>
              </p:ext>
            </p:extLst>
          </p:nvPr>
        </p:nvGraphicFramePr>
        <p:xfrm>
          <a:off x="7726680" y="1912620"/>
          <a:ext cx="364998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09422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05248"/>
              </p:ext>
            </p:extLst>
          </p:nvPr>
        </p:nvGraphicFramePr>
        <p:xfrm>
          <a:off x="7094220" y="1791169"/>
          <a:ext cx="4526280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3556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185925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94874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94484"/>
              </p:ext>
            </p:extLst>
          </p:nvPr>
        </p:nvGraphicFramePr>
        <p:xfrm>
          <a:off x="7094220" y="4107093"/>
          <a:ext cx="452628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922386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192513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948741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808BD3-BA2D-620E-5A75-B0CF7A97820B}"/>
              </a:ext>
            </a:extLst>
          </p:cNvPr>
          <p:cNvSpPr txBox="1"/>
          <p:nvPr/>
        </p:nvSpPr>
        <p:spPr>
          <a:xfrm>
            <a:off x="7094220" y="367109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87681" y="2390748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147561" y="25220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7147561" y="3009955"/>
            <a:ext cx="4152899" cy="129311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264921" y="1437404"/>
            <a:ext cx="9662160" cy="524201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static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tech.tablesaw.api.ColumnType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static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tech.tablesaw.api.ColumnType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 Light" panose="02000009000000000000" pitchFamily="49" charset="0"/>
              <a:ea typeface="JetBrains Mono Light" panose="02000009000000000000" pitchFamily="49" charset="0"/>
              <a:cs typeface="JetBrains Mono Light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889760" y="1816988"/>
            <a:ext cx="8412480" cy="322402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static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tech.tablesaw.aggregate.AggregateFunctions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static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tech.tablesaw.aggregate.AggregateFunctions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import static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tech.tablesaw.aggregate.AggregateFunctions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 Light" panose="02000009000000000000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...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 Light" panose="02000009000000000000" pitchFamily="49" charset="0"/>
              <a:ea typeface="JetBrains Mono Light" panose="02000009000000000000" pitchFamily="49" charset="0"/>
              <a:cs typeface="JetBrains Mono Light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70" y="2107964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624840" y="1094399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495341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03037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Donuts In Popularity Order</a:t>
            </a:r>
          </a:p>
          <a:p>
            <a:r>
              <a:rPr lang="en-US" dirty="0"/>
              <a:t>Large Orders To Be Delivered Tomorrow</a:t>
            </a:r>
          </a:p>
          <a:p>
            <a:r>
              <a:rPr lang="en-US" dirty="0"/>
              <a:t>Total Spend Per Customer</a:t>
            </a:r>
          </a:p>
          <a:p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68486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/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/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/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Orders To Be Delivered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Large Orders To Be Delivered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56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Oriented vs. Object Oriented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</a:t>
            </a:r>
            <a:r>
              <a:rPr lang="en-US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Tabular data can be loaded as a data frame from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frame can be created programmatically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2125</Words>
  <Application>Microsoft Office PowerPoint</Application>
  <PresentationFormat>Widescreen</PresentationFormat>
  <Paragraphs>563</Paragraphs>
  <Slides>29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Consolas</vt:lpstr>
      <vt:lpstr>Courier New</vt:lpstr>
      <vt:lpstr>JetBrains Mono</vt:lpstr>
      <vt:lpstr>JetBrains Mono Light</vt:lpstr>
      <vt:lpstr>Jura</vt:lpstr>
      <vt:lpstr>Noto Serif</vt:lpstr>
      <vt:lpstr>Open Sans</vt:lpstr>
      <vt:lpstr>Office Theme</vt:lpstr>
      <vt:lpstr>Are You Missing a DataFrame?</vt:lpstr>
      <vt:lpstr>Data Oriented Programming</vt:lpstr>
      <vt:lpstr>Data Oriented vs. Object Oriented</vt:lpstr>
      <vt:lpstr>Object Oriented vs. Data Oriented Donuts</vt:lpstr>
      <vt:lpstr>Object Oriented vs. Data Oriented Donuts</vt:lpstr>
      <vt:lpstr>The One Billion Row Challenge (1BRC)</vt:lpstr>
      <vt:lpstr>1BRC REsults</vt:lpstr>
      <vt:lpstr>1BRC – But Optimized for Developers</vt:lpstr>
      <vt:lpstr>What Is a DataFrame?</vt:lpstr>
      <vt:lpstr>Why Is a DataFrame?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Donut Store Data</vt:lpstr>
      <vt:lpstr>Donut Store Use Cases</vt:lpstr>
      <vt:lpstr>List Donuts In Popularity Order</vt:lpstr>
      <vt:lpstr>List Donuts In Popularity Order</vt:lpstr>
      <vt:lpstr>Large Orders To Be Delivered Tomorrow</vt:lpstr>
      <vt:lpstr>Large Orders To Be Delivered Tomorrow</vt:lpstr>
      <vt:lpstr>Total Spend Per Customer</vt:lpstr>
      <vt:lpstr>Donut Count Per Customer Per Day</vt:lpstr>
      <vt:lpstr>Conclusions</vt:lpstr>
      <vt:lpstr>Scratchpad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4</cp:revision>
  <dcterms:created xsi:type="dcterms:W3CDTF">2024-05-20T21:45:38Z</dcterms:created>
  <dcterms:modified xsi:type="dcterms:W3CDTF">2024-05-22T02:44:39Z</dcterms:modified>
</cp:coreProperties>
</file>