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28" autoAdjust="0"/>
    <p:restoredTop sz="96622" autoAdjust="0"/>
  </p:normalViewPr>
  <p:slideViewPr>
    <p:cSldViewPr snapToGrid="0">
      <p:cViewPr varScale="1">
        <p:scale>
          <a:sx n="109" d="100"/>
          <a:sy n="109" d="100"/>
        </p:scale>
        <p:origin x="485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49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57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17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76B692-E4B4-4258-6DA1-215189FD9E4C}"/>
              </a:ext>
            </a:extLst>
          </p:cNvPr>
          <p:cNvSpPr txBox="1">
            <a:spLocks/>
          </p:cNvSpPr>
          <p:nvPr/>
        </p:nvSpPr>
        <p:spPr>
          <a:xfrm>
            <a:off x="738176" y="3754438"/>
            <a:ext cx="600456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The Power of Data Frames in Java</a:t>
            </a:r>
          </a:p>
        </p:txBody>
      </p: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056378" y="1633045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056378" y="2253405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056378" y="2438538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DF2B5BE-6A5C-9DC2-F2BF-639F000D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227" y="4817838"/>
            <a:ext cx="962741" cy="12836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6DCC-862F-AB9E-FBC5-888173640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964" y="5020588"/>
            <a:ext cx="880722" cy="880722"/>
          </a:xfrm>
          <a:prstGeom prst="rect">
            <a:avLst/>
          </a:prstGeom>
        </p:spPr>
      </p:pic>
      <p:pic>
        <p:nvPicPr>
          <p:cNvPr id="11" name="Picture 2" descr="Owner avatar">
            <a:extLst>
              <a:ext uri="{FF2B5EF4-FFF2-40B4-BE49-F238E27FC236}">
                <a16:creationId xmlns:a16="http://schemas.microsoft.com/office/drawing/2014/main" id="{A20F89B1-8409-F757-9072-752B6411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93" y="5026321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BA73D-D20B-4DB7-3A55-6A164E9D21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422" y="5020588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3426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9509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60512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dirty="0"/>
              <a:t>Data frames vs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lot of data is not in databases or not in a single database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Database is not necessary, or not available, or gets in the way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Compare efficiency and performance</a:t>
            </a:r>
          </a:p>
          <a:p>
            <a:pPr>
              <a:lnSpc>
                <a:spcPct val="120000"/>
              </a:lnSpc>
            </a:pPr>
            <a:r>
              <a:rPr lang="en-US" dirty="0"/>
              <a:t>Common Scenarios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6283D-DE65-1122-4055-E4862CAE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39963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A1FB5E-389B-0AB3-0B45-E8A8D840975C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A703D9-A434-A82A-418B-3ABAEB32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3916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48DD33-F78E-E4CE-16F1-0FD8262A98E8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43A292-1AD7-01C4-07AD-88852495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2778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256" y="1164922"/>
            <a:ext cx="8482397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Pattern matching for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400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Overhead: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/>
              <a:t>16 bytes,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/>
              <a:t>12 bytes,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/>
              <a:t>16 bytes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Brittle-</a:t>
            </a:r>
            <a:r>
              <a:rPr lang="en-US" sz="2000" dirty="0" err="1"/>
              <a:t>ish</a:t>
            </a:r>
            <a:r>
              <a:rPr lang="en-US" sz="2000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Memory overhead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It's large. Large. Large. So large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Readability and maintainability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sz="20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horror... the horror...</a:t>
            </a:r>
            <a:r>
              <a:rPr lang="en-U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…or can be made look like a table </a:t>
            </a:r>
            <a:br>
              <a:rPr lang="en-US" dirty="0"/>
            </a:br>
            <a:r>
              <a:rPr lang="en-US" dirty="0"/>
              <a:t>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from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68039-1093-D799-3BC5-DCB24FE6261B}"/>
              </a:ext>
            </a:extLst>
          </p:cNvPr>
          <p:cNvSpPr txBox="1"/>
          <p:nvPr/>
        </p:nvSpPr>
        <p:spPr>
          <a:xfrm>
            <a:off x="6832250" y="2447368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Frame – Donut Shop Orders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802A28-6649-9725-1FDC-2254D2A47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0565"/>
              </p:ext>
            </p:extLst>
          </p:nvPr>
        </p:nvGraphicFramePr>
        <p:xfrm>
          <a:off x="6832250" y="2869884"/>
          <a:ext cx="4521550" cy="28498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transform and organize data in our code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Conceptually, just like relational database operations 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vs. the alternatives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If you have a relational database and the data is there—use the database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lot of real-world data is not in databases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need to introduce a database into the flow just to perform set operations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transformation, data enrichment, data validation/data quality, 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78702</TotalTime>
  <Words>4833</Words>
  <Application>Microsoft Office PowerPoint</Application>
  <PresentationFormat>Widescreen</PresentationFormat>
  <Paragraphs>1413</Paragraphs>
  <Slides>51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Open Sans SemiBold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133</cp:revision>
  <dcterms:created xsi:type="dcterms:W3CDTF">2024-05-20T21:45:38Z</dcterms:created>
  <dcterms:modified xsi:type="dcterms:W3CDTF">2025-06-01T23:02:22Z</dcterms:modified>
</cp:coreProperties>
</file>