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86" r:id="rId6"/>
    <p:sldId id="267" r:id="rId7"/>
    <p:sldId id="268" r:id="rId8"/>
    <p:sldId id="263" r:id="rId9"/>
    <p:sldId id="265" r:id="rId10"/>
    <p:sldId id="266" r:id="rId11"/>
    <p:sldId id="269" r:id="rId12"/>
    <p:sldId id="270" r:id="rId13"/>
    <p:sldId id="271" r:id="rId14"/>
    <p:sldId id="273" r:id="rId15"/>
    <p:sldId id="277" r:id="rId16"/>
    <p:sldId id="275" r:id="rId17"/>
    <p:sldId id="276" r:id="rId18"/>
    <p:sldId id="288" r:id="rId19"/>
    <p:sldId id="278" r:id="rId20"/>
    <p:sldId id="279" r:id="rId21"/>
    <p:sldId id="281" r:id="rId22"/>
    <p:sldId id="283" r:id="rId23"/>
    <p:sldId id="289" r:id="rId24"/>
    <p:sldId id="280" r:id="rId25"/>
    <p:sldId id="284" r:id="rId26"/>
    <p:sldId id="291" r:id="rId27"/>
    <p:sldId id="292" r:id="rId28"/>
    <p:sldId id="293" r:id="rId29"/>
    <p:sldId id="294" r:id="rId30"/>
    <p:sldId id="295" r:id="rId31"/>
    <p:sldId id="282" r:id="rId32"/>
    <p:sldId id="285" r:id="rId33"/>
    <p:sldId id="262" r:id="rId34"/>
    <p:sldId id="261" r:id="rId35"/>
    <p:sldId id="264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EDB3"/>
    <a:srgbClr val="FFDF79"/>
    <a:srgbClr val="E7F7FD"/>
    <a:srgbClr val="EDFFED"/>
    <a:srgbClr val="F7F8F7"/>
    <a:srgbClr val="E97132"/>
    <a:srgbClr val="F8F8F8"/>
    <a:srgbClr val="F5FFF5"/>
    <a:srgbClr val="BA3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11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188296"/>
            <a:ext cx="7033259" cy="499579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6043"/>
              </p:ext>
            </p:extLst>
          </p:nvPr>
        </p:nvGraphicFramePr>
        <p:xfrm>
          <a:off x="7726680" y="1912620"/>
          <a:ext cx="364998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4528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DD7F-53DC-D833-EEC1-2300072377BF}"/>
              </a:ext>
            </a:extLst>
          </p:cNvPr>
          <p:cNvCxnSpPr>
            <a:cxnSpLocks/>
          </p:cNvCxnSpPr>
          <p:nvPr/>
        </p:nvCxnSpPr>
        <p:spPr>
          <a:xfrm>
            <a:off x="314534" y="3934847"/>
            <a:ext cx="2516953" cy="75901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7D993-4D39-45DD-74D5-1521532E4C1B}"/>
              </a:ext>
            </a:extLst>
          </p:cNvPr>
          <p:cNvCxnSpPr>
            <a:cxnSpLocks/>
          </p:cNvCxnSpPr>
          <p:nvPr/>
        </p:nvCxnSpPr>
        <p:spPr>
          <a:xfrm flipV="1">
            <a:off x="314534" y="3720662"/>
            <a:ext cx="2447585" cy="214185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C4F64-6B59-E8E5-8577-30B3A149AE2A}"/>
              </a:ext>
            </a:extLst>
          </p:cNvPr>
          <p:cNvCxnSpPr>
            <a:cxnSpLocks/>
          </p:cNvCxnSpPr>
          <p:nvPr/>
        </p:nvCxnSpPr>
        <p:spPr>
          <a:xfrm flipV="1">
            <a:off x="314534" y="3429000"/>
            <a:ext cx="2447585" cy="505847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E5EF0-E97D-DBF9-8BDA-A88DA694D009}"/>
              </a:ext>
            </a:extLst>
          </p:cNvPr>
          <p:cNvSpPr txBox="1"/>
          <p:nvPr/>
        </p:nvSpPr>
        <p:spPr>
          <a:xfrm>
            <a:off x="314535" y="3549174"/>
            <a:ext cx="953014" cy="771346"/>
          </a:xfrm>
          <a:prstGeom prst="foldedCorner">
            <a:avLst/>
          </a:prstGeom>
          <a:solidFill>
            <a:srgbClr val="FF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752541" y="239074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147561" y="25220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7147561" y="3009955"/>
            <a:ext cx="4152899" cy="129311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219785" y="1464045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889760" y="2778789"/>
            <a:ext cx="841248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3CA1-8A07-786B-922E-F7DA2F4FCA53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6431280" y="1658127"/>
            <a:ext cx="476507" cy="13517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05FCA-D1BF-C395-33E6-06E96E0AF4A3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6907787" y="1658127"/>
            <a:ext cx="56893" cy="13517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1D90C-DDCC-1EE9-7F3C-9578233D8704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6907787" y="1658127"/>
            <a:ext cx="658873" cy="13517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912A11-D56A-6E78-907C-7AD78804EDF6}"/>
              </a:ext>
            </a:extLst>
          </p:cNvPr>
          <p:cNvSpPr txBox="1"/>
          <p:nvPr/>
        </p:nvSpPr>
        <p:spPr>
          <a:xfrm>
            <a:off x="6431280" y="1658127"/>
            <a:ext cx="953014" cy="771346"/>
          </a:xfrm>
          <a:prstGeom prst="foldedCorner">
            <a:avLst/>
          </a:prstGeom>
          <a:solidFill>
            <a:srgbClr val="FF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70" y="2107964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624840" y="1094399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495341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03037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Donuts in Popularity Order</a:t>
            </a:r>
          </a:p>
          <a:p>
            <a:r>
              <a:rPr lang="en-US" dirty="0"/>
              <a:t>Priority Orders for Tomorrow</a:t>
            </a:r>
          </a:p>
          <a:p>
            <a:pPr lvl="1"/>
            <a:r>
              <a:rPr lang="en-US" dirty="0"/>
              <a:t>Large orders</a:t>
            </a:r>
          </a:p>
          <a:p>
            <a:pPr lvl="1"/>
            <a:r>
              <a:rPr lang="en-US" dirty="0"/>
              <a:t>Bob’s orders</a:t>
            </a:r>
          </a:p>
          <a:p>
            <a:r>
              <a:rPr lang="en-US" dirty="0"/>
              <a:t>Total Spend per Customer</a:t>
            </a:r>
          </a:p>
          <a:p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273758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081260" y="5609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21359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766060" y="28850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/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2649"/>
              </p:ext>
            </p:extLst>
          </p:nvPr>
        </p:nvGraphicFramePr>
        <p:xfrm>
          <a:off x="10081260" y="43524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998778" y="2515247"/>
            <a:ext cx="6314163" cy="486180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418378" y="39264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854077" y="3449259"/>
            <a:ext cx="1564301" cy="593592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506476" y="3755462"/>
            <a:ext cx="5574784" cy="1970815"/>
          </a:xfrm>
          <a:prstGeom prst="bentConnector3">
            <a:avLst>
              <a:gd name="adj1" fmla="val 2805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3923"/>
              </p:ext>
            </p:extLst>
          </p:nvPr>
        </p:nvGraphicFramePr>
        <p:xfrm>
          <a:off x="7418378" y="3340406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CD7F72-83C9-168F-F890-BE9D40225CE0}"/>
              </a:ext>
            </a:extLst>
          </p:cNvPr>
          <p:cNvSpPr txBox="1"/>
          <p:nvPr/>
        </p:nvSpPr>
        <p:spPr>
          <a:xfrm>
            <a:off x="3398520" y="4042174"/>
            <a:ext cx="35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508760" y="2009348"/>
            <a:ext cx="91744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FD5ADD-26E0-77D8-85BC-143B6B8C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227"/>
          <a:stretch/>
        </p:blipFill>
        <p:spPr>
          <a:xfrm>
            <a:off x="2671761" y="3696946"/>
            <a:ext cx="6848475" cy="2659404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1" y="2436356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4AC442-AAA5-D410-0875-F3B0AD5A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8890"/>
          <a:stretch/>
        </p:blipFill>
        <p:spPr>
          <a:xfrm>
            <a:off x="2085975" y="4319115"/>
            <a:ext cx="7896225" cy="2037236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FD5ADD-26E0-77D8-85BC-143B6B8C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227"/>
          <a:stretch/>
        </p:blipFill>
        <p:spPr>
          <a:xfrm>
            <a:off x="2671761" y="3696946"/>
            <a:ext cx="6848475" cy="2659404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4AC442-AAA5-D410-0875-F3B0AD5A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8890"/>
          <a:stretch/>
        </p:blipFill>
        <p:spPr>
          <a:xfrm>
            <a:off x="5447210" y="4889184"/>
            <a:ext cx="6483879" cy="1672849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Oriented vs. Object Oriented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64721"/>
              </p:ext>
            </p:extLst>
          </p:nvPr>
        </p:nvGraphicFramePr>
        <p:xfrm>
          <a:off x="7768400" y="3308939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94166" y="977174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81684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462154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462154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2093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15" name="Graphic 14">
            <a:extLst>
              <a:ext uri="{FF2B5EF4-FFF2-40B4-BE49-F238E27FC236}">
                <a16:creationId xmlns:a16="http://schemas.microsoft.com/office/drawing/2014/main" id="{AB25679F-136C-7F53-24DC-3CEC4B70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66" y="1082139"/>
            <a:ext cx="880722" cy="880722"/>
          </a:xfrm>
          <a:prstGeom prst="rect">
            <a:avLst/>
          </a:prstGeom>
        </p:spPr>
      </p:pic>
      <p:pic>
        <p:nvPicPr>
          <p:cNvPr id="16" name="Picture 2" descr="Owner avatar">
            <a:extLst>
              <a:ext uri="{FF2B5EF4-FFF2-40B4-BE49-F238E27FC236}">
                <a16:creationId xmlns:a16="http://schemas.microsoft.com/office/drawing/2014/main" id="{705C2FCF-88EB-6682-E89D-576D06D7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12" y="1082139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dirty="0"/>
              <a:t> 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tables for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9001"/>
              </p:ext>
            </p:extLst>
          </p:nvPr>
        </p:nvGraphicFramePr>
        <p:xfrm>
          <a:off x="2517929" y="5085824"/>
          <a:ext cx="71561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9743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Tabular data can be loaded as a data frame from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frame can be created programmatically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8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2932</Words>
  <Application>Microsoft Office PowerPoint</Application>
  <PresentationFormat>Widescreen</PresentationFormat>
  <Paragraphs>768</Paragraphs>
  <Slides>36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Aptos</vt:lpstr>
      <vt:lpstr>Arial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 Oriented Programming</vt:lpstr>
      <vt:lpstr>Data Oriented vs. Object Oriented</vt:lpstr>
      <vt:lpstr>Object Oriented vs. Data Oriented Donuts</vt:lpstr>
      <vt:lpstr>Object Oriented vs. Data Oriented Donuts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12</cp:revision>
  <dcterms:created xsi:type="dcterms:W3CDTF">2024-05-20T21:45:38Z</dcterms:created>
  <dcterms:modified xsi:type="dcterms:W3CDTF">2024-05-25T18:13:09Z</dcterms:modified>
</cp:coreProperties>
</file>