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91" d="100"/>
          <a:sy n="91" d="100"/>
        </p:scale>
        <p:origin x="3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64442</TotalTime>
  <Words>4694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110</cp:revision>
  <dcterms:created xsi:type="dcterms:W3CDTF">2024-05-20T21:45:38Z</dcterms:created>
  <dcterms:modified xsi:type="dcterms:W3CDTF">2024-09-30T04:39:09Z</dcterms:modified>
</cp:coreProperties>
</file>