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337" r:id="rId2"/>
    <p:sldId id="419" r:id="rId3"/>
    <p:sldId id="420" r:id="rId4"/>
    <p:sldId id="421" r:id="rId5"/>
    <p:sldId id="422" r:id="rId6"/>
    <p:sldId id="42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E5DD5E-4F42-4ED2-8831-377680A360A8}">
  <a:tblStyle styleId="{B9E5DD5E-4F42-4ED2-8831-377680A360A8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/>
    <p:restoredTop sz="94689"/>
  </p:normalViewPr>
  <p:slideViewPr>
    <p:cSldViewPr snapToGrid="0" snapToObjects="1">
      <p:cViewPr varScale="1">
        <p:scale>
          <a:sx n="148" d="100"/>
          <a:sy n="148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4650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0906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6299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90150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4050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912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8229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" name="Google Shape;16;p3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4" name="Google Shape;44;p9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0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4B4EB"/>
            </a:gs>
            <a:gs pos="99548">
              <a:srgbClr val="2B55F6"/>
            </a:gs>
            <a:gs pos="100000">
              <a:srgbClr val="2B55F6"/>
            </a:gs>
          </a:gsLst>
          <a:lin ang="2700000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/>
        </p:nvSpPr>
        <p:spPr>
          <a:xfrm>
            <a:off x="691784" y="3937402"/>
            <a:ext cx="2619749" cy="51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1800"/>
            </a:pPr>
            <a:r>
              <a:rPr lang="ru-RU" sz="1800" b="1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Константин </a:t>
            </a:r>
            <a:r>
              <a:rPr lang="ru-RU" sz="1800" b="1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Башевой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FFFFFF"/>
              </a:buClr>
              <a:buSzPts val="1200"/>
            </a:pPr>
            <a:r>
              <a:rPr lang="ru-RU" sz="1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Аналитик-разработчик, Яндекс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3" name="Google Shape;313;p32" descr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 txBox="1"/>
          <p:nvPr/>
        </p:nvSpPr>
        <p:spPr>
          <a:xfrm>
            <a:off x="691784" y="447501"/>
            <a:ext cx="6367801" cy="122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FFFF"/>
              </a:buClr>
              <a:buSzPts val="5300"/>
            </a:pPr>
            <a:r>
              <a:rPr lang="ru-RU" sz="5300" b="1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Немного про </a:t>
            </a:r>
          </a:p>
          <a:p>
            <a:pPr>
              <a:lnSpc>
                <a:spcPct val="80000"/>
              </a:lnSpc>
              <a:buClr>
                <a:srgbClr val="FFFFFF"/>
              </a:buClr>
              <a:buSzPts val="5300"/>
            </a:pPr>
            <a:r>
              <a:rPr lang="en-US" sz="5300" b="1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Clickhouse</a:t>
            </a:r>
            <a:endParaRPr sz="53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610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Какую проблему решаем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2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702046" y="1412802"/>
            <a:ext cx="66736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Данные не влезают в оперативную память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Базы данных это непросто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92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Когда </a:t>
            </a:r>
            <a:r>
              <a:rPr lang="en-US" dirty="0" err="1" smtClean="0"/>
              <a:t>clickhouse</a:t>
            </a:r>
            <a:r>
              <a:rPr lang="en-US" dirty="0" smtClean="0"/>
              <a:t> </a:t>
            </a:r>
            <a:r>
              <a:rPr lang="ru-RU" dirty="0" smtClean="0"/>
              <a:t>лучше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3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702046" y="929723"/>
            <a:ext cx="81163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/>
              <a:t>Запросы редкие (&lt; 100 RPS) и в основном на </a:t>
            </a:r>
            <a:r>
              <a:rPr lang="ru-RU" sz="2400" dirty="0" smtClean="0"/>
              <a:t>чтение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Широкие таблицы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Результат </a:t>
            </a:r>
            <a:r>
              <a:rPr lang="ru-RU" sz="2400" dirty="0"/>
              <a:t>выполнения </a:t>
            </a:r>
            <a:r>
              <a:rPr lang="ru-RU" sz="2400" dirty="0" smtClean="0"/>
              <a:t>небольшой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Транзакции отсутствуют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В </a:t>
            </a:r>
            <a:r>
              <a:rPr lang="ru-RU" sz="2400" dirty="0"/>
              <a:t>общем </a:t>
            </a:r>
            <a:r>
              <a:rPr lang="ru-RU" sz="2400" dirty="0" smtClean="0"/>
              <a:t>то, </a:t>
            </a:r>
            <a:r>
              <a:rPr lang="ru-RU" sz="2400" dirty="0"/>
              <a:t>что делают аналитики</a:t>
            </a:r>
          </a:p>
        </p:txBody>
      </p:sp>
    </p:spTree>
    <p:extLst>
      <p:ext uri="{BB962C8B-B14F-4D97-AF65-F5344CB8AC3E}">
        <p14:creationId xmlns:p14="http://schemas.microsoft.com/office/powerpoint/2010/main" val="4324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en-US" dirty="0" smtClean="0"/>
              <a:t>SQL </a:t>
            </a:r>
            <a:r>
              <a:rPr lang="ru-RU" dirty="0" smtClean="0"/>
              <a:t>базы данных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4</a:t>
            </a:fld>
            <a:endParaRPr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6" y="1086929"/>
            <a:ext cx="7708258" cy="21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err="1" smtClean="0"/>
              <a:t>Столбцовые</a:t>
            </a:r>
            <a:r>
              <a:rPr lang="ru-RU" dirty="0" smtClean="0"/>
              <a:t> базы данных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5</a:t>
            </a:fld>
            <a:endParaRPr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7" y="1091303"/>
            <a:ext cx="7708258" cy="253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Фишки </a:t>
            </a:r>
            <a:r>
              <a:rPr lang="en-US" dirty="0" err="1" smtClean="0"/>
              <a:t>clickhouse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6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702046" y="929723"/>
            <a:ext cx="78101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/>
              <a:t>Распределенная обработка запросов на </a:t>
            </a:r>
            <a:r>
              <a:rPr lang="ru-RU" sz="2400" dirty="0" smtClean="0"/>
              <a:t>кластере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Хранение </a:t>
            </a:r>
            <a:r>
              <a:rPr lang="ru-RU" sz="2400" dirty="0"/>
              <a:t>данных на </a:t>
            </a:r>
            <a:r>
              <a:rPr lang="ru-RU" sz="2400" dirty="0" smtClean="0"/>
              <a:t>диске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Крутое </a:t>
            </a:r>
            <a:r>
              <a:rPr lang="ru-RU" sz="2400" dirty="0"/>
              <a:t>сжатие </a:t>
            </a:r>
            <a:r>
              <a:rPr lang="ru-RU" sz="2400" dirty="0" smtClean="0"/>
              <a:t>данных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Автоматическое </a:t>
            </a:r>
            <a:r>
              <a:rPr lang="ru-RU" sz="2400" dirty="0" err="1"/>
              <a:t>партиционирование</a:t>
            </a:r>
            <a:r>
              <a:rPr lang="ru-RU" sz="2400" dirty="0"/>
              <a:t> по </a:t>
            </a:r>
            <a:r>
              <a:rPr lang="ru-RU" sz="2400" dirty="0" smtClean="0"/>
              <a:t>дате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Относительно </a:t>
            </a:r>
            <a:r>
              <a:rPr lang="ru-RU" sz="2400" dirty="0"/>
              <a:t>простое </a:t>
            </a:r>
            <a:r>
              <a:rPr lang="ru-RU" sz="2400" dirty="0" smtClean="0"/>
              <a:t>администрирование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09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81</Words>
  <Application>Microsoft Macintosh PowerPoint</Application>
  <PresentationFormat>Экран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Proxima Nova</vt:lpstr>
      <vt:lpstr>Wingdings</vt:lpstr>
      <vt:lpstr>Arial</vt:lpstr>
      <vt:lpstr>Нетология</vt:lpstr>
      <vt:lpstr>Презентация PowerPoint</vt:lpstr>
      <vt:lpstr>Какую проблему решаем</vt:lpstr>
      <vt:lpstr>Когда clickhouse лучше</vt:lpstr>
      <vt:lpstr>SQL базы данных</vt:lpstr>
      <vt:lpstr>Столбцовые базы данных</vt:lpstr>
      <vt:lpstr>Фишки clickhouse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158</cp:revision>
  <dcterms:modified xsi:type="dcterms:W3CDTF">2020-12-17T15:53:00Z</dcterms:modified>
</cp:coreProperties>
</file>