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dirty="0"/>
              <a:t>Building a RESTful Web Service with Docker Containerization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The project aims to create a RESTful web service using Flask and containerize it with Docker.</a:t>
            </a:r>
          </a:p>
          <a:p>
            <a:r>
              <a:rPr lang="en-US"/>
              <a:t>The primary goal is to demonstrate the implementation of a scalable and efficient web service architecture.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Flask Framework:</a:t>
            </a:r>
          </a:p>
          <a:p>
            <a:r>
              <a:rPr lang="en-US"/>
              <a:t>Flask is a popular Python framework for building web applications.</a:t>
            </a:r>
          </a:p>
          <a:p>
            <a:r>
              <a:rPr lang="en-US"/>
              <a:t>It provides a simple and elegant way to create RESTful APIs.</a:t>
            </a:r>
          </a:p>
          <a:p>
            <a:pPr marL="0" indent="0">
              <a:buNone/>
            </a:pPr>
            <a:r>
              <a:rPr lang="en-US" b="1"/>
              <a:t>Docker Containerization:</a:t>
            </a:r>
            <a:endParaRPr lang="en-US"/>
          </a:p>
          <a:p>
            <a:r>
              <a:rPr lang="en-US"/>
              <a:t>Docker is an open-source platform for containerization.</a:t>
            </a:r>
          </a:p>
          <a:p>
            <a:r>
              <a:rPr lang="en-US"/>
              <a:t>It allows packaging the web service and its dependencies into a single container for easy deployment and scalability.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heel spokes="8"/>
      </p:transition>
    </mc:Choice>
    <mc:Fallback xmlns="">
      <p:transition spd="slow">
        <p:wheel spokes="8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Flask Framework:</a:t>
            </a:r>
          </a:p>
          <a:p>
            <a:r>
              <a:rPr lang="en-US"/>
              <a:t>Flask provides a robust foundation for building RESTful APIs with Python.</a:t>
            </a:r>
          </a:p>
          <a:p>
            <a:r>
              <a:rPr lang="en-US"/>
              <a:t>It offers flexibility and ease of use in handling requests and responses.</a:t>
            </a:r>
          </a:p>
          <a:p>
            <a:pPr marL="0" indent="0">
              <a:buNone/>
            </a:pPr>
            <a:r>
              <a:rPr lang="en-US" b="1"/>
              <a:t>Docker Containerization:</a:t>
            </a:r>
          </a:p>
          <a:p>
            <a:r>
              <a:rPr lang="en-US"/>
              <a:t>Docker allows the web service to be encapsulated into a lightweight and portable container.</a:t>
            </a:r>
          </a:p>
          <a:p>
            <a:r>
              <a:rPr lang="en-US"/>
              <a:t>It ensures consistent behavior across different environments and simplifies deployment.</a:t>
            </a:r>
          </a:p>
          <a:p>
            <a:pPr marL="0" indent="0">
              <a:buNone/>
            </a:pPr>
            <a:r>
              <a:rPr lang="en-US" b="1"/>
              <a:t>Hard-coded JSON File-based Database:</a:t>
            </a:r>
          </a:p>
          <a:p>
            <a:r>
              <a:rPr lang="en-US"/>
              <a:t>The project employs a JSON file as a simplified database for storing and retrieving data.</a:t>
            </a:r>
          </a:p>
          <a:p>
            <a:r>
              <a:rPr lang="en-US"/>
              <a:t>While it may not be suitable for production environments, it serves the purpose of showcasing the web service functionality.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mb/>
      </p:transition>
    </mc:Choice>
    <mc:Fallback xmlns="">
      <p:transition spd="slow">
        <p:comb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ym typeface="+mn-ea"/>
              </a:rPr>
              <a:t>Importance of RESTful APIs and Containerization: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RESTful APIs have become a standard for building web services, enabling interoperability between different systems.</a:t>
            </a:r>
          </a:p>
          <a:p>
            <a:r>
              <a:rPr lang="en-US"/>
              <a:t>Containerization, exemplified by Docker, offers scalability, isolation, and easy deployment, revolutionizing modern web development.</a:t>
            </a:r>
          </a:p>
          <a:p>
            <a:pPr marL="0" indent="0">
              <a:buNone/>
            </a:pPr>
            <a:r>
              <a:rPr lang="en-US" b="1"/>
              <a:t>Conclusion:</a:t>
            </a:r>
            <a:endParaRPr lang="en-US"/>
          </a:p>
          <a:p>
            <a:r>
              <a:rPr lang="en-US"/>
              <a:t>By combining Flask, Docker, and a hard-coded JSON database, this project showcases the fundamentals of building a RESTful web service.</a:t>
            </a:r>
          </a:p>
          <a:p>
            <a:r>
              <a:rPr lang="en-US"/>
              <a:t>The utilization of these technologies highlights their significance in modern web development, offering flexibility, scalability, and efficient deployment.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Building a RESTful Web Service with Docker Containerization</vt:lpstr>
      <vt:lpstr>Project Introduction</vt:lpstr>
      <vt:lpstr>KEY POINTS</vt:lpstr>
      <vt:lpstr>Importance of RESTful APIs and Containerization: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RESTful Web Service with Docker Containerization</dc:title>
  <dc:creator>Admin</dc:creator>
  <cp:lastModifiedBy>Admin</cp:lastModifiedBy>
  <cp:revision>9</cp:revision>
  <dcterms:created xsi:type="dcterms:W3CDTF">2023-05-07T15:08:46Z</dcterms:created>
  <dcterms:modified xsi:type="dcterms:W3CDTF">2023-05-07T17:42:02Z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FABA302A33E847CD914E4003B7F42206</vt:lpwstr>
  </property>
  <property fmtid="{D5CDD505-2E9C-101B-9397-08002B2CF9AE}" pid="3" name="KSOProductBuildVer">
    <vt:lpwstr>1033-11.2.0.11537</vt:lpwstr>
  </property>
</Properties>
</file>