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voiture-de-sport-voiture-roadster-1468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FD250-93E4-4E05-A9D6-6B8DF72DC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B3CC16-8E53-47A8-AA28-6601322018F0}"/>
              </a:ext>
            </a:extLst>
          </p:cNvPr>
          <p:cNvSpPr/>
          <p:nvPr/>
        </p:nvSpPr>
        <p:spPr>
          <a:xfrm>
            <a:off x="0" y="0"/>
            <a:ext cx="12192001" cy="6976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09EA400-3398-4E87-9B27-DE195D33DB0C}"/>
              </a:ext>
            </a:extLst>
          </p:cNvPr>
          <p:cNvCxnSpPr/>
          <p:nvPr/>
        </p:nvCxnSpPr>
        <p:spPr>
          <a:xfrm>
            <a:off x="-24000" y="3429000"/>
            <a:ext cx="12240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29E9C6-9FAB-479E-A154-CEF45F04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96034">
            <a:off x="8390694" y="4187561"/>
            <a:ext cx="3628800" cy="1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700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0.00023 C -0.00417 -0.00023 -0.00794 -0.00046 -0.01198 -0.00069 C -0.01459 -0.00092 -0.02292 -0.00115 -0.02526 -0.00139 C -0.03698 -0.00162 -0.03998 -0.00162 -0.05352 -0.00185 C -0.05638 -0.00208 -0.05925 -0.00231 -0.06237 -0.00254 C -0.06771 -0.00254 -0.07318 -0.00254 -0.07852 -0.00277 C -0.08255 -0.00277 -0.08646 -0.00301 -0.09037 -0.00301 C -0.09961 -0.00347 -0.09714 -0.00347 -0.1125 -0.00393 C -0.1224 -0.00416 -0.14219 -0.0044 -0.14219 -0.00463 C -0.15169 -0.00486 -0.15091 -0.00486 -0.16433 -0.00532 C -0.16979 -0.00532 -0.18438 -0.00555 -0.18959 -0.00578 C -0.21836 -0.00648 -0.18268 -0.00578 -0.23841 -0.00671 L -0.64974 -0.00602 C -0.65378 -0.00602 -0.65742 -0.00555 -0.66146 -0.00555 L -0.67474 -0.00532 C -0.68789 -0.0044 -0.67891 -0.00486 -0.70729 -0.00463 L -0.75326 -0.0044 C -0.79388 -0.00324 -0.73281 -0.00509 -0.77409 -0.00347 C -0.78073 -0.00324 -0.78776 -0.00324 -0.79479 -0.00301 L -0.83008 -0.00208 C -0.83464 -0.00208 -0.83893 -0.00208 -0.84336 -0.00185 C -0.85065 -0.00162 -0.84922 -0.00185 -0.85365 -0.00139 " pathEditMode="relative" rAng="0" ptsTypes="AAAAAAAAAAAA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Саша Піщулін</dc:creator>
  <cp:lastModifiedBy>Саша Піщулін</cp:lastModifiedBy>
  <cp:revision>7</cp:revision>
  <dcterms:created xsi:type="dcterms:W3CDTF">2023-05-08T13:29:40Z</dcterms:created>
  <dcterms:modified xsi:type="dcterms:W3CDTF">2023-05-08T14:16:57Z</dcterms:modified>
</cp:coreProperties>
</file>