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58" r:id="rId3"/>
    <p:sldId id="257" r:id="rId4"/>
    <p:sldId id="260" r:id="rId5"/>
    <p:sldId id="269" r:id="rId6"/>
    <p:sldId id="261" r:id="rId7"/>
    <p:sldId id="268" r:id="rId8"/>
    <p:sldId id="265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49F3CA-8FC3-43B8-814B-29F993C93589}" v="256" dt="2022-02-28T12:48:12.2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75926465-6283-4D2B-9F0F-579008C0C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670" y="1284985"/>
            <a:ext cx="8713176" cy="2882355"/>
          </a:xfrm>
          <a:prstGeom prst="rect">
            <a:avLst/>
          </a:prstGeom>
          <a:ln>
            <a:noFill/>
          </a:ln>
        </p:spPr>
      </p:pic>
      <p:sp>
        <p:nvSpPr>
          <p:cNvPr id="38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C9255D-E183-4578-881D-CC3E26C7DA50}"/>
              </a:ext>
            </a:extLst>
          </p:cNvPr>
          <p:cNvSpPr txBox="1"/>
          <p:nvPr/>
        </p:nvSpPr>
        <p:spPr>
          <a:xfrm>
            <a:off x="5812971" y="4167340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Session 2</a:t>
            </a:r>
          </a:p>
        </p:txBody>
      </p:sp>
    </p:spTree>
    <p:extLst>
      <p:ext uri="{BB962C8B-B14F-4D97-AF65-F5344CB8AC3E}">
        <p14:creationId xmlns:p14="http://schemas.microsoft.com/office/powerpoint/2010/main" val="393868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57B507-097B-4558-9084-746F867A2148}"/>
              </a:ext>
            </a:extLst>
          </p:cNvPr>
          <p:cNvSpPr txBox="1"/>
          <p:nvPr/>
        </p:nvSpPr>
        <p:spPr>
          <a:xfrm>
            <a:off x="2949388" y="1479177"/>
            <a:ext cx="431202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Recap of DevOps Introduction 1 </a:t>
            </a:r>
            <a:endParaRPr lang="en-US" sz="2400">
              <a:solidFill>
                <a:srgbClr val="0070C0"/>
              </a:solidFill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EFC1B6-7D8D-443C-9C04-D02DBFDD0346}"/>
              </a:ext>
            </a:extLst>
          </p:cNvPr>
          <p:cNvSpPr txBox="1"/>
          <p:nvPr/>
        </p:nvSpPr>
        <p:spPr>
          <a:xfrm>
            <a:off x="3719793" y="2195792"/>
            <a:ext cx="22232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v"/>
            </a:pPr>
            <a:r>
              <a:rPr lang="en-US" dirty="0"/>
              <a:t> What is DevOps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B25779-EAE8-4933-8AF9-EA7E14D8A5CF}"/>
              </a:ext>
            </a:extLst>
          </p:cNvPr>
          <p:cNvSpPr txBox="1"/>
          <p:nvPr/>
        </p:nvSpPr>
        <p:spPr>
          <a:xfrm>
            <a:off x="3719793" y="2787463"/>
            <a:ext cx="34872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v"/>
            </a:pPr>
            <a:r>
              <a:rPr lang="en-US" dirty="0"/>
              <a:t> What was used before DevOps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A60543-9B82-48E4-AAE3-BECD128EC3F9}"/>
              </a:ext>
            </a:extLst>
          </p:cNvPr>
          <p:cNvSpPr txBox="1"/>
          <p:nvPr/>
        </p:nvSpPr>
        <p:spPr>
          <a:xfrm>
            <a:off x="3719793" y="3379133"/>
            <a:ext cx="30838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v"/>
            </a:pPr>
            <a:r>
              <a:rPr lang="en-US" dirty="0"/>
              <a:t> How DevOps idea emerged</a:t>
            </a:r>
            <a:endParaRPr lang="en-US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8FA34F-D440-478E-B4FA-49B1DC5922ED}"/>
              </a:ext>
            </a:extLst>
          </p:cNvPr>
          <p:cNvSpPr txBox="1"/>
          <p:nvPr/>
        </p:nvSpPr>
        <p:spPr>
          <a:xfrm>
            <a:off x="3728757" y="3970803"/>
            <a:ext cx="27521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v"/>
            </a:pPr>
            <a:r>
              <a:rPr lang="en-US" dirty="0"/>
              <a:t> Agile vs DevOps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5511EF-CBD0-4482-B74C-D332DBD49119}"/>
              </a:ext>
            </a:extLst>
          </p:cNvPr>
          <p:cNvSpPr txBox="1"/>
          <p:nvPr/>
        </p:nvSpPr>
        <p:spPr>
          <a:xfrm>
            <a:off x="3728756" y="4562473"/>
            <a:ext cx="30838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v"/>
            </a:pPr>
            <a:r>
              <a:rPr lang="en-US" dirty="0"/>
              <a:t> Architectures using in SDLC</a:t>
            </a:r>
          </a:p>
        </p:txBody>
      </p:sp>
    </p:spTree>
    <p:extLst>
      <p:ext uri="{BB962C8B-B14F-4D97-AF65-F5344CB8AC3E}">
        <p14:creationId xmlns:p14="http://schemas.microsoft.com/office/powerpoint/2010/main" val="3378006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71FD1D9C-BC34-4117-8736-2F9AB3DE35FB}"/>
              </a:ext>
            </a:extLst>
          </p:cNvPr>
          <p:cNvSpPr/>
          <p:nvPr/>
        </p:nvSpPr>
        <p:spPr>
          <a:xfrm>
            <a:off x="1651597" y="5096702"/>
            <a:ext cx="350195" cy="369651"/>
          </a:xfrm>
          <a:prstGeom prst="flowChartConnecto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689D7BE7-D803-46D4-ADE9-6DBB46EA231F}"/>
              </a:ext>
            </a:extLst>
          </p:cNvPr>
          <p:cNvSpPr/>
          <p:nvPr/>
        </p:nvSpPr>
        <p:spPr>
          <a:xfrm>
            <a:off x="6366715" y="2194895"/>
            <a:ext cx="350195" cy="369651"/>
          </a:xfrm>
          <a:prstGeom prst="flowChartConnector">
            <a:avLst/>
          </a:prstGeom>
          <a:solidFill>
            <a:schemeClr val="accent6">
              <a:lumMod val="75000"/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451EB1D3-9FD9-4C8A-8DEA-A770F67BBA10}"/>
              </a:ext>
            </a:extLst>
          </p:cNvPr>
          <p:cNvSpPr/>
          <p:nvPr/>
        </p:nvSpPr>
        <p:spPr>
          <a:xfrm>
            <a:off x="2711262" y="3668232"/>
            <a:ext cx="350195" cy="369651"/>
          </a:xfrm>
          <a:prstGeom prst="flowChartConnector">
            <a:avLst/>
          </a:prstGeom>
          <a:solidFill>
            <a:schemeClr val="accent6">
              <a:lumMod val="75000"/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FC2CC12C-2709-4158-8200-EEE807FACEA9}"/>
              </a:ext>
            </a:extLst>
          </p:cNvPr>
          <p:cNvSpPr/>
          <p:nvPr/>
        </p:nvSpPr>
        <p:spPr>
          <a:xfrm>
            <a:off x="4107605" y="4727051"/>
            <a:ext cx="350195" cy="369651"/>
          </a:xfrm>
          <a:prstGeom prst="flowChartConnector">
            <a:avLst/>
          </a:prstGeom>
          <a:solidFill>
            <a:schemeClr val="accent6">
              <a:lumMod val="75000"/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16B09267-8D82-4141-ACAD-F15CF428F088}"/>
              </a:ext>
            </a:extLst>
          </p:cNvPr>
          <p:cNvSpPr/>
          <p:nvPr/>
        </p:nvSpPr>
        <p:spPr>
          <a:xfrm>
            <a:off x="5316942" y="3350726"/>
            <a:ext cx="350195" cy="369651"/>
          </a:xfrm>
          <a:prstGeom prst="flowChartConnector">
            <a:avLst/>
          </a:prstGeom>
          <a:solidFill>
            <a:schemeClr val="accent6">
              <a:lumMod val="75000"/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2FB0D22E-FE0C-44A5-B985-FB007EBD4EDB}"/>
              </a:ext>
            </a:extLst>
          </p:cNvPr>
          <p:cNvSpPr/>
          <p:nvPr/>
        </p:nvSpPr>
        <p:spPr>
          <a:xfrm>
            <a:off x="7846619" y="3163335"/>
            <a:ext cx="350195" cy="369651"/>
          </a:xfrm>
          <a:prstGeom prst="flowChartConnector">
            <a:avLst/>
          </a:prstGeom>
          <a:solidFill>
            <a:schemeClr val="accent6">
              <a:lumMod val="75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3C69E6CC-B48A-40BF-8863-0E72CBECFC4C}"/>
              </a:ext>
            </a:extLst>
          </p:cNvPr>
          <p:cNvSpPr/>
          <p:nvPr/>
        </p:nvSpPr>
        <p:spPr>
          <a:xfrm>
            <a:off x="9125015" y="1704429"/>
            <a:ext cx="350195" cy="369651"/>
          </a:xfrm>
          <a:prstGeom prst="flowChartConnecto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30DB70-7019-447A-BF5B-B844CD90B95A}"/>
              </a:ext>
            </a:extLst>
          </p:cNvPr>
          <p:cNvCxnSpPr>
            <a:stCxn id="10" idx="7"/>
            <a:endCxn id="12" idx="3"/>
          </p:cNvCxnSpPr>
          <p:nvPr/>
        </p:nvCxnSpPr>
        <p:spPr>
          <a:xfrm flipV="1">
            <a:off x="1950507" y="3983749"/>
            <a:ext cx="812040" cy="1167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C7CA615-4D0E-4BE9-93B7-8F9B95E1637A}"/>
              </a:ext>
            </a:extLst>
          </p:cNvPr>
          <p:cNvCxnSpPr>
            <a:cxnSpLocks/>
            <a:stCxn id="12" idx="5"/>
            <a:endCxn id="13" idx="1"/>
          </p:cNvCxnSpPr>
          <p:nvPr/>
        </p:nvCxnSpPr>
        <p:spPr>
          <a:xfrm>
            <a:off x="3010172" y="3983749"/>
            <a:ext cx="1148718" cy="797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7558BF3-28EB-4F1E-8E60-570E7014DB9E}"/>
              </a:ext>
            </a:extLst>
          </p:cNvPr>
          <p:cNvCxnSpPr>
            <a:cxnSpLocks/>
            <a:stCxn id="13" idx="7"/>
            <a:endCxn id="14" idx="3"/>
          </p:cNvCxnSpPr>
          <p:nvPr/>
        </p:nvCxnSpPr>
        <p:spPr>
          <a:xfrm flipV="1">
            <a:off x="4406515" y="3666243"/>
            <a:ext cx="961712" cy="1114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098172B-6B9B-42F0-A27F-FBA2842629AB}"/>
              </a:ext>
            </a:extLst>
          </p:cNvPr>
          <p:cNvCxnSpPr>
            <a:stCxn id="14" idx="7"/>
            <a:endCxn id="11" idx="3"/>
          </p:cNvCxnSpPr>
          <p:nvPr/>
        </p:nvCxnSpPr>
        <p:spPr>
          <a:xfrm flipV="1">
            <a:off x="5615852" y="2510412"/>
            <a:ext cx="802148" cy="894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FB3E27A-8374-4618-B78F-0A70E1F59ACA}"/>
              </a:ext>
            </a:extLst>
          </p:cNvPr>
          <p:cNvCxnSpPr>
            <a:cxnSpLocks/>
            <a:stCxn id="11" idx="5"/>
            <a:endCxn id="15" idx="1"/>
          </p:cNvCxnSpPr>
          <p:nvPr/>
        </p:nvCxnSpPr>
        <p:spPr>
          <a:xfrm>
            <a:off x="6665625" y="2510412"/>
            <a:ext cx="1232279" cy="707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08F4E4-14E1-41B9-8943-4A6C3728796E}"/>
              </a:ext>
            </a:extLst>
          </p:cNvPr>
          <p:cNvCxnSpPr>
            <a:stCxn id="15" idx="7"/>
            <a:endCxn id="16" idx="3"/>
          </p:cNvCxnSpPr>
          <p:nvPr/>
        </p:nvCxnSpPr>
        <p:spPr>
          <a:xfrm flipV="1">
            <a:off x="8145529" y="2019946"/>
            <a:ext cx="1030771" cy="1197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230603E-A09B-4B56-B908-94D0520632B8}"/>
              </a:ext>
            </a:extLst>
          </p:cNvPr>
          <p:cNvSpPr txBox="1"/>
          <p:nvPr/>
        </p:nvSpPr>
        <p:spPr>
          <a:xfrm>
            <a:off x="1014320" y="5566293"/>
            <a:ext cx="1820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Operating system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81D579-D857-447D-9435-89CEEDF1A13C}"/>
              </a:ext>
            </a:extLst>
          </p:cNvPr>
          <p:cNvSpPr txBox="1"/>
          <p:nvPr/>
        </p:nvSpPr>
        <p:spPr>
          <a:xfrm>
            <a:off x="2508784" y="3346872"/>
            <a:ext cx="100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Scripting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0A78F3-F3E5-4F70-8B33-0BF7AE5481ED}"/>
              </a:ext>
            </a:extLst>
          </p:cNvPr>
          <p:cNvSpPr txBox="1"/>
          <p:nvPr/>
        </p:nvSpPr>
        <p:spPr>
          <a:xfrm>
            <a:off x="3412458" y="5048730"/>
            <a:ext cx="2631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 code management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5C89F9-C724-41EA-8EF4-42079BEA9021}"/>
              </a:ext>
            </a:extLst>
          </p:cNvPr>
          <p:cNvSpPr txBox="1"/>
          <p:nvPr/>
        </p:nvSpPr>
        <p:spPr>
          <a:xfrm>
            <a:off x="5136635" y="3749087"/>
            <a:ext cx="2761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Configuration management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0EB667-DB9A-471A-8392-C3E3D9C86C7C}"/>
              </a:ext>
            </a:extLst>
          </p:cNvPr>
          <p:cNvSpPr txBox="1"/>
          <p:nvPr/>
        </p:nvSpPr>
        <p:spPr>
          <a:xfrm>
            <a:off x="6366715" y="1606403"/>
            <a:ext cx="81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CI/CD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5E3742-7357-43DC-B251-091D6C43E933}"/>
              </a:ext>
            </a:extLst>
          </p:cNvPr>
          <p:cNvSpPr txBox="1"/>
          <p:nvPr/>
        </p:nvSpPr>
        <p:spPr>
          <a:xfrm>
            <a:off x="8196814" y="3236611"/>
            <a:ext cx="123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Monitoring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72DDA2-DA17-4ACD-8559-E21880FC1013}"/>
              </a:ext>
            </a:extLst>
          </p:cNvPr>
          <p:cNvSpPr txBox="1"/>
          <p:nvPr/>
        </p:nvSpPr>
        <p:spPr>
          <a:xfrm>
            <a:off x="8468298" y="1326852"/>
            <a:ext cx="1995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Cloud &amp; Containers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18FC19-6EEA-4010-AA6B-EED3A52E6DC2}"/>
              </a:ext>
            </a:extLst>
          </p:cNvPr>
          <p:cNvSpPr txBox="1"/>
          <p:nvPr/>
        </p:nvSpPr>
        <p:spPr>
          <a:xfrm>
            <a:off x="3604402" y="459952"/>
            <a:ext cx="4097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DevOps Career Roadmap</a:t>
            </a:r>
          </a:p>
        </p:txBody>
      </p:sp>
    </p:spTree>
    <p:extLst>
      <p:ext uri="{BB962C8B-B14F-4D97-AF65-F5344CB8AC3E}">
        <p14:creationId xmlns:p14="http://schemas.microsoft.com/office/powerpoint/2010/main" val="366294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52022FA4-9420-481E-A309-F41625170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209" y="741775"/>
            <a:ext cx="10133555" cy="573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176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hart, sunburst chart&#10;&#10;Description automatically generated">
            <a:extLst>
              <a:ext uri="{FF2B5EF4-FFF2-40B4-BE49-F238E27FC236}">
                <a16:creationId xmlns:a16="http://schemas.microsoft.com/office/drawing/2014/main" id="{E24E49E1-6CC8-4A18-89F2-62EFC235D0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325" y="862299"/>
            <a:ext cx="9176836" cy="541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363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A1A065-AE4F-437F-BDD9-8435E99D9B40}"/>
              </a:ext>
            </a:extLst>
          </p:cNvPr>
          <p:cNvSpPr txBox="1"/>
          <p:nvPr/>
        </p:nvSpPr>
        <p:spPr>
          <a:xfrm>
            <a:off x="4103262" y="198657"/>
            <a:ext cx="378020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IN" sz="2200" dirty="0">
              <a:solidFill>
                <a:schemeClr val="accent1"/>
              </a:solidFill>
            </a:endParaRPr>
          </a:p>
          <a:p>
            <a:pPr algn="ctr"/>
            <a:r>
              <a:rPr lang="en-IN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DevOps tolls walk-through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6F4ADD-1415-471E-948E-3A087C9F4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980" y="1038832"/>
            <a:ext cx="9321282" cy="509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889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A1A065-AE4F-437F-BDD9-8435E99D9B40}"/>
              </a:ext>
            </a:extLst>
          </p:cNvPr>
          <p:cNvSpPr txBox="1"/>
          <p:nvPr/>
        </p:nvSpPr>
        <p:spPr>
          <a:xfrm>
            <a:off x="3415004" y="-15950"/>
            <a:ext cx="446846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sz="2200" dirty="0">
              <a:solidFill>
                <a:schemeClr val="accent1"/>
              </a:solidFill>
            </a:endParaRPr>
          </a:p>
          <a:p>
            <a:pPr algn="ctr"/>
            <a:r>
              <a:rPr lang="en-IN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DevOps tolls walk-through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6B2FE8-D9C8-474B-BD8E-97E3911D1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195" y="927372"/>
            <a:ext cx="9566356" cy="518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52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A1A065-AE4F-437F-BDD9-8435E99D9B40}"/>
              </a:ext>
            </a:extLst>
          </p:cNvPr>
          <p:cNvSpPr txBox="1"/>
          <p:nvPr/>
        </p:nvSpPr>
        <p:spPr>
          <a:xfrm>
            <a:off x="3814031" y="-251928"/>
            <a:ext cx="394370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IN" sz="2200" dirty="0">
              <a:solidFill>
                <a:schemeClr val="accent1"/>
              </a:solidFill>
            </a:endParaRPr>
          </a:p>
          <a:p>
            <a:pPr algn="ctr"/>
            <a:r>
              <a:rPr lang="en-IN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 DevOps work flow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2C43C9-3171-48A3-AA87-BC38846A8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63" y="615820"/>
            <a:ext cx="11987273" cy="616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417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10" descr="Any Questions Clipart - Clipart Suggest">
            <a:extLst>
              <a:ext uri="{FF2B5EF4-FFF2-40B4-BE49-F238E27FC236}">
                <a16:creationId xmlns:a16="http://schemas.microsoft.com/office/drawing/2014/main" id="{7EF2F480-60DC-42A5-9A36-3C34D22CF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014" y="534244"/>
            <a:ext cx="7314866" cy="5528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684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59</Words>
  <Application>Microsoft Office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Muruganantham P</cp:lastModifiedBy>
  <cp:revision>83</cp:revision>
  <dcterms:created xsi:type="dcterms:W3CDTF">2022-02-28T12:37:49Z</dcterms:created>
  <dcterms:modified xsi:type="dcterms:W3CDTF">2022-03-06T15:35:56Z</dcterms:modified>
</cp:coreProperties>
</file>