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770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418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539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96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1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52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81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975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565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161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858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B787-2AB4-4C39-BAF1-8B486A26BDC9}" type="datetimeFigureOut">
              <a:rPr lang="es-PE" smtClean="0"/>
              <a:t>23/02/2022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1F28-759A-489C-A904-53F32F1EE0B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69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D6CE7F-8FC2-4DA0-8DB3-C8E925745AB3}"/>
              </a:ext>
            </a:extLst>
          </p:cNvPr>
          <p:cNvGrpSpPr/>
          <p:nvPr/>
        </p:nvGrpSpPr>
        <p:grpSpPr>
          <a:xfrm>
            <a:off x="0" y="0"/>
            <a:ext cx="6858000" cy="9796272"/>
            <a:chOff x="0" y="0"/>
            <a:chExt cx="6858000" cy="9796272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60409B30-2DDA-4AFD-BD06-27C33A044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" y="0"/>
              <a:ext cx="1877568" cy="1056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C046F3-0AB1-445F-9F4E-2D13E972B960}"/>
                </a:ext>
              </a:extLst>
            </p:cNvPr>
            <p:cNvSpPr txBox="1"/>
            <p:nvPr/>
          </p:nvSpPr>
          <p:spPr>
            <a:xfrm>
              <a:off x="2349056" y="343400"/>
              <a:ext cx="2159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REPORTE DE PRUEBA</a:t>
              </a:r>
              <a:endParaRPr lang="es-PE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A6BD5A-E1B2-4668-896A-E4391DAAFB35}"/>
                </a:ext>
              </a:extLst>
            </p:cNvPr>
            <p:cNvSpPr txBox="1"/>
            <p:nvPr/>
          </p:nvSpPr>
          <p:spPr>
            <a:xfrm>
              <a:off x="367856" y="1056132"/>
              <a:ext cx="1869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ELABORADO POR:</a:t>
              </a:r>
              <a:endParaRPr lang="es-P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04811-17F7-4E53-954A-26C8A2557910}"/>
                </a:ext>
              </a:extLst>
            </p:cNvPr>
            <p:cNvSpPr txBox="1"/>
            <p:nvPr/>
          </p:nvSpPr>
          <p:spPr>
            <a:xfrm>
              <a:off x="39624" y="9426940"/>
              <a:ext cx="2624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ELABORADO EN LA FECHA</a:t>
              </a:r>
              <a:endParaRPr lang="es-PE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B71F7B-751B-4157-8FA0-9AD52CA7B3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400032"/>
              <a:ext cx="685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F36D75-EB22-49BD-8C00-F916BC777304}"/>
                </a:ext>
              </a:extLst>
            </p:cNvPr>
            <p:cNvSpPr/>
            <p:nvPr/>
          </p:nvSpPr>
          <p:spPr>
            <a:xfrm>
              <a:off x="0" y="1515372"/>
              <a:ext cx="68580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45080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10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Valladares Nole</dc:creator>
  <cp:lastModifiedBy>Arthur Valladares Nole</cp:lastModifiedBy>
  <cp:revision>2</cp:revision>
  <dcterms:created xsi:type="dcterms:W3CDTF">2022-02-23T14:36:37Z</dcterms:created>
  <dcterms:modified xsi:type="dcterms:W3CDTF">2022-02-23T14:41:54Z</dcterms:modified>
</cp:coreProperties>
</file>