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2: Data Acquisition &amp;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 and Excel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3 Excel datasets</a:t>
            </a:r>
          </a:p>
          <a:p>
            <a:r>
              <a:t>- Explore and understand structure</a:t>
            </a:r>
          </a:p>
          <a:p>
            <a:r>
              <a:t>- Handle missing values and data types</a:t>
            </a:r>
          </a:p>
          <a:p>
            <a:r>
              <a:t>- Remove duplicates and rename columns</a:t>
            </a:r>
          </a:p>
          <a:p>
            <a:r>
              <a:t>- Merge datasets based on a key</a:t>
            </a:r>
          </a:p>
          <a:p>
            <a:r>
              <a:t>- Export cleaned data to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dataset_1.xlsx: Booking, date, time info</a:t>
            </a:r>
          </a:p>
          <a:p>
            <a:r>
              <a:t>dataset_2.xlsx: Temperature, humidity, counts</a:t>
            </a:r>
          </a:p>
          <a:p>
            <a:r>
              <a:t>dataset_3.xlsx: Weather + user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1. Renamed columns in dataset_1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2. Dropped 'Unnamed: 0' column in dataset_2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83464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3. Removed duplicates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4. Merged on 'instant' column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29768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5. Checked &amp; handled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Cleaned dataset saved as: cleaned_merged_dataset.xlsx</a:t>
            </a:r>
          </a:p>
          <a:p>
            <a:r>
              <a:t>✅ Columns include: instant, date, season, hour, temp, hum, etc.</a:t>
            </a:r>
          </a:p>
          <a:p>
            <a:r>
              <a:t>✅ Ready for further analysis or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✔ Used pandas to load and clean data</a:t>
            </a:r>
          </a:p>
          <a:p>
            <a:r>
              <a:t>✔ Merged datasets using 'instant'</a:t>
            </a:r>
          </a:p>
          <a:p>
            <a:r>
              <a:t>✔ Exported final DataFrame to Excel</a:t>
            </a:r>
          </a:p>
          <a:p>
            <a:r>
              <a:t>✔ Code written in Jupyter Notebook format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