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Approximate Row Counts (Example)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Rows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dataset_1</c:v>
                </c:pt>
                <c:pt idx="1">
                  <c:v>dataset_2</c:v>
                </c:pt>
                <c:pt idx="2">
                  <c:v>dataset_3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1000</c:v>
                </c:pt>
                <c:pt idx="1">
                  <c:v>900</c:v>
                </c:pt>
                <c:pt idx="2">
                  <c:v>1200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2: Data Wrangling &amp;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Python &amp; Excel | Visual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 and inspect Excel datasets</a:t>
            </a:r>
          </a:p>
          <a:p>
            <a:r>
              <a:t>- Clean: fix types, drop NAs, remove dups</a:t>
            </a:r>
          </a:p>
          <a:p>
            <a:r>
              <a:t>- Merge and export for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Overview (Row Counts)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68580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Wrangling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/>
              <a:t>Load Datasets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/>
              <a:t>Rename Columns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004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/>
              <a:t>Drop Unneeded Columns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1148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/>
              <a:t>Remove Duplicates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50292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/>
              <a:t>Handle Missing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9436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/>
              <a:t>Merge Datasets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6858000"/>
            <a:ext cx="22860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/>
              <a:t>Export to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✅ Cleaned dataset exported: cleaned_merged_dataset.xlsx</a:t>
            </a:r>
          </a:p>
          <a:p>
            <a:r>
              <a:t>✅ Columns: instant, date, season, hour, temp, hum, etc.</a:t>
            </a:r>
          </a:p>
          <a:p>
            <a:r>
              <a:t>✅ Ready for modeling or dashboarding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✔ Used pandas for data loading, merging, and cleaning</a:t>
            </a:r>
          </a:p>
          <a:p>
            <a:r>
              <a:t>✔ Checked nulls, types, duplicates</a:t>
            </a:r>
          </a:p>
          <a:p>
            <a:r>
              <a:t>✔ Merged on 'instant' column</a:t>
            </a:r>
          </a:p>
          <a:p>
            <a:r>
              <a:t>✔ Exported DataFrame to Excel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