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2: Data Acquisition &amp; Data Wrangling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Python and Excel Datasets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 3 Excel datasets</a:t>
            </a:r>
          </a:p>
          <a:p>
            <a:r>
              <a:t>- Explore and understand structure</a:t>
            </a:r>
          </a:p>
          <a:p>
            <a:r>
              <a:t>- Handle missing values and data types</a:t>
            </a:r>
          </a:p>
          <a:p>
            <a:r>
              <a:t>- Remove duplicates and rename columns</a:t>
            </a:r>
          </a:p>
          <a:p>
            <a:r>
              <a:t>- Merge datasets based on a key</a:t>
            </a:r>
          </a:p>
          <a:p>
            <a:r>
              <a:t>- Export cleaned data to Excel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dataset_1.xlsx:</a:t>
            </a:r>
          </a:p>
          <a:p>
            <a:r>
              <a:t>- Contains booking, date, time info</a:t>
            </a:r>
          </a:p>
          <a:p/>
          <a:p>
            <a:r>
              <a:t>dataset_2.xlsx:</a:t>
            </a:r>
          </a:p>
          <a:p>
            <a:r>
              <a:t>- Contains temperature, humidity, counts</a:t>
            </a:r>
          </a:p>
          <a:p/>
          <a:p>
            <a:r>
              <a:t>dataset_3.xlsx:</a:t>
            </a:r>
          </a:p>
          <a:p>
            <a:r>
              <a:t>- Wider dataset with weather + user info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Renamed columns in dataset_1 for consistency</a:t>
            </a:r>
          </a:p>
          <a:p>
            <a:r>
              <a:t>2. Dropped unnecessary 'Unnamed: 0' column in dataset_2</a:t>
            </a:r>
          </a:p>
          <a:p>
            <a:r>
              <a:t>3. Removed duplicates from all datasets</a:t>
            </a:r>
          </a:p>
          <a:p>
            <a:r>
              <a:t>4. Merged dataset_1 and dataset_2 on 'instant'</a:t>
            </a:r>
          </a:p>
          <a:p>
            <a:r>
              <a:t>5. Checked and displayed missing values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Cleaned dataset saved as:</a:t>
            </a:r>
          </a:p>
          <a:p>
            <a:r>
              <a:t>   cleaned_merged_dataset.xlsx</a:t>
            </a:r>
          </a:p>
          <a:p/>
          <a:p>
            <a:r>
              <a:t>✅ Columns: instant, date, season, hour, temp, hum, etc.</a:t>
            </a:r>
          </a:p>
          <a:p>
            <a:r>
              <a:t>✅ Ready for further analysis or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Code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Used pandas to load, merge, and clean data</a:t>
            </a:r>
          </a:p>
          <a:p>
            <a:r>
              <a:t>✔ Merged using `instant` column</a:t>
            </a:r>
          </a:p>
          <a:p>
            <a:r>
              <a:t>✔ Exported final DataFrame to Excel</a:t>
            </a:r>
          </a:p>
          <a:p>
            <a:r>
              <a:t>✔ Code written in Jupyter Notebook format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