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92644-D69C-47C5-BA96-41B1B44253AA}" v="545" dt="2024-04-05T08:05:58.309"/>
    <p1510:client id="{58CFB6D8-08AE-4AB1-B363-D6801FE93915}" v="32" dt="2024-04-05T16:34:25.274"/>
    <p1510:client id="{84A9A52D-A545-4770-B640-A0A2C3724BB3}" v="1205" dt="2024-04-05T16:22:42.752"/>
    <p1510:client id="{8E84C081-A7CB-460F-87A1-0580C5CC0416}" v="1438" dt="2024-04-05T11:00:21.628"/>
    <p1510:client id="{9CD583B9-A9CD-4869-8DF6-CA667DA7565F}" v="36" dt="2024-04-05T09:45:58.504"/>
    <p1510:client id="{E5FF8DC2-3057-4F81-9203-785C5F29C40C}" v="93" dt="2024-04-05T11:37:26.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4/5/2024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D:vnanthini14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65919" y="569338"/>
            <a:ext cx="4035995" cy="2007079"/>
          </a:xfrm>
        </p:spPr>
        <p:txBody>
          <a:bodyPr anchor="ctr"/>
          <a:lstStyle/>
          <a:p>
            <a:r>
              <a:rPr lang="en-US" sz="2400" b="1" dirty="0">
                <a:latin typeface="Times New Roman"/>
                <a:cs typeface="Times New Roman"/>
              </a:rPr>
              <a:t>UNIVERSITY college of engineering </a:t>
            </a:r>
            <a:r>
              <a:rPr lang="en-US" sz="2400" b="1" err="1">
                <a:latin typeface="Times New Roman"/>
                <a:cs typeface="Times New Roman"/>
              </a:rPr>
              <a:t>nagercoil</a:t>
            </a:r>
            <a:r>
              <a:rPr lang="en-US" sz="4000" dirty="0"/>
              <a:t> </a:t>
            </a:r>
          </a:p>
        </p:txBody>
      </p:sp>
      <p:sp>
        <p:nvSpPr>
          <p:cNvPr id="3" name="TextBox 2">
            <a:extLst>
              <a:ext uri="{FF2B5EF4-FFF2-40B4-BE49-F238E27FC236}">
                <a16:creationId xmlns:a16="http://schemas.microsoft.com/office/drawing/2014/main" id="{9EA1DE9F-F1D0-854A-0F17-69BC213FF914}"/>
              </a:ext>
            </a:extLst>
          </p:cNvPr>
          <p:cNvSpPr txBox="1"/>
          <p:nvPr/>
        </p:nvSpPr>
        <p:spPr>
          <a:xfrm>
            <a:off x="7399867" y="2878667"/>
            <a:ext cx="460586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Times New Roman"/>
              </a:rPr>
              <a:t>SUBMITTED BY:</a:t>
            </a:r>
          </a:p>
          <a:p>
            <a:r>
              <a:rPr lang="en-US" sz="2400">
                <a:latin typeface="Times New Roman"/>
                <a:cs typeface="Times New Roman"/>
              </a:rPr>
              <a:t>NANTHINI  V</a:t>
            </a:r>
          </a:p>
          <a:p>
            <a:r>
              <a:rPr lang="en-US" sz="2400">
                <a:latin typeface="Times New Roman"/>
                <a:cs typeface="Times New Roman"/>
              </a:rPr>
              <a:t>REGISTER NO:</a:t>
            </a:r>
            <a:endParaRPr lang="en-US" sz="2400" dirty="0">
              <a:latin typeface="Times New Roman"/>
              <a:cs typeface="Times New Roman"/>
            </a:endParaRPr>
          </a:p>
          <a:p>
            <a:r>
              <a:rPr lang="en-US" sz="2400">
                <a:latin typeface="Times New Roman"/>
                <a:cs typeface="Times New Roman"/>
              </a:rPr>
              <a:t>962821104061</a:t>
            </a:r>
          </a:p>
          <a:p>
            <a:r>
              <a:rPr lang="en-US" sz="2400">
                <a:latin typeface="Times New Roman"/>
                <a:cs typeface="Times New Roman"/>
              </a:rPr>
              <a:t>NM I'D:au962821104061</a:t>
            </a:r>
          </a:p>
          <a:p>
            <a:r>
              <a:rPr lang="en-US" sz="2400" dirty="0">
                <a:latin typeface="Times New Roman"/>
                <a:cs typeface="Times New Roman"/>
                <a:hlinkClick r:id="rId3"/>
              </a:rPr>
              <a:t>EMAIL ID:</a:t>
            </a:r>
            <a:endParaRPr lang="en-US" sz="2400" dirty="0">
              <a:latin typeface="Times New Roman"/>
              <a:cs typeface="Times New Roman"/>
            </a:endParaRPr>
          </a:p>
          <a:p>
            <a:r>
              <a:rPr lang="en-US" sz="2400" dirty="0">
                <a:latin typeface="Times New Roman"/>
                <a:cs typeface="Times New Roman"/>
                <a:hlinkClick r:id="rId3"/>
              </a:rPr>
              <a:t>vnanthini143@gmail.com</a:t>
            </a:r>
            <a:endParaRPr lang="en-US" sz="2400">
              <a:latin typeface="Times New Roman"/>
              <a:cs typeface="Times New Roman"/>
            </a:endParaRPr>
          </a:p>
          <a:p>
            <a:r>
              <a:rPr lang="en-US" sz="2400" dirty="0">
                <a:latin typeface="Times New Roman"/>
                <a:cs typeface="Times New Roman"/>
              </a:rPr>
              <a:t>FINAL PROJECT</a:t>
            </a:r>
          </a:p>
          <a:p>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3594" y="-273517"/>
            <a:ext cx="5771071" cy="1196167"/>
          </a:xfrm>
        </p:spPr>
        <p:txBody>
          <a:bodyPr>
            <a:normAutofit fontScale="90000"/>
          </a:bodyPr>
          <a:lstStyle/>
          <a:p>
            <a:r>
              <a:rPr lang="en-US" sz="4800" b="1" dirty="0">
                <a:latin typeface="Times New Roman"/>
                <a:cs typeface="Times New Roman"/>
              </a:rPr>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359087"/>
            <a:ext cx="2895600" cy="779223"/>
          </a:xfrm>
        </p:spPr>
        <p:txBody>
          <a:bodyPr>
            <a:normAutofit/>
          </a:bodyPr>
          <a:lstStyle/>
          <a:p>
            <a:r>
              <a:rPr lang="en-US" sz="4000" b="1" dirty="0">
                <a:latin typeface="Times New Roman"/>
                <a:cs typeface="Times New Roman"/>
              </a:rPr>
              <a:t>AGENDA</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dirty="0">
                <a:latin typeface="Times New Roman"/>
                <a:cs typeface="Times New Roman"/>
              </a:rPr>
              <a:t>PROBLEM STATEMENT</a:t>
            </a:r>
            <a:endParaRPr lang="en-US" dirty="0">
              <a:latin typeface="Times New Roman"/>
              <a:cs typeface="Times New Roman"/>
            </a:endParaRPr>
          </a:p>
          <a:p>
            <a:r>
              <a:rPr lang="en-US" sz="2400" dirty="0">
                <a:latin typeface="Times New Roman"/>
                <a:cs typeface="Times New Roman"/>
              </a:rPr>
              <a:t>2.    PROJECT OVERVIEW</a:t>
            </a:r>
          </a:p>
          <a:p>
            <a:r>
              <a:rPr lang="en-US" sz="2400" dirty="0">
                <a:latin typeface="Times New Roman"/>
                <a:cs typeface="Times New Roman"/>
              </a:rPr>
              <a:t>3.    END USERS</a:t>
            </a:r>
          </a:p>
          <a:p>
            <a:r>
              <a:rPr lang="en-US" sz="2400" dirty="0">
                <a:latin typeface="Times New Roman"/>
                <a:cs typeface="Times New Roman"/>
              </a:rPr>
              <a:t>4.    MY SOLUTION</a:t>
            </a:r>
          </a:p>
          <a:p>
            <a:r>
              <a:rPr lang="en-US" sz="2400" dirty="0">
                <a:latin typeface="Times New Roman"/>
                <a:cs typeface="Times New Roman"/>
              </a:rPr>
              <a:t>5.    MODELLING</a:t>
            </a:r>
          </a:p>
          <a:p>
            <a:r>
              <a:rPr lang="en-US" sz="2400" dirty="0">
                <a:latin typeface="Times New Roman"/>
                <a:cs typeface="Times New Roman"/>
              </a:rPr>
              <a:t>6.    RESULTS</a:t>
            </a:r>
          </a:p>
          <a:p>
            <a:r>
              <a:rPr lang="en-US" sz="2400" dirty="0">
                <a:latin typeface="Times New Roman"/>
                <a:cs typeface="Times New Roman"/>
              </a:rPr>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4791615" y="487018"/>
            <a:ext cx="6379305" cy="530638"/>
          </a:xfrm>
        </p:spPr>
        <p:txBody>
          <a:bodyPr/>
          <a:lstStyle/>
          <a:p>
            <a:br>
              <a:rPr lang="en-US" b="1" dirty="0">
                <a:latin typeface="Times New Roman"/>
                <a:cs typeface="Times New Roman"/>
              </a:rPr>
            </a:br>
            <a:r>
              <a:rPr lang="en-US" b="1" dirty="0">
                <a:latin typeface="Times New Roman"/>
                <a:cs typeface="Times New Roman"/>
              </a:rPr>
              <a:t>PROBLEM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769706"/>
          </a:xfrm>
        </p:spPr>
        <p:txBody>
          <a:bodyPr>
            <a:normAutofit/>
          </a:bodyPr>
          <a:lstStyle/>
          <a:p>
            <a:r>
              <a:rPr lang="en-US" sz="4000" b="1" dirty="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dirty="0">
                <a:latin typeface="Times New Roman"/>
                <a:cs typeface="Times New Roman"/>
              </a:rPr>
              <a:t>1.Investors</a:t>
            </a:r>
          </a:p>
          <a:p>
            <a:r>
              <a:rPr lang="en-US" sz="3600" b="0" dirty="0">
                <a:latin typeface="Times New Roman"/>
                <a:cs typeface="Times New Roman"/>
              </a:rPr>
              <a:t>2.Traders</a:t>
            </a:r>
          </a:p>
          <a:p>
            <a:r>
              <a:rPr lang="en-US" sz="3600" b="0" dirty="0">
                <a:latin typeface="Times New Roman"/>
                <a:cs typeface="Times New Roman"/>
              </a:rPr>
              <a:t>3.Financial Analysts</a:t>
            </a:r>
          </a:p>
          <a:p>
            <a:r>
              <a:rPr lang="en-US" sz="3600" b="0" dirty="0">
                <a:latin typeface="Times New Roman"/>
                <a:cs typeface="Times New Roman"/>
              </a:rPr>
              <a:t>4.Brokers</a:t>
            </a:r>
          </a:p>
          <a:p>
            <a:endParaRPr lang="en-US" sz="3600" b="0"/>
          </a:p>
          <a:p>
            <a:endParaRPr lang="en-US" sz="3600" b="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322318" y="268360"/>
            <a:ext cx="7288282" cy="798461"/>
          </a:xfrm>
        </p:spPr>
        <p:txBody>
          <a:bodyPr>
            <a:normAutofit/>
          </a:bodyPr>
          <a:lstStyle/>
          <a:p>
            <a:r>
              <a:rPr lang="en-US" b="1" dirty="0">
                <a:solidFill>
                  <a:srgbClr val="0D0D0D"/>
                </a:solidFill>
                <a:latin typeface="Times New Roman"/>
                <a:ea typeface="+mj-lt"/>
                <a:cs typeface="+mj-lt"/>
              </a:rPr>
              <a:t>Applications of LSTM</a:t>
            </a:r>
            <a:endParaRPr lang="en-US" dirty="0">
              <a:latin typeface="Times New Roman"/>
            </a:endParaRPr>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p:txBody>
          <a:bodyPr/>
          <a:lstStyle/>
          <a:p>
            <a:r>
              <a:rPr lang="en-US" b="1" dirty="0">
                <a:latin typeface="Times New Roman"/>
                <a:cs typeface="Times New Roman"/>
              </a:rPr>
              <a:t>MY SOUTION</a:t>
            </a:r>
            <a:br>
              <a:rPr lang="en-US" b="1" dirty="0">
                <a:latin typeface="Times New Roman"/>
              </a:rPr>
            </a:br>
            <a:br>
              <a:rPr lang="en-US" dirty="0"/>
            </a:br>
            <a:br>
              <a:rPr lang="en-US" dirty="0"/>
            </a:br>
            <a:endParaRPr lang="en-US"/>
          </a:p>
        </p:txBody>
      </p:sp>
      <p:sp>
        <p:nvSpPr>
          <p:cNvPr id="5" name="Text Placeholder 4">
            <a:extLst>
              <a:ext uri="{FF2B5EF4-FFF2-40B4-BE49-F238E27FC236}">
                <a16:creationId xmlns:a16="http://schemas.microsoft.com/office/drawing/2014/main"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UNIVERSITY college of engineering nagercoil </vt:lpstr>
      <vt:lpstr>TITLE OF PROJECT</vt:lpstr>
      <vt:lpstr>AGENDA</vt:lpstr>
      <vt:lpstr> PROBLEM STATEMENT</vt:lpstr>
      <vt:lpstr>PROJECT OVERVIEW</vt:lpstr>
      <vt:lpstr>END USERS</vt:lpstr>
      <vt:lpstr>INTRODUCTION TO lstm neural networks </vt:lpstr>
      <vt:lpstr>Applications of LSTM</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250</cp:revision>
  <dcterms:created xsi:type="dcterms:W3CDTF">2024-04-05T07:27:25Z</dcterms:created>
  <dcterms:modified xsi:type="dcterms:W3CDTF">2024-04-05T16:34:41Z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