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17"/>
  </p:handoutMasterIdLst>
  <p:sldIdLst>
    <p:sldId id="256" r:id="rId3"/>
    <p:sldId id="286" r:id="rId5"/>
    <p:sldId id="257" r:id="rId6"/>
    <p:sldId id="278" r:id="rId7"/>
    <p:sldId id="287" r:id="rId8"/>
    <p:sldId id="258" r:id="rId9"/>
    <p:sldId id="288" r:id="rId10"/>
    <p:sldId id="289" r:id="rId11"/>
    <p:sldId id="280" r:id="rId12"/>
    <p:sldId id="291" r:id="rId13"/>
    <p:sldId id="282" r:id="rId14"/>
    <p:sldId id="292"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a:t>CLICK TO add title</a:t>
            </a:r>
            <a:endParaRPr lang="en-US"/>
          </a:p>
        </p:txBody>
      </p:sp>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a:fillRect/>
          </a:stretch>
        </p:blipFill>
        <p:spPr>
          <a:xfrm>
            <a:off x="0" y="0"/>
            <a:ext cx="9488312" cy="50543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a:t>CLICK TO add title</a:t>
            </a:r>
            <a:endParaRPr lang="en-US"/>
          </a:p>
        </p:txBody>
      </p:sp>
      <p:sp>
        <p:nvSpPr>
          <p:cNvPr id="3" name="Content Placeholder 3"/>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5189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Table Placeholder 7"/>
          <p:cNvSpPr>
            <a:spLocks noGrp="1"/>
          </p:cNvSpPr>
          <p:nvPr>
            <p:ph type="tbl" sz="quarter" idx="14" hasCustomPrompt="1"/>
          </p:nvPr>
        </p:nvSpPr>
        <p:spPr>
          <a:xfrm>
            <a:off x="4216396" y="895927"/>
            <a:ext cx="7137404" cy="5115889"/>
          </a:xfrm>
        </p:spPr>
        <p:txBody>
          <a:bodyPr>
            <a:normAutofit/>
          </a:bodyPr>
          <a:lstStyle>
            <a:lvl1pPr marL="0" indent="0" algn="ctr">
              <a:buNone/>
              <a:defRPr sz="2000"/>
            </a:lvl1pPr>
          </a:lstStyle>
          <a:p>
            <a:r>
              <a:rPr lang="en-US"/>
              <a:t>Click icon to add table</a:t>
            </a:r>
            <a:endParaRPr lang="en-US"/>
          </a:p>
        </p:txBody>
      </p:sp>
      <p:sp>
        <p:nvSpPr>
          <p:cNvPr id="10" name="Footer Placeholder 4"/>
          <p:cNvSpPr>
            <a:spLocks noGrp="1"/>
          </p:cNvSpPr>
          <p:nvPr>
            <p:ph type="ftr" sz="quarter" idx="11"/>
          </p:nvPr>
        </p:nvSpPr>
        <p:spPr>
          <a:xfrm>
            <a:off x="731615" y="6356349"/>
            <a:ext cx="3819228" cy="365125"/>
          </a:xfrm>
        </p:spPr>
        <p:txBody>
          <a:bodyPr/>
          <a:lstStyle>
            <a:lvl1pPr algn="l">
              <a:defRPr sz="900"/>
            </a:lvl1pPr>
          </a:lstStyle>
          <a:p>
            <a:r>
              <a:rPr lang="en-US"/>
              <a:t>PRESENTATION TITLE</a:t>
            </a:r>
            <a:endParaRPr lang="en-US"/>
          </a:p>
        </p:txBody>
      </p:sp>
      <p:sp>
        <p:nvSpPr>
          <p:cNvPr id="11"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a:p>
        </p:txBody>
      </p:sp>
      <p:grpSp>
        <p:nvGrpSpPr>
          <p:cNvPr id="14" name="Group 13"/>
          <p:cNvGrpSpPr/>
          <p:nvPr userDrawn="1"/>
        </p:nvGrpSpPr>
        <p:grpSpPr>
          <a:xfrm>
            <a:off x="0" y="0"/>
            <a:ext cx="2327564" cy="1505528"/>
            <a:chOff x="0" y="0"/>
            <a:chExt cx="2238376" cy="3105150"/>
          </a:xfrm>
        </p:grpSpPr>
        <p:cxnSp>
          <p:nvCxnSpPr>
            <p:cNvPr id="15" name="Straight Connector 14"/>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endParaRPr lang="en-US"/>
          </a:p>
        </p:txBody>
      </p:sp>
      <p:sp>
        <p:nvSpPr>
          <p:cNvPr id="3" name="Text Placeholder 2"/>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endParaRPr lang="en-US"/>
          </a:p>
        </p:txBody>
      </p:sp>
      <p:sp>
        <p:nvSpPr>
          <p:cNvPr id="4" name="Content Placeholder 3"/>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endParaRPr lang="en-US"/>
          </a:p>
        </p:txBody>
      </p:sp>
      <p:sp>
        <p:nvSpPr>
          <p:cNvPr id="7" name="Content Placeholder 3"/>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5189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Footer Placeholder 7"/>
          <p:cNvSpPr>
            <a:spLocks noGrp="1"/>
          </p:cNvSpPr>
          <p:nvPr>
            <p:ph type="ftr" sz="quarter" idx="11"/>
          </p:nvPr>
        </p:nvSpPr>
        <p:spPr>
          <a:xfrm>
            <a:off x="843986" y="6356350"/>
            <a:ext cx="4114800" cy="365125"/>
          </a:xfrm>
        </p:spPr>
        <p:txBody>
          <a:bodyPr/>
          <a:lstStyle>
            <a:lvl1pPr algn="l">
              <a:defRPr sz="900"/>
            </a:lvl1pPr>
          </a:lstStyle>
          <a:p>
            <a:r>
              <a:rPr lang="en-US"/>
              <a:t>PRESENTATION TITLE</a:t>
            </a:r>
            <a:endParaRPr lang="en-US"/>
          </a:p>
        </p:txBody>
      </p:sp>
      <p:sp>
        <p:nvSpPr>
          <p:cNvPr id="9" name="Slide Number Placeholder 8"/>
          <p:cNvSpPr>
            <a:spLocks noGrp="1"/>
          </p:cNvSpPr>
          <p:nvPr>
            <p:ph type="sldNum" sz="quarter" idx="12"/>
          </p:nvPr>
        </p:nvSpPr>
        <p:spPr/>
        <p:txBody>
          <a:bodyPr/>
          <a:lstStyle>
            <a:lvl1pPr>
              <a:defRPr sz="900"/>
            </a:lvl1pPr>
          </a:lstStyle>
          <a:p>
            <a:fld id="{A49DFD55-3C28-40EF-9E31-A92D2E4017FF}" type="slidenum">
              <a:rPr lang="en-US" smtClean="0"/>
            </a:fld>
            <a:endParaRPr lang="en-US"/>
          </a:p>
        </p:txBody>
      </p:sp>
      <p:pic>
        <p:nvPicPr>
          <p:cNvPr id="13" name="Graphic 12"/>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a:fillRect/>
          </a:stretch>
        </p:blipFill>
        <p:spPr>
          <a:xfrm rot="10800000" flipH="1">
            <a:off x="6308436" y="-11"/>
            <a:ext cx="5883564" cy="236642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p:cNvGrpSpPr/>
          <p:nvPr userDrawn="1"/>
        </p:nvGrpSpPr>
        <p:grpSpPr>
          <a:xfrm>
            <a:off x="0" y="0"/>
            <a:ext cx="2590800" cy="1027906"/>
            <a:chOff x="0" y="0"/>
            <a:chExt cx="2590800" cy="1027906"/>
          </a:xfrm>
        </p:grpSpPr>
        <p:cxnSp>
          <p:nvCxnSpPr>
            <p:cNvPr id="11" name="Straight Connector 10"/>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a:t>CLICK TO add title</a:t>
            </a:r>
            <a:endParaRPr lang="en-US"/>
          </a:p>
        </p:txBody>
      </p:sp>
      <p:sp>
        <p:nvSpPr>
          <p:cNvPr id="8" name="Table Placeholder 7"/>
          <p:cNvSpPr>
            <a:spLocks noGrp="1"/>
          </p:cNvSpPr>
          <p:nvPr>
            <p:ph type="tbl" sz="quarter" idx="14" hasCustomPrompt="1"/>
          </p:nvPr>
        </p:nvSpPr>
        <p:spPr>
          <a:xfrm>
            <a:off x="838200" y="2111381"/>
            <a:ext cx="10515600" cy="3570963"/>
          </a:xfrm>
        </p:spPr>
        <p:txBody>
          <a:bodyPr>
            <a:normAutofit/>
          </a:bodyPr>
          <a:lstStyle>
            <a:lvl1pPr marL="0" indent="0" algn="ctr">
              <a:buNone/>
              <a:defRPr sz="2000"/>
            </a:lvl1pPr>
          </a:lstStyle>
          <a:p>
            <a:r>
              <a:rPr lang="en-US"/>
              <a:t>Click icon to add table</a:t>
            </a:r>
            <a:endParaRPr lang="en-US"/>
          </a:p>
        </p:txBody>
      </p:sp>
      <p:sp>
        <p:nvSpPr>
          <p:cNvPr id="6" name="Footer Placeholder 4"/>
          <p:cNvSpPr>
            <a:spLocks noGrp="1"/>
          </p:cNvSpPr>
          <p:nvPr>
            <p:ph type="ftr" sz="quarter" idx="11"/>
          </p:nvPr>
        </p:nvSpPr>
        <p:spPr>
          <a:xfrm>
            <a:off x="838200" y="6356349"/>
            <a:ext cx="3819228" cy="365125"/>
          </a:xfrm>
        </p:spPr>
        <p:txBody>
          <a:bodyPr/>
          <a:lstStyle>
            <a:lvl1pPr algn="l">
              <a:defRPr sz="900"/>
            </a:lvl1pPr>
          </a:lstStyle>
          <a:p>
            <a:r>
              <a:rPr lang="en-US"/>
              <a:t>PRESENTATION TITLE</a:t>
            </a:r>
            <a:endParaRPr lang="en-US"/>
          </a:p>
        </p:txBody>
      </p:sp>
      <p:sp>
        <p:nvSpPr>
          <p:cNvPr id="7"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add title</a:t>
            </a:r>
            <a:endParaRPr lang="en-US"/>
          </a:p>
        </p:txBody>
      </p:sp>
      <p:sp>
        <p:nvSpPr>
          <p:cNvPr id="3" name="Subtitle 2"/>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endParaRPr lang="en-US"/>
          </a:p>
        </p:txBody>
      </p:sp>
      <p:pic>
        <p:nvPicPr>
          <p:cNvPr id="6" name="Graphic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p:cNvSpPr>
            <a:spLocks noGrp="1"/>
          </p:cNvSpPr>
          <p:nvPr>
            <p:ph type="ftr" sz="quarter" idx="11"/>
          </p:nvPr>
        </p:nvSpPr>
        <p:spPr>
          <a:xfrm>
            <a:off x="4267200" y="6356350"/>
            <a:ext cx="4179570" cy="365125"/>
          </a:xfrm>
        </p:spPr>
        <p:txBody>
          <a:bodyPr/>
          <a:lstStyle>
            <a:lvl1pPr algn="l">
              <a:defRPr sz="900"/>
            </a:lvl1pPr>
          </a:lstStyle>
          <a:p>
            <a:r>
              <a:rPr lang="en-US"/>
              <a:t>PRESENTATION TITLE</a:t>
            </a:r>
            <a:endParaRPr lang="en-US"/>
          </a:p>
        </p:txBody>
      </p:sp>
      <p:sp>
        <p:nvSpPr>
          <p:cNvPr id="11" name="Slide Number Placeholder 8"/>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a:fillRect/>
          </a:stretch>
        </p:blipFill>
        <p:spPr>
          <a:xfrm>
            <a:off x="4229100" y="0"/>
            <a:ext cx="7962901" cy="6858000"/>
          </a:xfrm>
          <a:prstGeom prst="rect">
            <a:avLst/>
          </a:prstGeom>
        </p:spPr>
      </p:pic>
      <p:sp>
        <p:nvSpPr>
          <p:cNvPr id="2" name="Title 1"/>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add title</a:t>
            </a:r>
            <a:endParaRPr lang="en-US"/>
          </a:p>
        </p:txBody>
      </p:sp>
      <p:sp>
        <p:nvSpPr>
          <p:cNvPr id="3" name="Content Placeholder 2"/>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a:xfrm>
            <a:off x="1333500" y="6356349"/>
            <a:ext cx="3819228" cy="365125"/>
          </a:xfrm>
        </p:spPr>
        <p:txBody>
          <a:bodyPr/>
          <a:lstStyle>
            <a:lvl1pPr algn="l">
              <a:defRPr sz="900"/>
            </a:lvl1pPr>
          </a:lstStyle>
          <a:p>
            <a:r>
              <a:rPr lang="en-US"/>
              <a:t>PRESENTATION TITLE</a:t>
            </a:r>
            <a:endParaRPr lang="en-US"/>
          </a:p>
        </p:txBody>
      </p:sp>
      <p:sp>
        <p:nvSpPr>
          <p:cNvPr id="6"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a:t>CLICK TO add title</a:t>
            </a:r>
            <a:endParaRPr lang="en-US"/>
          </a:p>
        </p:txBody>
      </p:sp>
      <p:grpSp>
        <p:nvGrpSpPr>
          <p:cNvPr id="4" name="Group 3"/>
          <p:cNvGrpSpPr/>
          <p:nvPr userDrawn="1"/>
        </p:nvGrpSpPr>
        <p:grpSpPr>
          <a:xfrm>
            <a:off x="0" y="0"/>
            <a:ext cx="6557818" cy="6858000"/>
            <a:chOff x="0" y="0"/>
            <a:chExt cx="4762501" cy="5186363"/>
          </a:xfrm>
        </p:grpSpPr>
        <p:cxnSp>
          <p:nvCxnSpPr>
            <p:cNvPr id="5" name="Straight Connector 4"/>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a:t>CLICK TO add title</a:t>
            </a:r>
            <a:endParaRPr lang="en-US"/>
          </a:p>
        </p:txBody>
      </p:sp>
      <p:cxnSp>
        <p:nvCxnSpPr>
          <p:cNvPr id="7" name="Straight Connector 6"/>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1" fmla="*/ 0 w 6576291"/>
              <a:gd name="connsiteY0-2" fmla="*/ 5080 h 6872605"/>
              <a:gd name="connsiteX1-3" fmla="*/ 3604491 w 6576291"/>
              <a:gd name="connsiteY1-4" fmla="*/ 0 h 6872605"/>
              <a:gd name="connsiteX2-5" fmla="*/ 6576291 w 6576291"/>
              <a:gd name="connsiteY2-6" fmla="*/ 6872605 h 6872605"/>
              <a:gd name="connsiteX3-7" fmla="*/ 0 w 6576291"/>
              <a:gd name="connsiteY3-8" fmla="*/ 6872605 h 6872605"/>
              <a:gd name="connsiteX4-9" fmla="*/ 0 w 6576291"/>
              <a:gd name="connsiteY4-10" fmla="*/ 5080 h 6872605"/>
              <a:gd name="connsiteX0-11" fmla="*/ 0 w 6576291"/>
              <a:gd name="connsiteY0-12" fmla="*/ 0 h 6867525"/>
              <a:gd name="connsiteX1-13" fmla="*/ 3624811 w 6576291"/>
              <a:gd name="connsiteY1-14" fmla="*/ 10160 h 6867525"/>
              <a:gd name="connsiteX2-15" fmla="*/ 6576291 w 6576291"/>
              <a:gd name="connsiteY2-16" fmla="*/ 6867525 h 6867525"/>
              <a:gd name="connsiteX3-17" fmla="*/ 0 w 6576291"/>
              <a:gd name="connsiteY3-18" fmla="*/ 6867525 h 6867525"/>
              <a:gd name="connsiteX4-19" fmla="*/ 0 w 6576291"/>
              <a:gd name="connsiteY4-20" fmla="*/ 0 h 6867525"/>
              <a:gd name="connsiteX0-21" fmla="*/ 0 w 6576291"/>
              <a:gd name="connsiteY0-22" fmla="*/ 5080 h 6872605"/>
              <a:gd name="connsiteX1-23" fmla="*/ 3629891 w 6576291"/>
              <a:gd name="connsiteY1-24" fmla="*/ 0 h 6872605"/>
              <a:gd name="connsiteX2-25" fmla="*/ 6576291 w 6576291"/>
              <a:gd name="connsiteY2-26" fmla="*/ 6872605 h 6872605"/>
              <a:gd name="connsiteX3-27" fmla="*/ 0 w 6576291"/>
              <a:gd name="connsiteY3-28" fmla="*/ 6872605 h 6872605"/>
              <a:gd name="connsiteX4-29" fmla="*/ 0 w 6576291"/>
              <a:gd name="connsiteY4-30" fmla="*/ 5080 h 68726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endParaRPr lang="en-US"/>
          </a:p>
        </p:txBody>
      </p:sp>
      <p:sp>
        <p:nvSpPr>
          <p:cNvPr id="3" name="Content Placeholder 3"/>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grpSp>
        <p:nvGrpSpPr>
          <p:cNvPr id="9" name="Group 8"/>
          <p:cNvGrpSpPr/>
          <p:nvPr userDrawn="1"/>
        </p:nvGrpSpPr>
        <p:grpSpPr>
          <a:xfrm>
            <a:off x="9096374" y="-25401"/>
            <a:ext cx="3095625" cy="6883401"/>
            <a:chOff x="9096375" y="-25401"/>
            <a:chExt cx="3095625" cy="6883401"/>
          </a:xfrm>
        </p:grpSpPr>
        <p:cxnSp>
          <p:nvCxnSpPr>
            <p:cNvPr id="10" name="Straight Connector 9"/>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p:cNvSpPr>
            <a:spLocks noGrp="1"/>
          </p:cNvSpPr>
          <p:nvPr>
            <p:ph type="ftr" sz="quarter" idx="11"/>
          </p:nvPr>
        </p:nvSpPr>
        <p:spPr>
          <a:xfrm>
            <a:off x="1333500" y="6356349"/>
            <a:ext cx="3819228" cy="365125"/>
          </a:xfrm>
        </p:spPr>
        <p:txBody>
          <a:bodyPr/>
          <a:lstStyle>
            <a:lvl1pPr algn="l">
              <a:defRPr sz="900"/>
            </a:lvl1pPr>
          </a:lstStyle>
          <a:p>
            <a:r>
              <a:rPr lang="en-US"/>
              <a:t>PRESENTATION TITLE</a:t>
            </a:r>
            <a:endParaRPr lang="en-US"/>
          </a:p>
        </p:txBody>
      </p:sp>
      <p:sp>
        <p:nvSpPr>
          <p:cNvPr id="16"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a:t>CLICK TO add title</a:t>
            </a:r>
            <a:endParaRPr lang="en-US"/>
          </a:p>
        </p:txBody>
      </p:sp>
      <p:pic>
        <p:nvPicPr>
          <p:cNvPr id="4" name="Graphic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a:fillRect/>
          </a:stretch>
        </p:blipFill>
        <p:spPr>
          <a:xfrm>
            <a:off x="25785" y="0"/>
            <a:ext cx="4093633" cy="3912394"/>
          </a:xfrm>
          <a:prstGeom prst="rect">
            <a:avLst/>
          </a:prstGeom>
        </p:spPr>
      </p:pic>
      <p:sp>
        <p:nvSpPr>
          <p:cNvPr id="2" name="Title 1"/>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endParaRPr lang="en-US"/>
          </a:p>
        </p:txBody>
      </p:sp>
      <p:sp>
        <p:nvSpPr>
          <p:cNvPr id="3" name="Text Placeholder 2"/>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endParaRPr lang="en-US"/>
          </a:p>
        </p:txBody>
      </p:sp>
      <p:sp>
        <p:nvSpPr>
          <p:cNvPr id="7" name="Content Placeholder 3"/>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endParaRPr lang="en-US"/>
          </a:p>
        </p:txBody>
      </p:sp>
      <p:sp>
        <p:nvSpPr>
          <p:cNvPr id="9" name="Content Placeholder 3"/>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Footer Placeholder 4"/>
          <p:cNvSpPr>
            <a:spLocks noGrp="1"/>
          </p:cNvSpPr>
          <p:nvPr>
            <p:ph type="ftr" sz="quarter" idx="11"/>
          </p:nvPr>
        </p:nvSpPr>
        <p:spPr>
          <a:xfrm>
            <a:off x="2969260" y="6356349"/>
            <a:ext cx="3819228" cy="365125"/>
          </a:xfrm>
        </p:spPr>
        <p:txBody>
          <a:bodyPr/>
          <a:lstStyle>
            <a:lvl1pPr algn="l">
              <a:defRPr sz="900"/>
            </a:lvl1pPr>
          </a:lstStyle>
          <a:p>
            <a:r>
              <a:rPr lang="en-US"/>
              <a:t>PRESENTATION TITLE</a:t>
            </a:r>
            <a:endParaRPr lang="en-US"/>
          </a:p>
        </p:txBody>
      </p:sp>
      <p:sp>
        <p:nvSpPr>
          <p:cNvPr id="14"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endParaRPr lang="en-US"/>
          </a:p>
        </p:txBody>
      </p:sp>
      <p:grpSp>
        <p:nvGrpSpPr>
          <p:cNvPr id="10" name="Group 9"/>
          <p:cNvGrpSpPr/>
          <p:nvPr userDrawn="1"/>
        </p:nvGrpSpPr>
        <p:grpSpPr>
          <a:xfrm>
            <a:off x="4429817" y="0"/>
            <a:ext cx="7762183" cy="2754814"/>
            <a:chOff x="7334250" y="0"/>
            <a:chExt cx="4857750" cy="1724025"/>
          </a:xfrm>
        </p:grpSpPr>
        <p:cxnSp>
          <p:nvCxnSpPr>
            <p:cNvPr id="11" name="Straight Connector 10"/>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endParaRPr lang="en-US"/>
          </a:p>
        </p:txBody>
      </p:sp>
      <p:sp>
        <p:nvSpPr>
          <p:cNvPr id="5" name="Content Placeholder 3"/>
          <p:cNvSpPr>
            <a:spLocks noGrp="1"/>
          </p:cNvSpPr>
          <p:nvPr>
            <p:ph sz="half" idx="15" hasCustomPrompt="1"/>
          </p:nvPr>
        </p:nvSpPr>
        <p:spPr>
          <a:xfrm>
            <a:off x="1341120" y="3392035"/>
            <a:ext cx="2722880" cy="2907164"/>
          </a:xfrm>
        </p:spPr>
        <p:txBody>
          <a:bodyPr tIns="0">
            <a:normAutofit/>
          </a:bodyPr>
          <a:lstStyle>
            <a:lvl1pPr marL="283210" indent="-283210">
              <a:lnSpc>
                <a:spcPct val="100000"/>
              </a:lnSpc>
              <a:buFont typeface="+mj-lt"/>
              <a:buAutoNum type="arabicPeriod"/>
              <a:defRPr sz="1800" b="0" spc="50" baseline="0"/>
            </a:lvl1pPr>
            <a:lvl2pPr marL="567055" indent="-342900">
              <a:lnSpc>
                <a:spcPct val="100000"/>
              </a:lnSpc>
              <a:spcBef>
                <a:spcPts val="1000"/>
              </a:spcBef>
              <a:buFont typeface="+mj-lt"/>
              <a:buAutoNum type="alphaLcPeriod"/>
              <a:defRPr sz="1800" spc="50" baseline="0"/>
            </a:lvl2pPr>
            <a:lvl3pPr marL="850265" indent="-342900">
              <a:lnSpc>
                <a:spcPct val="100000"/>
              </a:lnSpc>
              <a:spcBef>
                <a:spcPts val="1000"/>
              </a:spcBef>
              <a:buFont typeface="+mj-lt"/>
              <a:buAutoNum type="arabicParenR"/>
              <a:defRPr sz="1800" spc="50" baseline="0"/>
            </a:lvl3pPr>
            <a:lvl4pPr marL="1042670"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p:txBody>
      </p:sp>
      <p:sp>
        <p:nvSpPr>
          <p:cNvPr id="17" name="Text Placeholder 2"/>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endParaRPr lang="en-US"/>
          </a:p>
        </p:txBody>
      </p:sp>
      <p:sp>
        <p:nvSpPr>
          <p:cNvPr id="3" name="Content Placeholder 3"/>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9" name="Footer Placeholder 4"/>
          <p:cNvSpPr>
            <a:spLocks noGrp="1"/>
          </p:cNvSpPr>
          <p:nvPr>
            <p:ph type="ftr" sz="quarter" idx="12"/>
          </p:nvPr>
        </p:nvSpPr>
        <p:spPr>
          <a:xfrm>
            <a:off x="1333500" y="6356349"/>
            <a:ext cx="3819228" cy="365125"/>
          </a:xfrm>
        </p:spPr>
        <p:txBody>
          <a:bodyPr/>
          <a:lstStyle>
            <a:lvl1pPr algn="l">
              <a:defRPr sz="900"/>
            </a:lvl1pPr>
          </a:lstStyle>
          <a:p>
            <a:r>
              <a:rPr lang="en-US"/>
              <a:t>PRESENTATION TITLE</a:t>
            </a:r>
            <a:endParaRPr lang="en-US"/>
          </a:p>
        </p:txBody>
      </p:sp>
      <p:sp>
        <p:nvSpPr>
          <p:cNvPr id="20" name="Slide Number Placeholder 5"/>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endParaRPr lang="en-US"/>
          </a:p>
        </p:txBody>
      </p:sp>
      <p:sp>
        <p:nvSpPr>
          <p:cNvPr id="13" name="Picture Placeholder 12"/>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1" fmla="*/ 0 w 5476875"/>
              <a:gd name="connsiteY0-2" fmla="*/ 0 h 6858000"/>
              <a:gd name="connsiteX1-3" fmla="*/ 2520315 w 5476875"/>
              <a:gd name="connsiteY1-4" fmla="*/ 0 h 6858000"/>
              <a:gd name="connsiteX2-5" fmla="*/ 5476875 w 5476875"/>
              <a:gd name="connsiteY2-6" fmla="*/ 6858000 h 6858000"/>
              <a:gd name="connsiteX3-7" fmla="*/ 0 w 5476875"/>
              <a:gd name="connsiteY3-8" fmla="*/ 6858000 h 6858000"/>
              <a:gd name="connsiteX4-9" fmla="*/ 0 w 5476875"/>
              <a:gd name="connsiteY4-10" fmla="*/ 0 h 6858000"/>
              <a:gd name="connsiteX0-11" fmla="*/ 5080 w 5481955"/>
              <a:gd name="connsiteY0-12" fmla="*/ 0 h 6858000"/>
              <a:gd name="connsiteX1-13" fmla="*/ 2525395 w 5481955"/>
              <a:gd name="connsiteY1-14" fmla="*/ 0 h 6858000"/>
              <a:gd name="connsiteX2-15" fmla="*/ 5481955 w 5481955"/>
              <a:gd name="connsiteY2-16" fmla="*/ 6858000 h 6858000"/>
              <a:gd name="connsiteX3-17" fmla="*/ 5080 w 5481955"/>
              <a:gd name="connsiteY3-18" fmla="*/ 6858000 h 6858000"/>
              <a:gd name="connsiteX4-19" fmla="*/ 0 w 5481955"/>
              <a:gd name="connsiteY4-20" fmla="*/ 4805680 h 6858000"/>
              <a:gd name="connsiteX5" fmla="*/ 5080 w 5481955"/>
              <a:gd name="connsiteY5" fmla="*/ 0 h 6858000"/>
              <a:gd name="connsiteX0-21" fmla="*/ 5080 w 5481955"/>
              <a:gd name="connsiteY0-22" fmla="*/ 0 h 6863080"/>
              <a:gd name="connsiteX1-23" fmla="*/ 2525395 w 5481955"/>
              <a:gd name="connsiteY1-24" fmla="*/ 0 h 6863080"/>
              <a:gd name="connsiteX2-25" fmla="*/ 5481955 w 5481955"/>
              <a:gd name="connsiteY2-26" fmla="*/ 6858000 h 6863080"/>
              <a:gd name="connsiteX3-27" fmla="*/ 899160 w 5481955"/>
              <a:gd name="connsiteY3-28" fmla="*/ 6863080 h 6863080"/>
              <a:gd name="connsiteX4-29" fmla="*/ 0 w 5481955"/>
              <a:gd name="connsiteY4-30" fmla="*/ 4805680 h 6863080"/>
              <a:gd name="connsiteX5-31" fmla="*/ 5080 w 5481955"/>
              <a:gd name="connsiteY5-32" fmla="*/ 0 h 6863080"/>
              <a:gd name="connsiteX0-33" fmla="*/ 5080 w 5481955"/>
              <a:gd name="connsiteY0-34" fmla="*/ 0 h 6863080"/>
              <a:gd name="connsiteX1-35" fmla="*/ 2525395 w 5481955"/>
              <a:gd name="connsiteY1-36" fmla="*/ 0 h 6863080"/>
              <a:gd name="connsiteX2-37" fmla="*/ 5481955 w 5481955"/>
              <a:gd name="connsiteY2-38" fmla="*/ 6858000 h 6863080"/>
              <a:gd name="connsiteX3-39" fmla="*/ 899160 w 5481955"/>
              <a:gd name="connsiteY3-40" fmla="*/ 6863080 h 6863080"/>
              <a:gd name="connsiteX4-41" fmla="*/ 0 w 5481955"/>
              <a:gd name="connsiteY4-42" fmla="*/ 4805680 h 6863080"/>
              <a:gd name="connsiteX5-43" fmla="*/ 5080 w 5481955"/>
              <a:gd name="connsiteY5-44" fmla="*/ 0 h 6863080"/>
              <a:gd name="connsiteX0-45" fmla="*/ 5080 w 5481955"/>
              <a:gd name="connsiteY0-46" fmla="*/ 0 h 6863080"/>
              <a:gd name="connsiteX1-47" fmla="*/ 2525395 w 5481955"/>
              <a:gd name="connsiteY1-48" fmla="*/ 0 h 6863080"/>
              <a:gd name="connsiteX2-49" fmla="*/ 5481955 w 5481955"/>
              <a:gd name="connsiteY2-50" fmla="*/ 6858000 h 6863080"/>
              <a:gd name="connsiteX3-51" fmla="*/ 899160 w 5481955"/>
              <a:gd name="connsiteY3-52" fmla="*/ 6863080 h 6863080"/>
              <a:gd name="connsiteX4-53" fmla="*/ 0 w 5481955"/>
              <a:gd name="connsiteY4-54" fmla="*/ 4805680 h 6863080"/>
              <a:gd name="connsiteX5-55" fmla="*/ 5080 w 5481955"/>
              <a:gd name="connsiteY5-56" fmla="*/ 0 h 6863080"/>
              <a:gd name="connsiteX0-57" fmla="*/ 5080 w 5481955"/>
              <a:gd name="connsiteY0-58" fmla="*/ 0 h 6863080"/>
              <a:gd name="connsiteX1-59" fmla="*/ 2525395 w 5481955"/>
              <a:gd name="connsiteY1-60" fmla="*/ 0 h 6863080"/>
              <a:gd name="connsiteX2-61" fmla="*/ 5481955 w 5481955"/>
              <a:gd name="connsiteY2-62" fmla="*/ 6858000 h 6863080"/>
              <a:gd name="connsiteX3-63" fmla="*/ 899160 w 5481955"/>
              <a:gd name="connsiteY3-64" fmla="*/ 6863080 h 6863080"/>
              <a:gd name="connsiteX4-65" fmla="*/ 0 w 5481955"/>
              <a:gd name="connsiteY4-66" fmla="*/ 4759960 h 6863080"/>
              <a:gd name="connsiteX5-67" fmla="*/ 5080 w 5481955"/>
              <a:gd name="connsiteY5-68" fmla="*/ 0 h 6863080"/>
              <a:gd name="connsiteX0-69" fmla="*/ 5080 w 5481955"/>
              <a:gd name="connsiteY0-70" fmla="*/ 0 h 6863080"/>
              <a:gd name="connsiteX1-71" fmla="*/ 2525395 w 5481955"/>
              <a:gd name="connsiteY1-72" fmla="*/ 0 h 6863080"/>
              <a:gd name="connsiteX2-73" fmla="*/ 5481955 w 5481955"/>
              <a:gd name="connsiteY2-74" fmla="*/ 6858000 h 6863080"/>
              <a:gd name="connsiteX3-75" fmla="*/ 899160 w 5481955"/>
              <a:gd name="connsiteY3-76" fmla="*/ 6863080 h 6863080"/>
              <a:gd name="connsiteX4-77" fmla="*/ 0 w 5481955"/>
              <a:gd name="connsiteY4-78" fmla="*/ 4759960 h 6863080"/>
              <a:gd name="connsiteX5-79" fmla="*/ 5080 w 5481955"/>
              <a:gd name="connsiteY5-80" fmla="*/ 0 h 68630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a:p>
        </p:txBody>
      </p:sp>
      <p:sp>
        <p:nvSpPr>
          <p:cNvPr id="4" name="Footer Placeholder 4"/>
          <p:cNvSpPr>
            <a:spLocks noGrp="1"/>
          </p:cNvSpPr>
          <p:nvPr>
            <p:ph type="ftr" sz="quarter" idx="11"/>
          </p:nvPr>
        </p:nvSpPr>
        <p:spPr>
          <a:xfrm>
            <a:off x="825500" y="6356349"/>
            <a:ext cx="3819228" cy="365125"/>
          </a:xfrm>
        </p:spPr>
        <p:txBody>
          <a:bodyPr/>
          <a:lstStyle>
            <a:lvl1pPr algn="l">
              <a:defRPr sz="900"/>
            </a:lvl1pPr>
          </a:lstStyle>
          <a:p>
            <a:r>
              <a:rPr lang="en-US"/>
              <a:t>PRESENTATION TITLE</a:t>
            </a:r>
            <a:endParaRPr lang="en-US"/>
          </a:p>
        </p:txBody>
      </p:sp>
      <p:sp>
        <p:nvSpPr>
          <p:cNvPr id="5"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a:p>
        </p:txBody>
      </p:sp>
      <p:sp>
        <p:nvSpPr>
          <p:cNvPr id="8" name="Content Placeholder 3"/>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5189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1.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00010" y="641350"/>
            <a:ext cx="3769995" cy="1604645"/>
          </a:xfrm>
        </p:spPr>
        <p:txBody>
          <a:bodyPr anchor="ctr"/>
          <a:lstStyle/>
          <a:p>
            <a:r>
              <a:rPr lang="en-US">
                <a:latin typeface="Times New Roman" panose="02020603050405020304" charset="0"/>
                <a:cs typeface="Times New Roman" panose="02020603050405020304" charset="0"/>
              </a:rPr>
              <a:t>UNIVERSITY college of engine</a:t>
            </a:r>
            <a:r>
              <a:rPr lang="en-US" sz="4000">
                <a:latin typeface="Times New Roman" panose="02020603050405020304" charset="0"/>
                <a:cs typeface="Times New Roman" panose="02020603050405020304" charset="0"/>
              </a:rPr>
              <a:t>eriNg </a:t>
            </a:r>
            <a:r>
              <a:rPr lang="en-US" sz="4000" err="1">
                <a:latin typeface="Times New Roman" panose="02020603050405020304" charset="0"/>
                <a:cs typeface="Times New Roman" panose="02020603050405020304" charset="0"/>
              </a:rPr>
              <a:t>nagercoil</a:t>
            </a:r>
            <a:r>
              <a:rPr lang="en-US" sz="4000">
                <a:latin typeface="Times New Roman" panose="02020603050405020304" charset="0"/>
                <a:cs typeface="Times New Roman" panose="02020603050405020304" charset="0"/>
              </a:rPr>
              <a:t> </a:t>
            </a:r>
            <a:endParaRPr lang="en-US" sz="4000">
              <a:latin typeface="Times New Roman" panose="02020603050405020304" charset="0"/>
              <a:cs typeface="Times New Roman" panose="02020603050405020304" charset="0"/>
            </a:endParaRPr>
          </a:p>
        </p:txBody>
      </p:sp>
      <p:sp>
        <p:nvSpPr>
          <p:cNvPr id="4" name="TextBox 3"/>
          <p:cNvSpPr txBox="1"/>
          <p:nvPr/>
        </p:nvSpPr>
        <p:spPr>
          <a:xfrm>
            <a:off x="6716783" y="3234266"/>
            <a:ext cx="4425350"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dirty="0">
                <a:latin typeface="Times New Roman" panose="02020603050405020304"/>
                <a:cs typeface="Times New Roman" panose="02020603050405020304"/>
              </a:rPr>
              <a:t>Submitted by</a:t>
            </a:r>
            <a:r>
              <a:rPr lang="en-US" dirty="0">
                <a:latin typeface="Times New Roman" panose="02020603050405020304"/>
                <a:cs typeface="Times New Roman" panose="02020603050405020304"/>
              </a:rPr>
              <a:t>:</a:t>
            </a:r>
            <a:endParaRPr lang="en-US" dirty="0">
              <a:latin typeface="Times New Roman" panose="02020603050405020304"/>
              <a:cs typeface="Times New Roman" panose="02020603050405020304"/>
            </a:endParaRPr>
          </a:p>
          <a:p>
            <a:r>
              <a:rPr lang="en-US" sz="2800" dirty="0">
                <a:latin typeface="Times New Roman" panose="02020603050405020304"/>
                <a:cs typeface="Times New Roman" panose="02020603050405020304"/>
              </a:rPr>
              <a:t>NANTHINI  V</a:t>
            </a:r>
            <a:endParaRPr lang="en-US" sz="2800" dirty="0">
              <a:latin typeface="Times New Roman" panose="02020603050405020304"/>
              <a:cs typeface="Times New Roman" panose="02020603050405020304"/>
            </a:endParaRPr>
          </a:p>
          <a:p>
            <a:r>
              <a:rPr lang="en-US" sz="2800" dirty="0">
                <a:latin typeface="Times New Roman" panose="02020603050405020304"/>
                <a:cs typeface="Times New Roman" panose="02020603050405020304"/>
              </a:rPr>
              <a:t>Register No:962821104061</a:t>
            </a:r>
            <a:endParaRPr lang="en-US" sz="2800" dirty="0">
              <a:latin typeface="Times New Roman" panose="02020603050405020304"/>
              <a:cs typeface="Times New Roman" panose="02020603050405020304"/>
            </a:endParaRPr>
          </a:p>
          <a:p>
            <a:r>
              <a:rPr lang="en-US" sz="2800" dirty="0">
                <a:latin typeface="Times New Roman" panose="02020603050405020304"/>
                <a:cs typeface="Times New Roman" panose="02020603050405020304"/>
              </a:rPr>
              <a:t>NM ID:au962821104061</a:t>
            </a:r>
            <a:endParaRPr lang="en-US" sz="2800" dirty="0">
              <a:latin typeface="Times New Roman" panose="02020603050405020304"/>
              <a:cs typeface="Times New Roman" panose="02020603050405020304"/>
            </a:endParaRPr>
          </a:p>
          <a:p>
            <a:r>
              <a:rPr lang="en-US" sz="2800" dirty="0">
                <a:latin typeface="Times New Roman" panose="02020603050405020304"/>
                <a:cs typeface="Times New Roman" panose="02020603050405020304"/>
              </a:rPr>
              <a:t>EMAIL ID:vnanthini143@gmail.com</a:t>
            </a:r>
            <a:endParaRPr lang="en-US" sz="2800" dirty="0">
              <a:latin typeface="Times New Roman" panose="02020603050405020304"/>
              <a:cs typeface="Times New Roman" panose="02020603050405020304"/>
            </a:endParaRPr>
          </a:p>
          <a:p>
            <a:r>
              <a:rPr lang="en-US" sz="3200" dirty="0">
                <a:latin typeface="Times New Roman" panose="02020603050405020304"/>
                <a:cs typeface="Times New Roman" panose="02020603050405020304"/>
              </a:rPr>
              <a:t>FINAL PROJECT</a:t>
            </a:r>
            <a:endParaRPr lang="en-US" sz="3200" dirty="0">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4" y="337192"/>
            <a:ext cx="6560969" cy="445113"/>
          </a:xfrm>
        </p:spPr>
        <p:txBody>
          <a:bodyPr>
            <a:noAutofit/>
          </a:bodyPr>
          <a:lstStyle/>
          <a:p>
            <a:r>
              <a:rPr lang="en-US" sz="3200" b="1">
                <a:latin typeface="Times New Roman" panose="02020603050405020304"/>
                <a:cs typeface="Times New Roman" panose="02020603050405020304"/>
              </a:rPr>
              <a:t>MODELLING</a:t>
            </a:r>
            <a:endParaRPr lang="en-US" sz="3200" b="1">
              <a:latin typeface="Times New Roman" panose="02020603050405020304"/>
              <a:cs typeface="Times New Roman" panose="02020603050405020304"/>
            </a:endParaRPr>
          </a:p>
        </p:txBody>
      </p:sp>
      <p:sp>
        <p:nvSpPr>
          <p:cNvPr id="3" name="Text Placeholder 2"/>
          <p:cNvSpPr>
            <a:spLocks noGrp="1"/>
          </p:cNvSpPr>
          <p:nvPr>
            <p:ph type="body" idx="1"/>
          </p:nvPr>
        </p:nvSpPr>
        <p:spPr/>
        <p:txBody>
          <a:bodyPr/>
          <a:lstStyle/>
          <a:p>
            <a:r>
              <a:rPr lang="en-US"/>
              <a:t>.</a:t>
            </a:r>
            <a:endParaRPr lang="en-US"/>
          </a:p>
        </p:txBody>
      </p:sp>
      <p:sp>
        <p:nvSpPr>
          <p:cNvPr id="4" name="Content Placeholder 3"/>
          <p:cNvSpPr>
            <a:spLocks noGrp="1"/>
          </p:cNvSpPr>
          <p:nvPr>
            <p:ph sz="half" idx="2"/>
          </p:nvPr>
        </p:nvSpPr>
        <p:spPr>
          <a:xfrm>
            <a:off x="4313" y="1227600"/>
            <a:ext cx="6567659" cy="4973676"/>
          </a:xfrm>
        </p:spPr>
        <p:txBody>
          <a:bodyPr vert="horz" lIns="91440" tIns="45720" rIns="91440" bIns="45720" rtlCol="0" anchor="t">
            <a:normAutofit/>
          </a:bodyPr>
          <a:lstStyle/>
          <a:p>
            <a:r>
              <a:rPr lang="en-US" sz="2400" dirty="0">
                <a:latin typeface="Times New Roman" panose="02020603050405020304"/>
                <a:cs typeface="Times New Roman" panose="02020603050405020304"/>
              </a:rPr>
              <a:t>Data Collection and Preprocessing​ </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Feature Selection and </a:t>
            </a:r>
            <a:r>
              <a:rPr lang="en-US" sz="2400">
                <a:latin typeface="Times New Roman" panose="02020603050405020304"/>
                <a:cs typeface="Times New Roman" panose="02020603050405020304"/>
              </a:rPr>
              <a:t>Engineering​</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 Data Sequencing​ Model Architecture​ </a:t>
            </a:r>
            <a:endParaRPr lang="en-US" sz="2400" dirty="0">
              <a:latin typeface="Times New Roman" panose="02020603050405020304"/>
              <a:cs typeface="Times New Roman" panose="02020603050405020304"/>
            </a:endParaRPr>
          </a:p>
          <a:p>
            <a:r>
              <a:rPr lang="en-US" sz="2400">
                <a:latin typeface="Times New Roman" panose="02020603050405020304"/>
                <a:cs typeface="Times New Roman" panose="02020603050405020304"/>
              </a:rPr>
              <a:t>Compile the Model​</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 </a:t>
            </a:r>
            <a:r>
              <a:rPr lang="en-US" sz="2400" err="1">
                <a:latin typeface="Times New Roman" panose="02020603050405020304"/>
                <a:cs typeface="Times New Roman" panose="02020603050405020304"/>
              </a:rPr>
              <a:t>Model</a:t>
            </a:r>
            <a:r>
              <a:rPr lang="en-US" sz="2400" dirty="0">
                <a:latin typeface="Times New Roman" panose="02020603050405020304"/>
                <a:cs typeface="Times New Roman" panose="02020603050405020304"/>
              </a:rPr>
              <a:t> Training​ </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Model Evaluation​ </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Hyperparameter </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Tuning​ </a:t>
            </a:r>
            <a:r>
              <a:rPr lang="en-US" sz="2400">
                <a:latin typeface="Times New Roman" panose="02020603050405020304"/>
                <a:cs typeface="Times New Roman" panose="02020603050405020304"/>
              </a:rPr>
              <a:t>Prediction</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 Iterative Improvement</a:t>
            </a:r>
            <a:endParaRPr lang="en-US" sz="2400" dirty="0">
              <a:latin typeface="Times New Roman" panose="02020603050405020304"/>
              <a:cs typeface="Times New Roman" panose="02020603050405020304"/>
            </a:endParaRPr>
          </a:p>
        </p:txBody>
      </p:sp>
      <p:sp>
        <p:nvSpPr>
          <p:cNvPr id="5" name="Text Placeholder 4"/>
          <p:cNvSpPr>
            <a:spLocks noGrp="1"/>
          </p:cNvSpPr>
          <p:nvPr>
            <p:ph type="body" sz="quarter" idx="3"/>
          </p:nvPr>
        </p:nvSpPr>
        <p:spPr>
          <a:xfrm>
            <a:off x="7887108" y="-12143"/>
            <a:ext cx="3943627" cy="3180686"/>
          </a:xfrm>
        </p:spPr>
        <p:txBody>
          <a:bodyPr/>
          <a:lstStyle/>
          <a:p>
            <a:r>
              <a:rPr lang="en-US"/>
              <a:t>.</a:t>
            </a:r>
            <a:endParaRPr lang="en-US"/>
          </a:p>
        </p:txBody>
      </p:sp>
      <p:pic>
        <p:nvPicPr>
          <p:cNvPr id="8" name="Content Placeholder 7" descr="A diagram of a process&#10;&#10;Description automatically generated"/>
          <p:cNvPicPr>
            <a:picLocks noGrp="1" noChangeAspect="1"/>
          </p:cNvPicPr>
          <p:nvPr>
            <p:ph sz="half" idx="14"/>
          </p:nvPr>
        </p:nvPicPr>
        <p:blipFill>
          <a:blip r:embed="rId1"/>
          <a:stretch>
            <a:fillRect/>
          </a:stretch>
        </p:blipFill>
        <p:spPr>
          <a:xfrm>
            <a:off x="5621868" y="7154"/>
            <a:ext cx="6576295" cy="6846498"/>
          </a:xfrm>
        </p:spPr>
      </p:pic>
      <p:sp>
        <p:nvSpPr>
          <p:cNvPr id="7" name="Slide Number Placeholder 6"/>
          <p:cNvSpPr>
            <a:spLocks noGrp="1"/>
          </p:cNvSpPr>
          <p:nvPr>
            <p:ph type="sldNum" sz="quarter" idx="12"/>
          </p:nvPr>
        </p:nvSpPr>
        <p:spPr/>
        <p:txBody>
          <a:bodyPr/>
          <a:lstStyle/>
          <a:p>
            <a:fld id="{A49DFD55-3C28-40EF-9E31-A92D2E4017FF}"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38200" y="337192"/>
            <a:ext cx="5712706" cy="445113"/>
          </a:xfrm>
        </p:spPr>
        <p:txBody>
          <a:bodyPr>
            <a:normAutofit fontScale="90000"/>
          </a:bodyPr>
          <a:lstStyle/>
          <a:p>
            <a:r>
              <a:rPr lang="en-US" sz="4000">
                <a:latin typeface="Times New Roman" panose="02020603050405020304"/>
                <a:cs typeface="Times New Roman" panose="02020603050405020304"/>
              </a:rPr>
              <a:t>RESULT</a:t>
            </a:r>
            <a:endParaRPr lang="en-US" sz="4000">
              <a:latin typeface="Times New Roman" panose="02020603050405020304"/>
              <a:cs typeface="Times New Roman" panose="02020603050405020304"/>
            </a:endParaRPr>
          </a:p>
        </p:txBody>
      </p:sp>
      <p:sp>
        <p:nvSpPr>
          <p:cNvPr id="8" name="Text Placeholder 7"/>
          <p:cNvSpPr>
            <a:spLocks noGrp="1"/>
          </p:cNvSpPr>
          <p:nvPr>
            <p:ph type="body" idx="1"/>
          </p:nvPr>
        </p:nvSpPr>
        <p:spPr/>
        <p:txBody>
          <a:bodyPr/>
          <a:lstStyle/>
          <a:p>
            <a:endParaRPr lang="en-US"/>
          </a:p>
        </p:txBody>
      </p:sp>
      <p:pic>
        <p:nvPicPr>
          <p:cNvPr id="3" name="Content Placeholder 2" descr="A screenshot of a computer&#10;&#10;Description automatically generated"/>
          <p:cNvPicPr>
            <a:picLocks noGrp="1" noChangeAspect="1"/>
          </p:cNvPicPr>
          <p:nvPr>
            <p:ph sz="half" idx="2"/>
          </p:nvPr>
        </p:nvPicPr>
        <p:blipFill rotWithShape="1">
          <a:blip r:embed="rId1"/>
          <a:srcRect b="5291"/>
          <a:stretch>
            <a:fillRect/>
          </a:stretch>
        </p:blipFill>
        <p:spPr>
          <a:xfrm>
            <a:off x="355161" y="1245964"/>
            <a:ext cx="6397924" cy="5138702"/>
          </a:xfrm>
        </p:spPr>
      </p:pic>
      <p:sp>
        <p:nvSpPr>
          <p:cNvPr id="4" name="Text Placeholder 3"/>
          <p:cNvSpPr>
            <a:spLocks noGrp="1"/>
          </p:cNvSpPr>
          <p:nvPr>
            <p:ph type="body" sz="quarter" idx="3"/>
          </p:nvPr>
        </p:nvSpPr>
        <p:spPr/>
        <p:txBody>
          <a:bodyPr/>
          <a:lstStyle/>
          <a:p>
            <a:endParaRPr lang="en-US"/>
          </a:p>
        </p:txBody>
      </p:sp>
      <p:pic>
        <p:nvPicPr>
          <p:cNvPr id="5" name="Content Placeholder 4" descr="A screenshot of a computer&#10;&#10;Description automatically generated"/>
          <p:cNvPicPr>
            <a:picLocks noGrp="1" noChangeAspect="1"/>
          </p:cNvPicPr>
          <p:nvPr>
            <p:ph sz="half" idx="14"/>
          </p:nvPr>
        </p:nvPicPr>
        <p:blipFill rotWithShape="1">
          <a:blip r:embed="rId2"/>
          <a:srcRect t="58" r="-62" b="4785"/>
          <a:stretch>
            <a:fillRect/>
          </a:stretch>
        </p:blipFill>
        <p:spPr>
          <a:xfrm>
            <a:off x="6753412" y="1245409"/>
            <a:ext cx="5437995" cy="513567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9448800" y="6356350"/>
            <a:ext cx="2743200" cy="365125"/>
          </a:xfrm>
        </p:spPr>
        <p:txBody>
          <a:bodyPr/>
          <a:lstStyle/>
          <a:p>
            <a:fld id="{A49DFD55-3C28-40EF-9E31-A92D2E4017FF}" type="slidenum">
              <a:rPr lang="en-US" smtClean="0"/>
            </a:fld>
            <a:endParaRPr lang="en-US"/>
          </a:p>
        </p:txBody>
      </p:sp>
      <p:sp>
        <p:nvSpPr>
          <p:cNvPr id="8" name="TextBox 7"/>
          <p:cNvSpPr txBox="1"/>
          <p:nvPr/>
        </p:nvSpPr>
        <p:spPr>
          <a:xfrm>
            <a:off x="6214533" y="575733"/>
            <a:ext cx="485986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2800" b="1" dirty="0">
                <a:latin typeface="Times New Roman" panose="02020603050405020304"/>
                <a:cs typeface="Times New Roman" panose="02020603050405020304"/>
              </a:rPr>
              <a:t>CONCLUSION</a:t>
            </a:r>
            <a:endParaRPr lang="en-US" sz="2800" b="1" dirty="0">
              <a:latin typeface="Times New Roman" panose="02020603050405020304"/>
              <a:cs typeface="Times New Roman" panose="02020603050405020304"/>
            </a:endParaRPr>
          </a:p>
          <a:p>
            <a:endParaRPr lang="en-US" sz="2800" b="1" dirty="0">
              <a:latin typeface="Times New Roman" panose="02020603050405020304"/>
              <a:cs typeface="Times New Roman" panose="02020603050405020304"/>
            </a:endParaRPr>
          </a:p>
        </p:txBody>
      </p:sp>
      <p:sp>
        <p:nvSpPr>
          <p:cNvPr id="14" name="TextBox 13"/>
          <p:cNvSpPr txBox="1"/>
          <p:nvPr/>
        </p:nvSpPr>
        <p:spPr>
          <a:xfrm>
            <a:off x="6707198" y="1702599"/>
            <a:ext cx="487520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buFont typeface="Arial" panose="020B0604020202020204"/>
              <a:buChar char="•"/>
            </a:pPr>
            <a:r>
              <a:rPr lang="en-US" dirty="0">
                <a:latin typeface="Times New Roman" panose="02020603050405020304"/>
                <a:ea typeface="+mn-lt"/>
                <a:cs typeface="+mn-lt"/>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lang="en-US">
              <a:latin typeface="Times New Roman" panose="02020603050405020304"/>
              <a:cs typeface="Times New Roman" panose="02020603050405020304"/>
            </a:endParaRPr>
          </a:p>
          <a:p>
            <a:pPr marL="342900" indent="-342900">
              <a:buFont typeface="Arial" panose="020B0604020202020204"/>
              <a:buChar char="•"/>
            </a:pPr>
            <a:r>
              <a:rPr lang="en-US" dirty="0">
                <a:latin typeface="Times New Roman" panose="02020603050405020304"/>
                <a:ea typeface="+mn-lt"/>
                <a:cs typeface="+mn-lt"/>
              </a:rPr>
              <a:t>While the road to accurate predictions is paved with challenges like overfitting and data scarcity, LSTM's ability to discern long-term dependencies empowers traders to navigate market fluctuations with confidence.</a:t>
            </a:r>
            <a:endParaRPr lang="en-US">
              <a:latin typeface="Times New Roman" panose="02020603050405020304"/>
              <a:cs typeface="Times New Roman" panose="02020603050405020304"/>
            </a:endParaRPr>
          </a:p>
          <a:p>
            <a:pPr marL="342900" indent="-342900">
              <a:buFont typeface="Arial" panose="020B0604020202020204"/>
              <a:buChar char="•"/>
            </a:pPr>
            <a:r>
              <a:rPr lang="en-US" dirty="0">
                <a:latin typeface="Times New Roman" panose="02020603050405020304"/>
                <a:ea typeface="+mn-lt"/>
                <a:cs typeface="+mn-lt"/>
              </a:rPr>
              <a:t>Though not a crystal ball, LSTM models stand as invaluable allies in the quest for profitable trades.</a:t>
            </a:r>
            <a:endParaRPr lang="en-US">
              <a:latin typeface="Times New Roman" panose="02020603050405020304"/>
              <a:cs typeface="Times New Roman" panose="02020603050405020304"/>
            </a:endParaRPr>
          </a:p>
          <a:p>
            <a:br>
              <a:rPr lang="en-US" dirty="0"/>
            </a:br>
            <a:endParaRPr lang="en-US" dirty="0"/>
          </a:p>
          <a:p>
            <a:pPr algn="l"/>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67200" y="2087915"/>
            <a:ext cx="5717947" cy="1584973"/>
          </a:xfrm>
        </p:spPr>
        <p:txBody>
          <a:bodyPr vert="horz" lIns="91440" tIns="45720" rIns="91440" bIns="45720" rtlCol="0" anchor="t">
            <a:noAutofit/>
          </a:bodyPr>
          <a:lstStyle/>
          <a:p>
            <a:r>
              <a:rPr lang="en-US" sz="4000">
                <a:latin typeface="Times New Roman" panose="02020603050405020304"/>
                <a:cs typeface="Times New Roman" panose="02020603050405020304"/>
              </a:rPr>
              <a:t>THANK YOU</a:t>
            </a:r>
            <a:endParaRPr lang="en-US" sz="4000">
              <a:latin typeface="Times New Roman" panose="02020603050405020304"/>
              <a:cs typeface="Times New Roman" panose="02020603050405020304"/>
            </a:endParaRPr>
          </a:p>
        </p:txBody>
      </p:sp>
      <p:sp>
        <p:nvSpPr>
          <p:cNvPr id="6" name="Slide Number Placeholder 5"/>
          <p:cNvSpPr>
            <a:spLocks noGrp="1"/>
          </p:cNvSpPr>
          <p:nvPr>
            <p:ph type="sldNum" sz="quarter" idx="12"/>
          </p:nvPr>
        </p:nvSpPr>
        <p:spPr>
          <a:xfrm>
            <a:off x="9579428" y="6356350"/>
            <a:ext cx="1774371" cy="365125"/>
          </a:xfrm>
        </p:spPr>
        <p:txBody>
          <a:bodyPr/>
          <a:lstStyle/>
          <a:p>
            <a:fld id="{A49DFD55-3C28-40EF-9E31-A92D2E4017FF}" type="slidenum">
              <a:rPr lang="en-US" dirty="0"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4" y="-273517"/>
            <a:ext cx="5771071" cy="1196167"/>
          </a:xfrm>
        </p:spPr>
        <p:txBody>
          <a:bodyPr>
            <a:normAutofit/>
          </a:bodyPr>
          <a:lstStyle/>
          <a:p>
            <a:r>
              <a:rPr lang="en-US" sz="4800" b="1"/>
              <a:t>TITLE OF PROJECT</a:t>
            </a:r>
            <a:endParaRPr lang="en-US" sz="4800" b="1"/>
          </a:p>
        </p:txBody>
      </p:sp>
      <p:sp>
        <p:nvSpPr>
          <p:cNvPr id="3" name="Content Placeholder 2"/>
          <p:cNvSpPr>
            <a:spLocks noGrp="1"/>
          </p:cNvSpPr>
          <p:nvPr>
            <p:ph idx="1"/>
          </p:nvPr>
        </p:nvSpPr>
        <p:spPr>
          <a:xfrm>
            <a:off x="557123" y="2674013"/>
            <a:ext cx="4247071" cy="1774344"/>
          </a:xfrm>
        </p:spPr>
        <p:txBody>
          <a:bodyPr vert="horz" lIns="91440" tIns="45720" rIns="91440" bIns="45720" rtlCol="0" anchor="t">
            <a:normAutofit fontScale="77500" lnSpcReduction="20000"/>
          </a:bodyPr>
          <a:lstStyle/>
          <a:p>
            <a:r>
              <a:rPr lang="en-US" sz="3200">
                <a:latin typeface="Times New Roman" panose="02020603050405020304"/>
                <a:cs typeface="Times New Roman" panose="02020603050405020304"/>
              </a:rPr>
              <a:t>STOCK  PRICE PREDICTION USING LSTM NEURAL NETWORKS    MARKET</a:t>
            </a:r>
            <a:endParaRPr lang="en-US"/>
          </a:p>
        </p:txBody>
      </p:sp>
      <p:sp>
        <p:nvSpPr>
          <p:cNvPr id="4" name="Slide Number Placeholder 3"/>
          <p:cNvSpPr>
            <a:spLocks noGrp="1"/>
          </p:cNvSpPr>
          <p:nvPr>
            <p:ph type="sldNum" sz="quarter" idx="12"/>
          </p:nvPr>
        </p:nvSpPr>
        <p:spPr/>
        <p:txBody>
          <a:bodyPr/>
          <a:lstStyle/>
          <a:p>
            <a:fld id="{A49DFD55-3C28-40EF-9E31-A92D2E4017FF}"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0" y="359087"/>
            <a:ext cx="2895600" cy="779223"/>
          </a:xfrm>
        </p:spPr>
        <p:txBody>
          <a:bodyPr>
            <a:normAutofit/>
          </a:bodyPr>
          <a:lstStyle/>
          <a:p>
            <a:r>
              <a:rPr lang="en-US" sz="4000"/>
              <a:t>AGENDA</a:t>
            </a:r>
            <a:endParaRPr lang="en-US"/>
          </a:p>
        </p:txBody>
      </p:sp>
      <p:sp>
        <p:nvSpPr>
          <p:cNvPr id="3" name="Content Placeholder 2"/>
          <p:cNvSpPr>
            <a:spLocks noGrp="1"/>
          </p:cNvSpPr>
          <p:nvPr>
            <p:ph idx="1"/>
          </p:nvPr>
        </p:nvSpPr>
        <p:spPr>
          <a:xfrm>
            <a:off x="1333500" y="1710730"/>
            <a:ext cx="4232694" cy="3269589"/>
          </a:xfrm>
        </p:spPr>
        <p:txBody>
          <a:bodyPr vert="horz" lIns="91440" tIns="45720" rIns="91440" bIns="45720" rtlCol="0" anchor="t">
            <a:normAutofit fontScale="77500" lnSpcReduction="20000"/>
          </a:bodyPr>
          <a:lstStyle/>
          <a:p>
            <a:pPr marL="457200" indent="-457200">
              <a:buAutoNum type="arabicPeriod"/>
            </a:pPr>
            <a:r>
              <a:rPr lang="en-US" sz="2400"/>
              <a:t>PROBLEM STATEMENT</a:t>
            </a:r>
            <a:endParaRPr lang="en-US"/>
          </a:p>
          <a:p>
            <a:r>
              <a:rPr lang="en-US" sz="2400"/>
              <a:t>2.    PROJECT OVERVIEW</a:t>
            </a:r>
            <a:endParaRPr lang="en-US" sz="2400"/>
          </a:p>
          <a:p>
            <a:r>
              <a:rPr lang="en-US" sz="2400"/>
              <a:t>3.    END USERS</a:t>
            </a:r>
            <a:endParaRPr lang="en-US" sz="2400"/>
          </a:p>
          <a:p>
            <a:r>
              <a:rPr lang="en-US" sz="2400"/>
              <a:t>4.    MY SOLUTION</a:t>
            </a:r>
            <a:endParaRPr lang="en-US" sz="2400"/>
          </a:p>
          <a:p>
            <a:r>
              <a:rPr lang="en-US" sz="2400"/>
              <a:t>5.    MODELLING</a:t>
            </a:r>
            <a:endParaRPr lang="en-US" sz="2400"/>
          </a:p>
          <a:p>
            <a:r>
              <a:rPr lang="en-US" sz="2400"/>
              <a:t>6.    RESULTS</a:t>
            </a:r>
            <a:endParaRPr lang="en-US" sz="2400"/>
          </a:p>
          <a:p>
            <a:r>
              <a:rPr lang="en-US" sz="2400"/>
              <a:t>7.    CONCLUSION</a:t>
            </a:r>
            <a:endParaRPr lang="en-US" sz="2400"/>
          </a:p>
        </p:txBody>
      </p:sp>
      <p:sp>
        <p:nvSpPr>
          <p:cNvPr id="5" name="Slide Number Placeholder 5"/>
          <p:cNvSpPr>
            <a:spLocks noGrp="1"/>
          </p:cNvSpPr>
          <p:nvPr>
            <p:ph type="sldNum" sz="quarter" idx="12"/>
          </p:nvPr>
        </p:nvSpPr>
        <p:spPr>
          <a:xfrm>
            <a:off x="10373350" y="6356349"/>
            <a:ext cx="987552" cy="365125"/>
          </a:xfrm>
        </p:spPr>
        <p:txBody>
          <a:bodyPr/>
          <a:lstStyle/>
          <a:p>
            <a:fld id="{A49DFD55-3C28-40EF-9E31-A92D2E4017FF}"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91615" y="487018"/>
            <a:ext cx="6379305" cy="530638"/>
          </a:xfrm>
        </p:spPr>
        <p:txBody>
          <a:bodyPr/>
          <a:lstStyle/>
          <a:p>
            <a:r>
              <a:rPr lang="en-US" err="1"/>
              <a:t>ProBLEM</a:t>
            </a:r>
            <a:r>
              <a:rPr lang="en-US"/>
              <a:t> STATEMENT</a:t>
            </a:r>
            <a:endParaRPr lang="en-US"/>
          </a:p>
        </p:txBody>
      </p:sp>
      <p:sp>
        <p:nvSpPr>
          <p:cNvPr id="3" name="TextBox 2"/>
          <p:cNvSpPr txBox="1"/>
          <p:nvPr/>
        </p:nvSpPr>
        <p:spPr>
          <a:xfrm>
            <a:off x="6587067" y="1320800"/>
            <a:ext cx="546946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buFont typeface="Arial" panose="020B0604020202020204"/>
              <a:buChar char="•"/>
            </a:pPr>
            <a:r>
              <a:rPr lang="en-US" sz="2400">
                <a:solidFill>
                  <a:srgbClr val="0D0D0D"/>
                </a:solidFill>
                <a:latin typeface="Times New Roman" panose="02020603050405020304"/>
                <a:ea typeface="+mn-lt"/>
                <a:cs typeface="+mn-lt"/>
              </a:rPr>
              <a:t>The stock market is characterized by its inherent volatility and complexity, making accurate predictions of stock prices a challenging task.</a:t>
            </a:r>
            <a:endParaRPr lang="en-US" sz="2400">
              <a:solidFill>
                <a:srgbClr val="000000"/>
              </a:solidFill>
              <a:latin typeface="Times New Roman" panose="02020603050405020304"/>
              <a:ea typeface="+mn-lt"/>
              <a:cs typeface="Times New Roman" panose="02020603050405020304"/>
            </a:endParaRPr>
          </a:p>
          <a:p>
            <a:pPr marL="342900" indent="-342900">
              <a:buFont typeface="Arial" panose="020B0604020202020204"/>
              <a:buChar char="•"/>
            </a:pPr>
            <a:r>
              <a:rPr lang="en-US" sz="2400">
                <a:solidFill>
                  <a:srgbClr val="0D0D0D"/>
                </a:solidFill>
                <a:latin typeface="Times New Roman" panose="02020603050405020304"/>
                <a:ea typeface="+mn-lt"/>
                <a:cs typeface="+mn-lt"/>
              </a:rPr>
              <a:t> However, with the advent of advanced machine learning algorithms like Long Short-Term Memory (LSTM), there is an opportunity to develop predictive models that can capture the temporal dependencies and nonlinear relationships within stock price data.</a:t>
            </a:r>
            <a:endParaRPr lang="en-US" sz="2400">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1954" y="12568"/>
            <a:ext cx="9125380" cy="875694"/>
          </a:xfrm>
        </p:spPr>
        <p:txBody>
          <a:bodyPr/>
          <a:lstStyle/>
          <a:p>
            <a:pPr algn="ctr"/>
            <a:r>
              <a:rPr lang="en-US" sz="4000">
                <a:solidFill>
                  <a:srgbClr val="222222"/>
                </a:solidFill>
                <a:latin typeface="Times New Roman" panose="02020603050405020304"/>
                <a:cs typeface="Arial" panose="020B0604020202020204"/>
              </a:rPr>
              <a:t>PROJECT OVERVIEW</a:t>
            </a:r>
            <a:endParaRPr lang="en-US" sz="4000">
              <a:latin typeface="Times New Roman" panose="02020603050405020304"/>
              <a:cs typeface="Arial" panose="020B0604020202020204"/>
            </a:endParaRPr>
          </a:p>
        </p:txBody>
      </p:sp>
      <p:sp>
        <p:nvSpPr>
          <p:cNvPr id="4" name="TextBox 3"/>
          <p:cNvSpPr txBox="1"/>
          <p:nvPr/>
        </p:nvSpPr>
        <p:spPr>
          <a:xfrm>
            <a:off x="6320289" y="1374475"/>
            <a:ext cx="5877458" cy="51244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700">
                <a:solidFill>
                  <a:srgbClr val="222222"/>
                </a:solidFill>
                <a:latin typeface="Times New Roman" panose="02020603050405020304"/>
                <a:cs typeface="Arial" panose="020B0604020202020204"/>
              </a:rPr>
              <a:t>                                                                 </a:t>
            </a:r>
            <a:endParaRPr lang="en-US" sz="2500">
              <a:solidFill>
                <a:srgbClr val="000000"/>
              </a:solidFill>
              <a:latin typeface="Times New Roman" panose="02020603050405020304"/>
              <a:cs typeface="Times New Roman" panose="02020603050405020304"/>
            </a:endParaRPr>
          </a:p>
          <a:p>
            <a:pPr marL="342900" indent="-342900">
              <a:buFont typeface="Arial" panose="020B0604020202020204"/>
              <a:buChar char="•"/>
            </a:pPr>
            <a:r>
              <a:rPr lang="en-US" sz="2500">
                <a:solidFill>
                  <a:srgbClr val="222222"/>
                </a:solidFill>
                <a:latin typeface="Times New Roman" panose="02020603050405020304"/>
                <a:cs typeface="Arial" panose="020B0604020202020204"/>
              </a:rPr>
              <a:t> The Intelligent Stock Market Analysis System is  a comprehensive project aimed at providing investors and traders with powerful tools for analyzing and</a:t>
            </a:r>
            <a:endParaRPr lang="en-US" sz="2500">
              <a:solidFill>
                <a:srgbClr val="000000"/>
              </a:solidFill>
              <a:latin typeface="Times New Roman" panose="02020603050405020304"/>
              <a:cs typeface="Times New Roman" panose="02020603050405020304"/>
            </a:endParaRPr>
          </a:p>
          <a:p>
            <a:r>
              <a:rPr lang="en-US" sz="2500">
                <a:solidFill>
                  <a:srgbClr val="222222"/>
                </a:solidFill>
                <a:latin typeface="Times New Roman" panose="02020603050405020304"/>
                <a:cs typeface="Arial" panose="020B0604020202020204"/>
              </a:rPr>
              <a:t>    interpreting stock market data.</a:t>
            </a:r>
            <a:r>
              <a:rPr lang="en-US" sz="2500">
                <a:latin typeface="Times New Roman" panose="02020603050405020304"/>
                <a:cs typeface="Arial" panose="020B0604020202020204"/>
              </a:rPr>
              <a:t>​</a:t>
            </a:r>
            <a:endParaRPr lang="en-US" sz="2500">
              <a:latin typeface="Times New Roman" panose="02020603050405020304"/>
              <a:cs typeface="Times New Roman" panose="02020603050405020304"/>
            </a:endParaRPr>
          </a:p>
          <a:p>
            <a:pPr marL="342900" indent="-342900">
              <a:buFont typeface="Arial" panose="020B0604020202020204"/>
              <a:buChar char="•"/>
            </a:pPr>
            <a:endParaRPr lang="en-US" sz="2500">
              <a:solidFill>
                <a:srgbClr val="222222"/>
              </a:solidFill>
              <a:latin typeface="Times New Roman" panose="02020603050405020304"/>
              <a:cs typeface="Arial" panose="020B0604020202020204"/>
            </a:endParaRPr>
          </a:p>
          <a:p>
            <a:pPr marL="342900" indent="-342900">
              <a:buFont typeface="Arial" panose="020B0604020202020204"/>
              <a:buChar char="•"/>
            </a:pPr>
            <a:r>
              <a:rPr lang="en-US" sz="2500">
                <a:solidFill>
                  <a:srgbClr val="222222"/>
                </a:solidFill>
                <a:latin typeface="Times New Roman" panose="02020603050405020304"/>
                <a:cs typeface="Arial" panose="020B0604020202020204"/>
              </a:rPr>
              <a:t> Leveraging cutting-edge technologies such  as machine  learning and natural language processing, this system  offers advanced features to  facilitate informed decision-making in  the dynamic world</a:t>
            </a:r>
            <a:endParaRPr lang="en-US" sz="2500">
              <a:solidFill>
                <a:srgbClr val="000000"/>
              </a:solidFill>
              <a:latin typeface="Times New Roman" panose="02020603050405020304"/>
              <a:cs typeface="Arial" panose="020B0604020202020204"/>
            </a:endParaRPr>
          </a:p>
          <a:p>
            <a:pPr>
              <a:buFont typeface="Arial,Sans-Serif"/>
            </a:pPr>
            <a:r>
              <a:rPr lang="en-US" sz="2500">
                <a:solidFill>
                  <a:srgbClr val="222222"/>
                </a:solidFill>
                <a:latin typeface="Times New Roman" panose="02020603050405020304"/>
                <a:cs typeface="Arial" panose="020B0604020202020204"/>
              </a:rPr>
              <a:t>    of stock  trading.</a:t>
            </a:r>
            <a:r>
              <a:rPr lang="en-US" sz="2500">
                <a:latin typeface="Times New Roman" panose="02020603050405020304"/>
                <a:cs typeface="Arial" panose="020B0604020202020204"/>
              </a:rPr>
              <a:t>​</a:t>
            </a:r>
            <a:endParaRPr lang="en-US" sz="2500">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318" y="268360"/>
            <a:ext cx="7288282" cy="769706"/>
          </a:xfrm>
        </p:spPr>
        <p:txBody>
          <a:bodyPr>
            <a:normAutofit/>
          </a:bodyPr>
          <a:lstStyle/>
          <a:p>
            <a:r>
              <a:rPr lang="en-US" sz="4000">
                <a:latin typeface="Times New Roman" panose="02020603050405020304"/>
                <a:cs typeface="Times New Roman" panose="02020603050405020304"/>
              </a:rPr>
              <a:t>END USERS</a:t>
            </a:r>
            <a:endParaRPr lang="en-US" sz="4000">
              <a:latin typeface="Times New Roman" panose="02020603050405020304"/>
              <a:cs typeface="Times New Roman" panose="02020603050405020304"/>
            </a:endParaRPr>
          </a:p>
        </p:txBody>
      </p:sp>
      <p:sp>
        <p:nvSpPr>
          <p:cNvPr id="3" name="Text Placeholder 2"/>
          <p:cNvSpPr>
            <a:spLocks noGrp="1"/>
          </p:cNvSpPr>
          <p:nvPr>
            <p:ph sz="half" idx="2"/>
          </p:nvPr>
        </p:nvSpPr>
        <p:spPr>
          <a:xfrm>
            <a:off x="1322388" y="1799795"/>
            <a:ext cx="7288212" cy="4456598"/>
          </a:xfrm>
        </p:spPr>
        <p:txBody>
          <a:bodyPr vert="horz" lIns="91440" tIns="45720" rIns="91440" bIns="45720" rtlCol="0" anchor="t">
            <a:normAutofit/>
          </a:bodyPr>
          <a:lstStyle/>
          <a:p>
            <a:r>
              <a:rPr lang="en-US" sz="3600" b="0"/>
              <a:t>1.Investors</a:t>
            </a:r>
            <a:endParaRPr lang="en-US" sz="3600" b="0"/>
          </a:p>
          <a:p>
            <a:r>
              <a:rPr lang="en-US" sz="3600" b="0"/>
              <a:t>2.Traders</a:t>
            </a:r>
            <a:endParaRPr lang="en-US" sz="3600" b="0"/>
          </a:p>
          <a:p>
            <a:r>
              <a:rPr lang="en-US" sz="3600" b="0"/>
              <a:t>3.Financial Analysts</a:t>
            </a:r>
            <a:endParaRPr lang="en-US" sz="3600" b="0"/>
          </a:p>
          <a:p>
            <a:r>
              <a:rPr lang="en-US" sz="3600" b="0"/>
              <a:t>4.Brokers</a:t>
            </a:r>
            <a:endParaRPr lang="en-US" sz="3600" b="0"/>
          </a:p>
          <a:p>
            <a:endParaRPr lang="en-US" sz="3600" b="0"/>
          </a:p>
          <a:p>
            <a:endParaRPr lang="en-US" sz="3600" b="0"/>
          </a:p>
        </p:txBody>
      </p:sp>
      <p:sp>
        <p:nvSpPr>
          <p:cNvPr id="14" name="Slide Number Placeholder 5"/>
          <p:cNvSpPr>
            <a:spLocks noGrp="1"/>
          </p:cNvSpPr>
          <p:nvPr>
            <p:ph type="sldNum" sz="quarter" idx="12"/>
          </p:nvPr>
        </p:nvSpPr>
        <p:spPr>
          <a:xfrm>
            <a:off x="10373350" y="6356349"/>
            <a:ext cx="987552" cy="365125"/>
          </a:xfrm>
        </p:spPr>
        <p:txBody>
          <a:bodyPr/>
          <a:lstStyle/>
          <a:p>
            <a:fld id="{A49DFD55-3C28-40EF-9E31-A92D2E4017FF}"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318" y="268360"/>
            <a:ext cx="9272357" cy="1057253"/>
          </a:xfrm>
        </p:spPr>
        <p:txBody>
          <a:bodyPr/>
          <a:lstStyle/>
          <a:p>
            <a:r>
              <a:rPr lang="en-US">
                <a:latin typeface="Times New Roman" panose="02020603050405020304"/>
                <a:cs typeface="Times New Roman" panose="02020603050405020304"/>
              </a:rPr>
              <a:t>INTRODUCTION TO </a:t>
            </a:r>
            <a:r>
              <a:rPr lang="en-US" err="1">
                <a:latin typeface="Times New Roman" panose="02020603050405020304"/>
                <a:cs typeface="Times New Roman" panose="02020603050405020304"/>
              </a:rPr>
              <a:t>lstm</a:t>
            </a:r>
            <a:r>
              <a:rPr lang="en-US">
                <a:latin typeface="Times New Roman" panose="02020603050405020304"/>
                <a:cs typeface="Times New Roman" panose="02020603050405020304"/>
              </a:rPr>
              <a:t> neural networks </a:t>
            </a:r>
            <a:endParaRPr lang="en-US"/>
          </a:p>
        </p:txBody>
      </p:sp>
      <p:sp>
        <p:nvSpPr>
          <p:cNvPr id="3" name="Content Placeholder 2"/>
          <p:cNvSpPr>
            <a:spLocks noGrp="1"/>
          </p:cNvSpPr>
          <p:nvPr>
            <p:ph sz="half" idx="2"/>
          </p:nvPr>
        </p:nvSpPr>
        <p:spPr>
          <a:xfrm>
            <a:off x="1322388" y="1713531"/>
            <a:ext cx="7733910" cy="4456598"/>
          </a:xfrm>
        </p:spPr>
        <p:txBody>
          <a:bodyPr vert="horz" lIns="91440" tIns="45720" rIns="91440" bIns="45720" rtlCol="0" anchor="t">
            <a:noAutofit/>
          </a:bodyPr>
          <a:lstStyle/>
          <a:p>
            <a:pPr marL="285750" indent="-285750">
              <a:buFont typeface="Arial" panose="020B0604020202020204"/>
              <a:buChar char="•"/>
            </a:pPr>
            <a:r>
              <a:rPr lang="en-US" b="0">
                <a:solidFill>
                  <a:srgbClr val="0D0D0D"/>
                </a:solidFill>
                <a:latin typeface="Times New Roman" panose="02020603050405020304"/>
                <a:ea typeface="+mn-lt"/>
                <a:cs typeface="+mn-lt"/>
              </a:rPr>
              <a:t>LSTM stands for Long Short-Term Memory, a type of recurrent neural network (RNN) architecture.</a:t>
            </a:r>
            <a:endParaRPr lang="en-US">
              <a:latin typeface="Times New Roman" panose="02020603050405020304"/>
              <a:cs typeface="Times New Roman" panose="02020603050405020304"/>
            </a:endParaRPr>
          </a:p>
          <a:p>
            <a:pPr marL="285750" indent="-285750">
              <a:buFont typeface="Arial" panose="020B0604020202020204"/>
              <a:buChar char="•"/>
            </a:pPr>
            <a:r>
              <a:rPr lang="en-US" b="0">
                <a:solidFill>
                  <a:srgbClr val="0D0D0D"/>
                </a:solidFill>
                <a:latin typeface="Times New Roman" panose="02020603050405020304"/>
                <a:ea typeface="+mn-lt"/>
                <a:cs typeface="+mn-lt"/>
              </a:rPr>
              <a:t>Developed to address the vanishing gradient problem in traditional RNNs, which hinders learning long-term dependencies.</a:t>
            </a:r>
            <a:endParaRPr lang="en-US" b="0">
              <a:solidFill>
                <a:srgbClr val="0D0D0D"/>
              </a:solidFill>
              <a:latin typeface="Times New Roman" panose="02020603050405020304"/>
              <a:cs typeface="Times New Roman" panose="02020603050405020304"/>
            </a:endParaRPr>
          </a:p>
          <a:p>
            <a:r>
              <a:rPr lang="en-US">
                <a:solidFill>
                  <a:srgbClr val="0D0D0D"/>
                </a:solidFill>
                <a:latin typeface="Times New Roman" panose="02020603050405020304"/>
                <a:ea typeface="+mn-lt"/>
                <a:cs typeface="+mn-lt"/>
              </a:rPr>
              <a:t>    Key Components of LSTM</a:t>
            </a:r>
            <a:endParaRPr lang="en-US" b="0">
              <a:solidFill>
                <a:srgbClr val="0D0D0D"/>
              </a:solidFill>
              <a:latin typeface="Times New Roman" panose="02020603050405020304"/>
              <a:cs typeface="Times New Roman" panose="02020603050405020304"/>
            </a:endParaRPr>
          </a:p>
          <a:p>
            <a:pPr>
              <a:buFont typeface="Arial" panose="020B0604020202020204"/>
              <a:buChar char="•"/>
            </a:pPr>
            <a:r>
              <a:rPr lang="en-US" b="0">
                <a:solidFill>
                  <a:srgbClr val="0D0D0D"/>
                </a:solidFill>
                <a:latin typeface="Times New Roman" panose="02020603050405020304"/>
                <a:ea typeface="+mn-lt"/>
                <a:cs typeface="+mn-lt"/>
              </a:rPr>
              <a:t>  Input Gate: Controls the flow of information into the cell.</a:t>
            </a:r>
            <a:endParaRPr lang="en-US">
              <a:latin typeface="Times New Roman" panose="02020603050405020304"/>
              <a:cs typeface="Times New Roman" panose="02020603050405020304"/>
            </a:endParaRPr>
          </a:p>
          <a:p>
            <a:pPr>
              <a:buFont typeface="Arial" panose="020B0604020202020204"/>
              <a:buChar char="•"/>
            </a:pPr>
            <a:r>
              <a:rPr lang="en-US" b="0">
                <a:solidFill>
                  <a:srgbClr val="0D0D0D"/>
                </a:solidFill>
                <a:latin typeface="Times New Roman" panose="02020603050405020304"/>
                <a:ea typeface="+mn-lt"/>
                <a:cs typeface="+mn-lt"/>
              </a:rPr>
              <a:t>  Forget Gate: Modulates the retention of information from the previous cell state.</a:t>
            </a:r>
            <a:endParaRPr lang="en-US">
              <a:latin typeface="Times New Roman" panose="02020603050405020304"/>
              <a:cs typeface="Times New Roman" panose="02020603050405020304"/>
            </a:endParaRPr>
          </a:p>
          <a:p>
            <a:pPr>
              <a:buFont typeface="Arial" panose="020B0604020202020204"/>
              <a:buChar char="•"/>
            </a:pPr>
            <a:r>
              <a:rPr lang="en-US" b="0">
                <a:solidFill>
                  <a:srgbClr val="0D0D0D"/>
                </a:solidFill>
                <a:latin typeface="Times New Roman" panose="02020603050405020304"/>
                <a:ea typeface="+mn-lt"/>
                <a:cs typeface="+mn-lt"/>
              </a:rPr>
              <a:t>  Cell State: Carries information over time and is regulated by gates.</a:t>
            </a:r>
            <a:endParaRPr lang="en-US">
              <a:latin typeface="Times New Roman" panose="02020603050405020304"/>
              <a:cs typeface="Times New Roman" panose="02020603050405020304"/>
            </a:endParaRPr>
          </a:p>
          <a:p>
            <a:pPr>
              <a:buFont typeface="Arial" panose="020B0604020202020204"/>
              <a:buChar char="•"/>
            </a:pPr>
            <a:r>
              <a:rPr lang="en-US" b="0">
                <a:solidFill>
                  <a:srgbClr val="0D0D0D"/>
                </a:solidFill>
                <a:latin typeface="Times New Roman" panose="02020603050405020304"/>
                <a:ea typeface="+mn-lt"/>
                <a:cs typeface="+mn-lt"/>
              </a:rPr>
              <a:t>  Output Gate: Controls the information flow from the cell to the output.</a:t>
            </a:r>
            <a:endParaRPr lang="en-US">
              <a:latin typeface="Times New Roman" panose="02020603050405020304"/>
            </a:endParaRPr>
          </a:p>
          <a:p>
            <a:pPr marL="285750" indent="-285750">
              <a:buFont typeface="Arial" panose="020B0604020202020204"/>
              <a:buChar char="•"/>
            </a:pPr>
            <a:endParaRPr lang="en-US" sz="1200" b="0">
              <a:solidFill>
                <a:srgbClr val="0D0D0D"/>
              </a:solidFill>
            </a:endParaRPr>
          </a:p>
          <a:p>
            <a:endParaRPr lang="en-US"/>
          </a:p>
        </p:txBody>
      </p:sp>
      <p:sp>
        <p:nvSpPr>
          <p:cNvPr id="4" name="Slide Number Placeholder 3"/>
          <p:cNvSpPr>
            <a:spLocks noGrp="1"/>
          </p:cNvSpPr>
          <p:nvPr>
            <p:ph type="sldNum" sz="quarter" idx="12"/>
          </p:nvPr>
        </p:nvSpPr>
        <p:spPr/>
        <p:txBody>
          <a:bodyPr/>
          <a:lstStyle/>
          <a:p>
            <a:fld id="{A49DFD55-3C28-40EF-9E31-A92D2E4017FF}"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318" y="268360"/>
            <a:ext cx="7288282" cy="798461"/>
          </a:xfrm>
        </p:spPr>
        <p:txBody>
          <a:bodyPr>
            <a:normAutofit/>
          </a:bodyPr>
          <a:lstStyle/>
          <a:p>
            <a:r>
              <a:rPr lang="en-US" b="1">
                <a:solidFill>
                  <a:srgbClr val="0D0D0D"/>
                </a:solidFill>
                <a:ea typeface="+mj-lt"/>
                <a:cs typeface="+mj-lt"/>
              </a:rPr>
              <a:t>Applications of LSTM</a:t>
            </a:r>
            <a:endParaRPr lang="en-US"/>
          </a:p>
        </p:txBody>
      </p:sp>
      <p:sp>
        <p:nvSpPr>
          <p:cNvPr id="3" name="Content Placeholder 2"/>
          <p:cNvSpPr>
            <a:spLocks noGrp="1"/>
          </p:cNvSpPr>
          <p:nvPr>
            <p:ph sz="half" idx="2"/>
          </p:nvPr>
        </p:nvSpPr>
        <p:spPr>
          <a:xfrm>
            <a:off x="1322388" y="1555380"/>
            <a:ext cx="7288212" cy="4614749"/>
          </a:xfrm>
        </p:spPr>
        <p:txBody>
          <a:bodyPr vert="horz" lIns="91440" tIns="45720" rIns="91440" bIns="45720" rtlCol="0" anchor="t">
            <a:normAutofit lnSpcReduction="10000"/>
          </a:bodyPr>
          <a:lstStyle/>
          <a:p>
            <a:pPr marL="285750" indent="-285750">
              <a:buFont typeface="Arial" panose="020B0604020202020204"/>
              <a:buChar char="•"/>
            </a:pPr>
            <a:r>
              <a:rPr lang="en-US" sz="2000" b="0">
                <a:solidFill>
                  <a:srgbClr val="0D0D0D"/>
                </a:solidFill>
                <a:latin typeface="Times New Roman" panose="02020603050405020304"/>
                <a:ea typeface="+mn-lt"/>
                <a:cs typeface="+mn-lt"/>
              </a:rPr>
              <a:t>Stock Price Prediction: Forecasting future stock prices based on historical data.</a:t>
            </a:r>
            <a:endParaRPr lang="en-US" sz="2000">
              <a:latin typeface="Times New Roman" panose="02020603050405020304"/>
              <a:cs typeface="Times New Roman" panose="02020603050405020304"/>
            </a:endParaRPr>
          </a:p>
          <a:p>
            <a:pPr marL="285750" indent="-285750">
              <a:buFont typeface="Arial" panose="020B0604020202020204"/>
              <a:buChar char="•"/>
            </a:pPr>
            <a:r>
              <a:rPr lang="en-US" sz="2000" b="0">
                <a:solidFill>
                  <a:srgbClr val="0D0D0D"/>
                </a:solidFill>
                <a:latin typeface="Times New Roman" panose="02020603050405020304"/>
                <a:ea typeface="+mn-lt"/>
                <a:cs typeface="+mn-lt"/>
              </a:rPr>
              <a:t>Natural Language Processing: Generating coherent text and understanding context in language models.</a:t>
            </a:r>
            <a:endParaRPr lang="en-US" sz="2000">
              <a:latin typeface="Times New Roman" panose="02020603050405020304"/>
              <a:cs typeface="Times New Roman" panose="02020603050405020304"/>
            </a:endParaRPr>
          </a:p>
          <a:p>
            <a:pPr marL="285750" indent="-285750">
              <a:buFont typeface="Arial" panose="020B0604020202020204"/>
              <a:buChar char="•"/>
            </a:pPr>
            <a:r>
              <a:rPr lang="en-US" sz="2000" b="0">
                <a:solidFill>
                  <a:srgbClr val="0D0D0D"/>
                </a:solidFill>
                <a:latin typeface="Times New Roman" panose="02020603050405020304"/>
                <a:ea typeface="+mn-lt"/>
                <a:cs typeface="+mn-lt"/>
              </a:rPr>
              <a:t>Speech Recognition: Transcribing speech into text with improved accuracy.</a:t>
            </a:r>
            <a:endParaRPr lang="en-US" sz="2000" b="0">
              <a:solidFill>
                <a:srgbClr val="0D0D0D"/>
              </a:solidFill>
              <a:latin typeface="Times New Roman" panose="02020603050405020304"/>
            </a:endParaRPr>
          </a:p>
          <a:p>
            <a:r>
              <a:rPr lang="en-US" sz="2400">
                <a:solidFill>
                  <a:srgbClr val="0D0D0D"/>
                </a:solidFill>
                <a:latin typeface="Times New Roman" panose="02020603050405020304"/>
                <a:ea typeface="+mn-lt"/>
                <a:cs typeface="+mn-lt"/>
              </a:rPr>
              <a:t> Limitations and Challenges</a:t>
            </a:r>
            <a:endParaRPr lang="en-US" sz="2400" b="0">
              <a:solidFill>
                <a:srgbClr val="0D0D0D"/>
              </a:solidFill>
              <a:latin typeface="Times New Roman" panose="02020603050405020304"/>
              <a:cs typeface="Times New Roman" panose="02020603050405020304"/>
            </a:endParaRPr>
          </a:p>
          <a:p>
            <a:pPr>
              <a:buFont typeface="Arial" panose="020B0604020202020204"/>
              <a:buChar char="•"/>
            </a:pPr>
            <a:r>
              <a:rPr lang="en-US" sz="2000" b="0">
                <a:solidFill>
                  <a:srgbClr val="0D0D0D"/>
                </a:solidFill>
                <a:latin typeface="Times New Roman" panose="02020603050405020304"/>
                <a:ea typeface="+mn-lt"/>
                <a:cs typeface="+mn-lt"/>
              </a:rPr>
              <a:t>   Complexity: LSTM models can be computationally expensive to train and deploy.</a:t>
            </a:r>
            <a:endParaRPr lang="en-US" sz="2000">
              <a:latin typeface="Times New Roman" panose="02020603050405020304"/>
              <a:cs typeface="Times New Roman" panose="02020603050405020304"/>
            </a:endParaRPr>
          </a:p>
          <a:p>
            <a:pPr>
              <a:buFont typeface="Arial" panose="020B0604020202020204"/>
              <a:buChar char="•"/>
            </a:pPr>
            <a:r>
              <a:rPr lang="en-US" sz="2000" b="0">
                <a:solidFill>
                  <a:srgbClr val="0D0D0D"/>
                </a:solidFill>
                <a:latin typeface="Times New Roman" panose="02020603050405020304"/>
                <a:ea typeface="+mn-lt"/>
                <a:cs typeface="+mn-lt"/>
              </a:rPr>
              <a:t>   Overfitting: Prone to overfitting, especially with small datasets.</a:t>
            </a:r>
            <a:endParaRPr lang="en-US" sz="2000">
              <a:latin typeface="Times New Roman" panose="02020603050405020304"/>
              <a:cs typeface="Times New Roman" panose="02020603050405020304"/>
            </a:endParaRPr>
          </a:p>
          <a:p>
            <a:pPr>
              <a:buFont typeface="Arial" panose="020B0604020202020204"/>
              <a:buChar char="•"/>
            </a:pPr>
            <a:r>
              <a:rPr lang="en-US" sz="2000" b="0">
                <a:solidFill>
                  <a:srgbClr val="0D0D0D"/>
                </a:solidFill>
                <a:latin typeface="Times New Roman" panose="02020603050405020304"/>
                <a:ea typeface="+mn-lt"/>
                <a:cs typeface="+mn-lt"/>
              </a:rPr>
              <a:t>   Interpretability: Understanding the inner workings of LSTM models can be challenging.</a:t>
            </a:r>
            <a:endParaRPr lang="en-US" sz="2000">
              <a:latin typeface="Times New Roman" panose="02020603050405020304"/>
            </a:endParaRPr>
          </a:p>
          <a:p>
            <a:pPr marL="285750" indent="-285750">
              <a:buFont typeface="Arial" panose="020B0604020202020204"/>
              <a:buChar char="•"/>
            </a:pPr>
            <a:endParaRPr lang="en-US" sz="2000" b="0">
              <a:solidFill>
                <a:srgbClr val="0D0D0D"/>
              </a:solidFill>
            </a:endParaRPr>
          </a:p>
          <a:p>
            <a:endParaRPr lang="en-US"/>
          </a:p>
        </p:txBody>
      </p:sp>
      <p:sp>
        <p:nvSpPr>
          <p:cNvPr id="4" name="Slide Number Placeholder 3"/>
          <p:cNvSpPr>
            <a:spLocks noGrp="1"/>
          </p:cNvSpPr>
          <p:nvPr>
            <p:ph type="sldNum" sz="quarter" idx="12"/>
          </p:nvPr>
        </p:nvSpPr>
        <p:spPr/>
        <p:txBody>
          <a:bodyPr/>
          <a:lstStyle/>
          <a:p>
            <a:fld id="{A49DFD55-3C28-40EF-9E31-A92D2E4017FF}"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MY SOUTION</a:t>
            </a:r>
            <a:br>
              <a:rPr lang="en-US"/>
            </a:br>
            <a:br>
              <a:rPr lang="en-US"/>
            </a:br>
            <a:br>
              <a:rPr lang="en-US"/>
            </a:br>
            <a:endParaRPr lang="en-US"/>
          </a:p>
        </p:txBody>
      </p:sp>
      <p:sp>
        <p:nvSpPr>
          <p:cNvPr id="5" name="Text Placeholder 4"/>
          <p:cNvSpPr>
            <a:spLocks noGrp="1"/>
          </p:cNvSpPr>
          <p:nvPr>
            <p:ph type="body" idx="1"/>
          </p:nvPr>
        </p:nvSpPr>
        <p:spPr>
          <a:xfrm>
            <a:off x="838200" y="332914"/>
            <a:ext cx="5661886" cy="851555"/>
          </a:xfrm>
        </p:spPr>
        <p:txBody>
          <a:bodyPr/>
          <a:lstStyle/>
          <a:p>
            <a:r>
              <a:rPr lang="en-US"/>
              <a:t>.</a:t>
            </a:r>
            <a:endParaRPr lang="en-US"/>
          </a:p>
        </p:txBody>
      </p:sp>
      <p:sp>
        <p:nvSpPr>
          <p:cNvPr id="4" name="Content Placeholder 3"/>
          <p:cNvSpPr>
            <a:spLocks noGrp="1"/>
          </p:cNvSpPr>
          <p:nvPr>
            <p:ph sz="half" idx="2"/>
          </p:nvPr>
        </p:nvSpPr>
        <p:spPr>
          <a:xfrm>
            <a:off x="838199" y="1572657"/>
            <a:ext cx="5661887" cy="4628619"/>
          </a:xfrm>
        </p:spPr>
        <p:txBody>
          <a:bodyPr vert="horz" lIns="91440" tIns="45720" rIns="91440" bIns="45720" rtlCol="0" anchor="t">
            <a:noAutofit/>
          </a:bodyPr>
          <a:lstStyle/>
          <a:p>
            <a:r>
              <a:rPr lang="en-US" sz="2000">
                <a:latin typeface="Times New Roman" panose="02020603050405020304"/>
                <a:ea typeface="+mn-lt"/>
                <a:cs typeface="+mn-lt"/>
              </a:rPr>
              <a:t>Data Collection and Preprocessing</a:t>
            </a:r>
            <a:endParaRPr lang="en-US" sz="2000">
              <a:solidFill>
                <a:srgbClr val="000000"/>
              </a:solidFill>
              <a:latin typeface="Times New Roman" panose="02020603050405020304"/>
              <a:ea typeface="+mn-lt"/>
              <a:cs typeface="Times New Roman" panose="02020603050405020304"/>
            </a:endParaRPr>
          </a:p>
          <a:p>
            <a:r>
              <a:rPr lang="en-US" sz="2000">
                <a:latin typeface="Times New Roman" panose="02020603050405020304"/>
                <a:ea typeface="+mn-lt"/>
                <a:cs typeface="+mn-lt"/>
              </a:rPr>
              <a:t>Feature Engineering</a:t>
            </a:r>
            <a:endParaRPr lang="en-US" sz="2000">
              <a:solidFill>
                <a:srgbClr val="000000"/>
              </a:solidFill>
              <a:latin typeface="Times New Roman" panose="02020603050405020304"/>
              <a:ea typeface="+mn-lt"/>
              <a:cs typeface="Times New Roman" panose="02020603050405020304"/>
            </a:endParaRPr>
          </a:p>
          <a:p>
            <a:r>
              <a:rPr lang="en-US" sz="2000">
                <a:latin typeface="Times New Roman" panose="02020603050405020304"/>
                <a:ea typeface="+mn-lt"/>
                <a:cs typeface="+mn-lt"/>
              </a:rPr>
              <a:t>Model Building</a:t>
            </a:r>
            <a:endParaRPr lang="en-US" sz="2000">
              <a:latin typeface="Times New Roman" panose="02020603050405020304"/>
              <a:ea typeface="+mn-lt"/>
              <a:cs typeface="Times New Roman" panose="02020603050405020304"/>
            </a:endParaRPr>
          </a:p>
          <a:p>
            <a:r>
              <a:rPr lang="en-US" sz="2000">
                <a:latin typeface="Times New Roman" panose="02020603050405020304"/>
                <a:ea typeface="+mn-lt"/>
                <a:cs typeface="+mn-lt"/>
              </a:rPr>
              <a:t>Model Training</a:t>
            </a:r>
            <a:endParaRPr lang="en-US" sz="2000">
              <a:latin typeface="Times New Roman" panose="02020603050405020304"/>
              <a:ea typeface="+mn-lt"/>
              <a:cs typeface="Times New Roman" panose="02020603050405020304"/>
            </a:endParaRPr>
          </a:p>
          <a:p>
            <a:r>
              <a:rPr lang="en-US" sz="2000">
                <a:latin typeface="Times New Roman" panose="02020603050405020304"/>
                <a:ea typeface="+mn-lt"/>
                <a:cs typeface="+mn-lt"/>
              </a:rPr>
              <a:t>Model Evaluation</a:t>
            </a:r>
            <a:r>
              <a:rPr lang="en-US" sz="2000">
                <a:solidFill>
                  <a:srgbClr val="0D0D0D"/>
                </a:solidFill>
                <a:latin typeface="Times New Roman" panose="02020603050405020304"/>
                <a:ea typeface="+mn-lt"/>
                <a:cs typeface="+mn-lt"/>
              </a:rPr>
              <a:t>.</a:t>
            </a:r>
            <a:endParaRPr lang="en-US" sz="2000">
              <a:latin typeface="Times New Roman" panose="02020603050405020304"/>
              <a:cs typeface="Times New Roman" panose="02020603050405020304"/>
            </a:endParaRPr>
          </a:p>
          <a:p>
            <a:r>
              <a:rPr lang="en-US" sz="2000">
                <a:latin typeface="Times New Roman" panose="02020603050405020304"/>
                <a:ea typeface="+mn-lt"/>
                <a:cs typeface="+mn-lt"/>
              </a:rPr>
              <a:t>Fine-Tuning and Optimization</a:t>
            </a:r>
            <a:endParaRPr lang="en-US" sz="2000">
              <a:latin typeface="Times New Roman" panose="02020603050405020304"/>
              <a:ea typeface="+mn-lt"/>
              <a:cs typeface="Times New Roman" panose="02020603050405020304"/>
            </a:endParaRPr>
          </a:p>
          <a:p>
            <a:r>
              <a:rPr lang="en-US" sz="2000">
                <a:latin typeface="Times New Roman" panose="02020603050405020304"/>
                <a:ea typeface="+mn-lt"/>
                <a:cs typeface="+mn-lt"/>
              </a:rPr>
              <a:t>Deployment and Monitoring</a:t>
            </a:r>
            <a:endParaRPr lang="en-US" sz="2000">
              <a:latin typeface="Times New Roman" panose="02020603050405020304"/>
              <a:ea typeface="+mn-lt"/>
              <a:cs typeface="Times New Roman" panose="02020603050405020304"/>
            </a:endParaRPr>
          </a:p>
          <a:p>
            <a:r>
              <a:rPr lang="en-US" sz="2000">
                <a:latin typeface="Times New Roman" panose="02020603050405020304"/>
                <a:ea typeface="+mn-lt"/>
                <a:cs typeface="+mn-lt"/>
              </a:rPr>
              <a:t>Risk Management</a:t>
            </a:r>
            <a:endParaRPr lang="en-US" sz="2000">
              <a:latin typeface="Times New Roman" panose="02020603050405020304"/>
              <a:ea typeface="+mn-lt"/>
              <a:cs typeface="Times New Roman" panose="02020603050405020304"/>
            </a:endParaRPr>
          </a:p>
          <a:p>
            <a:r>
              <a:rPr lang="en-US" sz="2000">
                <a:latin typeface="Times New Roman" panose="02020603050405020304"/>
                <a:ea typeface="+mn-lt"/>
                <a:cs typeface="+mn-lt"/>
              </a:rPr>
              <a:t>Documentation and Reporting</a:t>
            </a:r>
            <a:endParaRPr lang="en-US" sz="2000">
              <a:latin typeface="Times New Roman" panose="02020603050405020304"/>
              <a:ea typeface="+mn-lt"/>
              <a:cs typeface="Times New Roman" panose="02020603050405020304"/>
            </a:endParaRPr>
          </a:p>
          <a:p>
            <a:r>
              <a:rPr lang="en-US" sz="2000">
                <a:latin typeface="Times New Roman" panose="02020603050405020304"/>
                <a:ea typeface="+mn-lt"/>
                <a:cs typeface="+mn-lt"/>
              </a:rPr>
              <a:t>Continuous Improvement</a:t>
            </a:r>
            <a:endParaRPr lang="en-US" sz="2000">
              <a:solidFill>
                <a:srgbClr val="0D0D0D"/>
              </a:solidFill>
              <a:latin typeface="Times New Roman" panose="02020603050405020304"/>
              <a:cs typeface="Times New Roman" panose="02020603050405020304"/>
            </a:endParaRPr>
          </a:p>
          <a:p>
            <a:pPr lvl="1"/>
            <a:endParaRPr lang="en-US">
              <a:solidFill>
                <a:srgbClr val="0D0D0D"/>
              </a:solidFill>
              <a:latin typeface="Times New Roman" panose="02020603050405020304"/>
            </a:endParaRPr>
          </a:p>
          <a:p>
            <a:endParaRPr lang="en-US"/>
          </a:p>
        </p:txBody>
      </p:sp>
      <p:sp>
        <p:nvSpPr>
          <p:cNvPr id="6" name="Text Placeholder 5"/>
          <p:cNvSpPr>
            <a:spLocks noGrp="1"/>
          </p:cNvSpPr>
          <p:nvPr>
            <p:ph type="body" sz="quarter" idx="3"/>
          </p:nvPr>
        </p:nvSpPr>
        <p:spPr>
          <a:xfrm>
            <a:off x="7887108" y="519819"/>
            <a:ext cx="3943627" cy="851555"/>
          </a:xfrm>
        </p:spPr>
        <p:txBody>
          <a:bodyPr/>
          <a:lstStyle/>
          <a:p>
            <a:r>
              <a:rPr lang="en-US"/>
              <a:t>.</a:t>
            </a:r>
            <a:endParaRPr lang="en-US"/>
          </a:p>
        </p:txBody>
      </p:sp>
      <p:pic>
        <p:nvPicPr>
          <p:cNvPr id="7" name="Content Placeholder 6" descr="A computer screen with a graph and coins&#10;&#10;Description automatically generated"/>
          <p:cNvPicPr>
            <a:picLocks noGrp="1" noChangeAspect="1"/>
          </p:cNvPicPr>
          <p:nvPr>
            <p:ph sz="half" idx="14"/>
          </p:nvPr>
        </p:nvPicPr>
        <p:blipFill>
          <a:blip r:embed="rId1"/>
          <a:stretch>
            <a:fillRect/>
          </a:stretch>
        </p:blipFill>
        <p:spPr>
          <a:xfrm>
            <a:off x="5904249" y="-7761"/>
            <a:ext cx="6284702" cy="6847575"/>
          </a:xfrm>
        </p:spPr>
      </p:pic>
    </p:spTree>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7 9 F 1 1 1 E D 3 5 F 8 C C 4 7 9 4 4 9 6 0 9 E 8 A 0 9 2 3 A 6 "   m a : c o n t e n t T y p e V e r s i o n = " 2 8 "   m a : c o n t e n t T y p e D e s c r i p t i o n = " C r e a t e   a   n e w   d o c u m e n t . "   m a : c o n t e n t T y p e S c o p e = " "   m a : v e r s i o n I D = " 6 0 f 5 a 4 f 2 d 2 b 0 a b a d c f 5 3 2 d 4 8 e b f 9 c b 7 1 "   x m l n s : c t = " h t t p : / / s c h e m a s . m i c r o s o f t . c o m / o f f i c e / 2 0 0 6 / m e t a d a t a / c o n t e n t T y p e "   x m l n s : m a = " h t t p : / / s c h e m a s . m i c r o s o f t . c o m / o f f i c e / 2 0 0 6 / m e t a d a t a / p r o p e r t i e s / m e t a A t t r i b u t e s " >  
 < x s d : s c h e m a   t a r g e t N a m e s p a c e = " h t t p : / / s c h e m a s . m i c r o s o f t . c o m / o f f i c e / 2 0 0 6 / m e t a d a t a / p r o p e r t i e s "   m a : r o o t = " t r u e "   m a : f i e l d s I D = " 7 d d 7 8 1 2 9 e 6 a 1 8 1 1 f 8 4 8 0 7 a d 1 1 c 6 5 1 5 3 1 " 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S t a t u s "   m i n O c c u r s = " 0 " / >  
 < x s d : e l e m e n t   r e f = " n s 2 : I m a g e "   m i n O c c u r s = " 0 " / > 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1 : _ i p _ U n i f i e d C o m p l i a n c e P o l i c y P r o p e r t i e s "   m i n O c c u r s = " 0 " / >  
 < x s d : e l e m e n t   r e f = " n s 1 : _ i p _ U n i f i e d C o m p l i a n c e P o l i c y U I A c t i o n "   m i n O c c u r s = " 0 " / >  
 < x s d : e l e m e n t   r e f = " n s 4 : T a x C a t c h A l l "   m i n O c c u r s = " 0 " / >  
 < x s d : e l e m e n t   r e f = " n s 2 : I m a g e T a g s T a x H T F i e l d "   m i n O c c u r s = " 0 " / >  
 < x s d : e l e m e n t   r e f = " n s 2 : M e d i a S e r v i c e L o c a t i o n "   m i n O c c u r s = " 0 " / >  
 < x s d : e l e m e n t   r e f = " n s 2 : M e d i a L e n g t h I n S e c o n d s "   m i n O c c u r s = " 0 " / >  
 < x s d : e l e m e n t   r e f = " n s 2 : B a c k g r o u n d "   m i n O c c u r s = " 0 " / >  
 < x s d : e l e m e n t   r e f = " n s 2 : M e d i a S e r v i c e S e a r c h P r o p e r t i e s "   m i n O c c u r s = " 0 " / >  
 < x s d : e l e m e n t   r e f = " n s 2 : M e d i a S e r v i c e D o c T a g s "   m i n O c c u r s = " 0 " / >  
 < x s d : e l e m e n t   r e f = " n s 2 : M e d i a S e r v i c e O b j e c t D e t e c t o r V e r s i o n s "   m i n O c c u r s = " 0 " / >  
 < x s d : e l e m e n t   r e f = " n s 2 : M e d i a S e r v i c e S y s t e m T a g s " 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m a : r e a d O n l y = " f a l s e " >  
 < x s d : s i m p l e T y p e >  
 < x s d : r e s t r i c t i o n   b a s e = " d m s : N o t e " / >  
 < / x s d : s i m p l e T y p e >  
 < / x s d : e l e m e n t >  
 < x s d : e l e m e n t   n a m e = " _ i p _ U n i f i e d C o m p l i a n c e P o l i c y U I A c t i o n "   m a : i n d e x = " 2 1 "   n i l l a b l e = " t r u e "   m a : d i s p l a y N a m e = " U n i f i e d   C o m p l i a n c e   P o l i c y   U I   A c t i o n "   m a : h i d d e n = " t r u e "   m a : i n t e r n a l N a m e = " _ i p _ U n i f i e d C o m p l i a n c e P o l i c y U I A c t i o n "   m a : r e a d O n l y = " f a l s e " > 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t a t u s "   m a : i n d e x = " 2 "   n i l l a b l e = " t r u e "   m a : d i s p l a y N a m e = " S t a t u s "   m a : d e f a u l t = " N o t   s t a r t e d "   m a : f o r m a t = " D r o p d o w n "   m a : i n t e r n a l N a m e = " S t a t u s "   m a : r e a d O n l y = " f a l s e " >  
 < x s d : s i m p l e T y p e >  
 < x s d : r e s t r i c t i o n   b a s e = " d m s : C h o i c e " >  
 < x s d : e n u m e r a t i o n   v a l u e = " N o t   s t a r t e d " / >  
 < x s d : e n u m e r a t i o n   v a l u e = " I n   P r o g r e s s " / >  
 < x s d : e n u m e r a t i o n   v a l u e = " C o m p l e t e d " / >  
 < / x s d : r e s t r i c t i o n >  
 < / x s d : s i m p l e T y p e >  
 < / x s d : e l e m e n t >  
 < x s d : e l e m e n t   n a m e = " I m a g e "   m a : i n d e x = " 3 "   n i l l a b l e = " t r u e "   m a : d i s p l a y N a m e = " I m a g e "   m a : f o r m a t = " I m a g e "   m a : i n t e r n a l N a m e = " I m a g e "   m a : r e a d O n l y = " f a l s 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h i d d e n = " t r u e "   m a : i n t e r n a l N a m e = " M e d i a S e r v i c e O C R "   m a : r e a d O n l y = " t r u e " >  
 < x s d : s i m p l e T y p e >  
 < x s d : r e s t r i c t i o n   b a s e = " d m s : N o t e " / >  
 < / x s d : s i m p l e T y p e >  
 < / x s d : e l e m e n t >  
 < x s d : e l e m e n t   n a m e = " M e d i a S e r v i c e A u t o T a g s "   m a : i n d e x = " 1 1 "   n i l l a b l e = " t r u e "   m a : d i s p l a y N a m e = " M e d i a S e r v i c e A u t o T a g s "   m a : h i d d e n = " t r u e " 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h i d d e n = " t r u e "   m a : i n t e r n a l N a m e = " M e d i a S e r v i c e K e y P o i n t s "   m a : r e a d O n l y = " f a l s e " >  
 < x s d : s i m p l e T y p e >  
 < x s d : r e s t r i c t i o n   b a s e = " d m s : N o t e " / >  
 < / x s d : s i m p l e T y p e >  
 < / x s d : e l e m e n t >  
 < x s d : e l e m e n t   n a m e = " M e d i a S e r v i c e D a t e T a k e n "   m a : i n d e x = " 1 8 "   n i l l a b l e = " t r u e "   m a : d i s p l a y N a m e = " M e d i a S e r v i c e D a t e T a k e n "   m a : h i d d e n = " t r u e "   m a : i n t e r n a l N a m e = " M e d i a S e r v i c e D a t e T a k e n "   m a : r e a d O n l y = " t r u e " >  
 < x s d : s i m p l e T y p e >  
 < x s d : r e s t r i c t i o n   b a s e = " d m s : T e x t " / >  
 < / x s d : s i m p l e 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e l e m e n t   n a m e = " M e d i a S e r v i c e L o c a t i o n "   m a : i n d e x = " 2 6 "   n i l l a b l e = " t r u e "   m a : d i s p l a y N a m e = " L o c a t i o n "   m a : h i d d e n = " t r u e "   m a : i n t e r n a l N a m e = " M e d i a S e r v i c e L o c a t i o n "   m a : r e a d O n l y = " t r u e " >  
 < x s d : s i m p l e T y p e >  
 < x s d : r e s t r i c t i o n   b a s e = " d m s : T e x t " / >  
 < / x s d : s i m p l e T y p e >  
 < / x s d : e l e m e n t >  
 < x s d : e l e m e n t   n a m e = " M e d i a L e n g t h I n S e c o n d s "   m a : i n d e x = " 2 7 "   n i l l a b l e = " t r u e "   m a : d i s p l a y N a m e = " M e d i a L e n g t h I n S e c o n d s "   m a : h i d d e n = " t r u e "   m a : i n t e r n a l N a m e = " M e d i a L e n g t h I n S e c o n d s "   m a : r e a d O n l y = " t r u e " >  
 < x s d : s i m p l e T y p e >  
 < x s d : r e s t r i c t i o n   b a s e = " d m s : U n k n o w n " / >  
 < / x s d : s i m p l e T y p e >  
 < / x s d : e l e m e n t >  
 < x s d : e l e m e n t   n a m e = " B a c k g r o u n d "   m a : i n d e x = " 2 8 "   n i l l a b l e = " t r u e "   m a : d i s p l a y N a m e = " B a c k g r o u n d "   m a : d e f a u l t = " 0 "   m a : f o r m a t = " D r o p d o w n "   m a : i n t e r n a l N a m e = " B a c k g r o u n d " >  
 < x s d : s i m p l e T y p e >  
 < x s d : r e s t r i c t i o n   b a s e = " d m s : B o o l e a n " / >  
 < / x s d : s i m p l e T y p e >  
 < / x s d : e l e m e n t >  
 < x s d : e l e m e n t   n a m e = " M e d i a S e r v i c e S e a r c h P r o p e r t i e s "   m a : i n d e x = " 2 9 "   n i l l a b l e = " t r u e "   m a : d i s p l a y N a m e = " M e d i a S e r v i c e S e a r c h P r o p e r t i e s "   m a : h i d d e n = " t r u e "   m a : i n t e r n a l N a m e = " M e d i a S e r v i c e S e a r c h P r o p e r t i e s "   m a : r e a d O n l y = " t r u e " >  
 < x s d : s i m p l e T y p e >  
 < x s d : r e s t r i c t i o n   b a s e = " d m s : N o t e " / >  
 < / x s d : s i m p l e T y p e >  
 < / x s d : e l e m e n t >  
 < x s d : e l e m e n t   n a m e = " M e d i a S e r v i c e D o c T a g s "   m a : i n d e x = " 3 0 "   n i l l a b l e = " t r u e "   m a : d i s p l a y N a m e = " M e d i a S e r v i c e D o c T a g s "   m a : h i d d e n = " t r u e "   m a : i n t e r n a l N a m e = " M e d i a S e r v i c e D o c T a g s "   m a : r e a d O n l y = " t r u e " >  
 < x s d : s i m p l e T y p e >  
 < x s d : r e s t r i c t i o n   b a s e = " d m s : N o t e " / >  
 < / x s d : s i m p l e T y p e >  
 < / x s d : e l e m e n t >  
 < x s d : e l e m e n t   n a m e = " M e d i a S e r v i c e O b j e c t D e t e c t o r V e r s i o n s "   m a : i n d e x = " 3 1 " 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3 2 "   n i l l a b l e = " t r u e "   m a : d i s p l a y N a m e = " M e d i a S e r v i c e S y s t e m T a g s "   m a : h i d d e n = " t r u e "   m a : i n t e r n a l N a m e = " M e d i a S e r v i c e S y s t e m T a g s "   m a : r e a d O n l y = " t r u e " >  
 < x s d : s i m p l e T y p e >  
 < x s d : r e s t r i c t i o n   b a s e = " d m s : N o t e " / > 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h i d d e n = " t r u e " 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h i d d e n = " t r u e "   m a : i n t e r n a l N a m e = " S h a r e d W i t h D e t a i l s "   m a : r e a d O n l y = " t r u e " >  
 < x s d : s i m p l e T y p e >  
 < x s d : r e s t r i c t i o n   b a s e = " d m s : N o t e " / > 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r e a d O n l y = " f a l s e " 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d i s p l a y N a m e = " C o n t e n t   T y p e " / >  
 < x s d : e l e m e n t   r e f = " d c : t i t l e "   m i n O c c u r s = " 0 "   m a x O c c u r s = " 1 "   m a : i n d e x = " 1 " 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I m a g e   x m l n s = " 7 1 a f 3 2 4 3 - 3 d d 4 - 4 a 8 d - 8 c 0 d - d d 7 6 d a 1 f 0 2 a 5 " > < U r l   x s i : n i l = " t r u e " > < / U r l > < D e s c r i p t i o n   x s i : n i l = " t r u e " > < / D e s c r i p t i o n > < / I m a g e > < S t a t u s   x m l n s = " 7 1 a f 3 2 4 3 - 3 d d 4 - 4 a 8 d - 8 c 0 d - d d 7 6 d a 1 f 0 2 a 5 " > N o t   s t a r t e d < / S t a t u s > < B a c k g r o u n d   x m l n s = " 7 1 a f 3 2 4 3 - 3 d d 4 - 4 a 8 d - 8 c 0 d - d d 7 6 d a 1 f 0 2 a 5 " > f a l s e < / B a c k g r o u n d > < 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  x s i : n i l = " t r u e " / > < M e d i a S e r v i c e K e y P o i n t s   x m l n s = " 7 1 a f 3 2 4 3 - 3 d d 4 - 4 a 8 d - 8 c 0 d - d d 7 6 d a 1 f 0 2 a 5 "   x s i : n i l = " t r u e " / > < / d o c u m e n t M a n a g e m e n t > < / p : p r o p e r t i e s > 
</file>

<file path=customXml/itemProps1.xml><?xml version="1.0" encoding="utf-8"?>
<ds:datastoreItem xmlns:ds="http://schemas.openxmlformats.org/officeDocument/2006/customXml" ds:itemID="{5EDE3176-A15D-46A3-BDDB-64A0D7363224}">
  <ds:schemaRefs/>
</ds:datastoreItem>
</file>

<file path=customXml/itemProps2.xml><?xml version="1.0" encoding="utf-8"?>
<ds:datastoreItem xmlns:ds="http://schemas.openxmlformats.org/officeDocument/2006/customXml" ds:itemID="{CABF691C-888B-4061-8A6F-D5CE84A0254B}">
  <ds:schemaRefs/>
</ds:datastoreItem>
</file>

<file path=customXml/itemProps3.xml><?xml version="1.0" encoding="utf-8"?>
<ds:datastoreItem xmlns:ds="http://schemas.openxmlformats.org/officeDocument/2006/customXml" ds:itemID="{49168DCE-134F-4610-A6AA-88CEBE8D71D2}">
  <ds:schemaRefs/>
</ds:datastoreItem>
</file>

<file path=docProps/app.xml><?xml version="1.0" encoding="utf-8"?>
<Properties xmlns="http://schemas.openxmlformats.org/officeDocument/2006/extended-properties" xmlns:vt="http://schemas.openxmlformats.org/officeDocument/2006/docPropsVTypes">
  <TotalTime>0</TotalTime>
  <Words>3511</Words>
  <Application>WPS Presentation</Application>
  <PresentationFormat>Widescreen</PresentationFormat>
  <Paragraphs>134</Paragraphs>
  <Slides>13</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Times New Roman</vt:lpstr>
      <vt:lpstr>Arial</vt:lpstr>
      <vt:lpstr>Arial,Sans-Serif</vt:lpstr>
      <vt:lpstr>Segoe Print</vt:lpstr>
      <vt:lpstr>Tenorite</vt:lpstr>
      <vt:lpstr>Microsoft YaHei</vt:lpstr>
      <vt:lpstr>Arial Unicode MS</vt:lpstr>
      <vt:lpstr>Calibri</vt:lpstr>
      <vt:lpstr>Times New Roman</vt:lpstr>
      <vt:lpstr>Custom</vt:lpstr>
      <vt:lpstr>UNIVERSITY college of engineering nagercoil </vt:lpstr>
      <vt:lpstr>TITLE OF PROJECT</vt:lpstr>
      <vt:lpstr>AGENDA</vt:lpstr>
      <vt:lpstr>ProBLEM STATEMENT</vt:lpstr>
      <vt:lpstr>PROJECT OVERVIEW</vt:lpstr>
      <vt:lpstr>END USERS</vt:lpstr>
      <vt:lpstr>INTRODUCTION TO lstm neural networks </vt:lpstr>
      <vt:lpstr>Applications of LSTM</vt:lpstr>
      <vt:lpstr>MY SOUTION   </vt:lpstr>
      <vt:lpstr>MODELLING</vt:lpstr>
      <vt:lpstr>RESULT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173</cp:revision>
  <dcterms:created xsi:type="dcterms:W3CDTF">2024-04-05T07:27:00Z</dcterms:created>
  <dcterms:modified xsi:type="dcterms:W3CDTF">2024-04-05T16:32:18Z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2439FFAC07DF4A919315F992192F1D98_13</vt:lpwstr>
  </property>
  <property fmtid="{D5CDD505-2E9C-101B-9397-08002B2CF9AE}" pid="5" name="KSOProductBuildVer">
    <vt:lpwstr>1033-12.2.0.13489</vt:lpwstr>
  </property>
</Properties>
</file>