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551269" y="1252629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Build application container or OS image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6805175" y="2111425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Deploy cloud configuration or application to environment</a:t>
            </a:r>
            <a:endParaRPr sz="1000"/>
          </a:p>
        </p:txBody>
      </p:sp>
      <p:sp>
        <p:nvSpPr>
          <p:cNvPr id="56" name="Google Shape;56;p13"/>
          <p:cNvSpPr/>
          <p:nvPr/>
        </p:nvSpPr>
        <p:spPr>
          <a:xfrm>
            <a:off x="4630733" y="212212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Update cloud and infrastructure configuration</a:t>
            </a:r>
            <a:endParaRPr sz="1000" dirty="0"/>
          </a:p>
        </p:txBody>
      </p:sp>
      <p:sp>
        <p:nvSpPr>
          <p:cNvPr id="57" name="Google Shape;57;p13"/>
          <p:cNvSpPr/>
          <p:nvPr/>
        </p:nvSpPr>
        <p:spPr>
          <a:xfrm>
            <a:off x="207925" y="353379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Application code or OS change</a:t>
            </a:r>
            <a:endParaRPr sz="1000" dirty="0"/>
          </a:p>
        </p:txBody>
      </p:sp>
      <p:sp>
        <p:nvSpPr>
          <p:cNvPr id="58" name="Google Shape;58;p13"/>
          <p:cNvSpPr/>
          <p:nvPr/>
        </p:nvSpPr>
        <p:spPr>
          <a:xfrm>
            <a:off x="207925" y="3297262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code change</a:t>
            </a:r>
            <a:endParaRPr sz="1000" dirty="0"/>
          </a:p>
        </p:txBody>
      </p:sp>
      <p:sp>
        <p:nvSpPr>
          <p:cNvPr id="11" name="Google Shape;58;p13">
            <a:extLst>
              <a:ext uri="{FF2B5EF4-FFF2-40B4-BE49-F238E27FC236}">
                <a16:creationId xmlns:a16="http://schemas.microsoft.com/office/drawing/2014/main" id="{AD10FD0D-0F67-4FBD-92DC-0C6A766D2F7D}"/>
              </a:ext>
            </a:extLst>
          </p:cNvPr>
          <p:cNvSpPr/>
          <p:nvPr/>
        </p:nvSpPr>
        <p:spPr>
          <a:xfrm>
            <a:off x="2557619" y="3293271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code </a:t>
            </a:r>
            <a:r>
              <a:rPr lang="en-US" sz="1000" dirty="0"/>
              <a:t>compliance scanning (Regula)</a:t>
            </a:r>
            <a:endParaRPr sz="1000" dirty="0"/>
          </a:p>
        </p:txBody>
      </p:sp>
      <p:sp>
        <p:nvSpPr>
          <p:cNvPr id="13" name="Google Shape;57;p13">
            <a:extLst>
              <a:ext uri="{FF2B5EF4-FFF2-40B4-BE49-F238E27FC236}">
                <a16:creationId xmlns:a16="http://schemas.microsoft.com/office/drawing/2014/main" id="{273E3321-4E0F-41E1-A2E7-8784608896E9}"/>
              </a:ext>
            </a:extLst>
          </p:cNvPr>
          <p:cNvSpPr/>
          <p:nvPr/>
        </p:nvSpPr>
        <p:spPr>
          <a:xfrm>
            <a:off x="2551269" y="353379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Code Repository /Version control</a:t>
            </a:r>
            <a:endParaRPr sz="1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2D546D-FE3F-4F48-A728-2EE2F0D2FD61}"/>
              </a:ext>
            </a:extLst>
          </p:cNvPr>
          <p:cNvCxnSpPr>
            <a:stCxn id="58" idx="3"/>
            <a:endCxn id="11" idx="1"/>
          </p:cNvCxnSpPr>
          <p:nvPr/>
        </p:nvCxnSpPr>
        <p:spPr>
          <a:xfrm flipV="1">
            <a:off x="1515925" y="3592071"/>
            <a:ext cx="1041694" cy="3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E34283-B1D2-4D7E-BA77-557407616F3A}"/>
              </a:ext>
            </a:extLst>
          </p:cNvPr>
          <p:cNvCxnSpPr>
            <a:stCxn id="57" idx="3"/>
            <a:endCxn id="13" idx="1"/>
          </p:cNvCxnSpPr>
          <p:nvPr/>
        </p:nvCxnSpPr>
        <p:spPr>
          <a:xfrm>
            <a:off x="1515925" y="652179"/>
            <a:ext cx="1035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EA78D4-A6EE-4F02-BADC-7010AD865398}"/>
              </a:ext>
            </a:extLst>
          </p:cNvPr>
          <p:cNvCxnSpPr>
            <a:stCxn id="13" idx="2"/>
            <a:endCxn id="54" idx="0"/>
          </p:cNvCxnSpPr>
          <p:nvPr/>
        </p:nvCxnSpPr>
        <p:spPr>
          <a:xfrm>
            <a:off x="3205269" y="950979"/>
            <a:ext cx="0" cy="30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CCB4AD6-85D2-423B-80A0-6290B436F7AF}"/>
              </a:ext>
            </a:extLst>
          </p:cNvPr>
          <p:cNvCxnSpPr>
            <a:cxnSpLocks/>
            <a:stCxn id="54" idx="2"/>
            <a:endCxn id="37" idx="0"/>
          </p:cNvCxnSpPr>
          <p:nvPr/>
        </p:nvCxnSpPr>
        <p:spPr>
          <a:xfrm>
            <a:off x="3205269" y="1850229"/>
            <a:ext cx="0" cy="26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B8E7CFC-BFF8-44AC-94F0-EDEF551047E8}"/>
              </a:ext>
            </a:extLst>
          </p:cNvPr>
          <p:cNvCxnSpPr>
            <a:stCxn id="11" idx="3"/>
            <a:endCxn id="56" idx="2"/>
          </p:cNvCxnSpPr>
          <p:nvPr/>
        </p:nvCxnSpPr>
        <p:spPr>
          <a:xfrm flipV="1">
            <a:off x="3865619" y="2719725"/>
            <a:ext cx="1419114" cy="8723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947007F-4974-456A-940D-CB5CA57C4FB4}"/>
              </a:ext>
            </a:extLst>
          </p:cNvPr>
          <p:cNvCxnSpPr>
            <a:stCxn id="56" idx="3"/>
            <a:endCxn id="55" idx="1"/>
          </p:cNvCxnSpPr>
          <p:nvPr/>
        </p:nvCxnSpPr>
        <p:spPr>
          <a:xfrm flipV="1">
            <a:off x="5938733" y="2410225"/>
            <a:ext cx="866442" cy="1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Google Shape;57;p13">
            <a:extLst>
              <a:ext uri="{FF2B5EF4-FFF2-40B4-BE49-F238E27FC236}">
                <a16:creationId xmlns:a16="http://schemas.microsoft.com/office/drawing/2014/main" id="{9AC9EC4B-FFB3-4C3C-9F96-A26CC79C8860}"/>
              </a:ext>
            </a:extLst>
          </p:cNvPr>
          <p:cNvSpPr/>
          <p:nvPr/>
        </p:nvSpPr>
        <p:spPr>
          <a:xfrm>
            <a:off x="2551269" y="211142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100" dirty="0"/>
              <a:t>AMI or container image scanning</a:t>
            </a:r>
          </a:p>
          <a:p>
            <a:pPr algn="ctr"/>
            <a:r>
              <a:rPr lang="en-US" sz="1100" dirty="0"/>
              <a:t>(AWS Inspector)</a:t>
            </a:r>
          </a:p>
          <a:p>
            <a:pPr lvl="0" algn="ctr"/>
            <a:endParaRPr sz="8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2736C9C-5E95-4FA6-BBE2-EA4A11A562E3}"/>
              </a:ext>
            </a:extLst>
          </p:cNvPr>
          <p:cNvCxnSpPr>
            <a:stCxn id="37" idx="3"/>
            <a:endCxn id="56" idx="1"/>
          </p:cNvCxnSpPr>
          <p:nvPr/>
        </p:nvCxnSpPr>
        <p:spPr>
          <a:xfrm>
            <a:off x="3859269" y="2410225"/>
            <a:ext cx="771464" cy="1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Google Shape;55;p13">
            <a:extLst>
              <a:ext uri="{FF2B5EF4-FFF2-40B4-BE49-F238E27FC236}">
                <a16:creationId xmlns:a16="http://schemas.microsoft.com/office/drawing/2014/main" id="{0882DB76-33F5-45F6-951E-D1EA12AA8BAF}"/>
              </a:ext>
            </a:extLst>
          </p:cNvPr>
          <p:cNvSpPr/>
          <p:nvPr/>
        </p:nvSpPr>
        <p:spPr>
          <a:xfrm>
            <a:off x="6805175" y="3293271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100" dirty="0"/>
              <a:t>Post-deployment compliance scanning(AWS config)</a:t>
            </a:r>
            <a:endParaRPr sz="8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F4142CA-3258-4345-8C02-F1C2726B44B1}"/>
              </a:ext>
            </a:extLst>
          </p:cNvPr>
          <p:cNvCxnSpPr>
            <a:endCxn id="50" idx="0"/>
          </p:cNvCxnSpPr>
          <p:nvPr/>
        </p:nvCxnSpPr>
        <p:spPr>
          <a:xfrm>
            <a:off x="7638425" y="2773936"/>
            <a:ext cx="0" cy="519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54</Words>
  <Application>Microsoft Office PowerPoint</Application>
  <PresentationFormat>On-screen Show (16:9)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Narendra Reddy Varikuti</cp:lastModifiedBy>
  <cp:revision>5</cp:revision>
  <dcterms:modified xsi:type="dcterms:W3CDTF">2020-07-06T01:24:18Z</dcterms:modified>
</cp:coreProperties>
</file>