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0031-57D4-47FE-B3A8-DCDEB729F13A}" type="datetimeFigureOut">
              <a:rPr lang="en-US" smtClean="0"/>
              <a:t>5/1/2018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3444D-C3E9-49D7-B0F1-CC4226E4064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i="1" dirty="0" smtClean="0">
                <a:solidFill>
                  <a:srgbClr val="00B050"/>
                </a:solidFill>
              </a:rPr>
              <a:t>Banking Application Case Study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>
            <a:normAutofit/>
          </a:bodyPr>
          <a:lstStyle/>
          <a:p>
            <a:r>
              <a:rPr lang="en-IN" dirty="0" smtClean="0"/>
              <a:t>Customer </a:t>
            </a:r>
            <a:r>
              <a:rPr lang="en-IN" dirty="0"/>
              <a:t>C</a:t>
            </a:r>
            <a:r>
              <a:rPr lang="en-IN" dirty="0" smtClean="0"/>
              <a:t>lass Diagram</a:t>
            </a:r>
            <a:endParaRPr lang="en-US" dirty="0"/>
          </a:p>
        </p:txBody>
      </p:sp>
      <p:pic>
        <p:nvPicPr>
          <p:cNvPr id="6" name="Content Placeholder 5" descr="Screenshot (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88098" y="908720"/>
            <a:ext cx="3367804" cy="561662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Account Class Diagram</a:t>
            </a:r>
            <a:endParaRPr lang="en-US" dirty="0"/>
          </a:p>
        </p:txBody>
      </p:sp>
      <p:pic>
        <p:nvPicPr>
          <p:cNvPr id="8" name="Content Placeholder 7" descr="Screenshot (2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5" y="1196752"/>
            <a:ext cx="4032448" cy="532859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Transaction Class Diagram</a:t>
            </a:r>
            <a:endParaRPr lang="en-US" dirty="0"/>
          </a:p>
        </p:txBody>
      </p:sp>
      <p:pic>
        <p:nvPicPr>
          <p:cNvPr id="6" name="Content Placeholder 5" descr="Screenshot (7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652708" y="2186546"/>
            <a:ext cx="3007524" cy="4338797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Address Class Diagram</a:t>
            </a:r>
            <a:endParaRPr lang="en-US" dirty="0"/>
          </a:p>
        </p:txBody>
      </p:sp>
      <p:pic>
        <p:nvPicPr>
          <p:cNvPr id="4" name="Content Placeholder 3" descr="Screenshot (9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38472" y="1412776"/>
            <a:ext cx="2389712" cy="496855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Banking Service Layer</a:t>
            </a:r>
            <a:endParaRPr lang="en-US" dirty="0"/>
          </a:p>
        </p:txBody>
      </p:sp>
      <p:pic>
        <p:nvPicPr>
          <p:cNvPr id="4" name="Content Placeholder 3" descr="Screenshot (1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249534"/>
            <a:ext cx="8964488" cy="384376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DaoService</a:t>
            </a:r>
            <a:r>
              <a:rPr lang="en-IN" dirty="0" smtClean="0"/>
              <a:t> Layer</a:t>
            </a:r>
            <a:endParaRPr lang="en-US" dirty="0"/>
          </a:p>
        </p:txBody>
      </p:sp>
      <p:pic>
        <p:nvPicPr>
          <p:cNvPr id="4" name="Content Placeholder 3" descr="Screenshot (13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75969" y="2029363"/>
            <a:ext cx="5992062" cy="3667637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dirty="0" smtClean="0"/>
              <a:t>Exception Layer</a:t>
            </a:r>
            <a:endParaRPr lang="en-US" dirty="0"/>
          </a:p>
        </p:txBody>
      </p:sp>
      <p:pic>
        <p:nvPicPr>
          <p:cNvPr id="4" name="Content Placeholder 3" descr="Screenshot (1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7" y="980728"/>
            <a:ext cx="7416824" cy="547260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9600" dirty="0"/>
              <a:t> </a:t>
            </a:r>
            <a:r>
              <a:rPr lang="en-IN" sz="9600" dirty="0" smtClean="0"/>
              <a:t>   Thank You</a:t>
            </a:r>
          </a:p>
          <a:p>
            <a:pPr>
              <a:buNone/>
            </a:pPr>
            <a:r>
              <a:rPr lang="en-IN" sz="2800" dirty="0"/>
              <a:t>	</a:t>
            </a:r>
            <a:r>
              <a:rPr lang="en-IN" sz="2800" dirty="0" smtClean="0"/>
              <a:t>																																											</a:t>
            </a:r>
            <a:r>
              <a:rPr lang="en-IN" sz="2800" dirty="0" smtClean="0">
                <a:solidFill>
                  <a:srgbClr val="C00000"/>
                </a:solidFill>
              </a:rPr>
              <a:t>    </a:t>
            </a:r>
            <a:r>
              <a:rPr lang="en-IN" b="1" i="1" dirty="0" err="1" smtClean="0">
                <a:solidFill>
                  <a:srgbClr val="C00000"/>
                </a:solidFill>
                <a:latin typeface="Bradley Hand ITC" pitchFamily="66" charset="0"/>
              </a:rPr>
              <a:t>Eee</a:t>
            </a:r>
            <a:r>
              <a:rPr lang="en-IN" b="1" i="1" dirty="0" smtClean="0">
                <a:solidFill>
                  <a:srgbClr val="C00000"/>
                </a:solidFill>
                <a:latin typeface="Bradley Hand ITC" pitchFamily="66" charset="0"/>
              </a:rPr>
              <a:t> </a:t>
            </a:r>
            <a:r>
              <a:rPr lang="en-IN" b="1" i="1" dirty="0" err="1" smtClean="0">
                <a:solidFill>
                  <a:srgbClr val="C00000"/>
                </a:solidFill>
                <a:latin typeface="Bradley Hand ITC" pitchFamily="66" charset="0"/>
              </a:rPr>
              <a:t>Saaala</a:t>
            </a:r>
            <a:r>
              <a:rPr lang="en-IN" b="1" i="1" dirty="0" smtClean="0">
                <a:solidFill>
                  <a:srgbClr val="C00000"/>
                </a:solidFill>
                <a:latin typeface="Bradley Hand ITC" pitchFamily="66" charset="0"/>
              </a:rPr>
              <a:t> Cup </a:t>
            </a:r>
            <a:r>
              <a:rPr lang="en-IN" b="1" i="1" dirty="0" err="1" smtClean="0">
                <a:solidFill>
                  <a:srgbClr val="C00000"/>
                </a:solidFill>
                <a:latin typeface="Bradley Hand ITC" pitchFamily="66" charset="0"/>
              </a:rPr>
              <a:t>Namdey</a:t>
            </a:r>
            <a:endParaRPr lang="en-US" b="1" i="1" dirty="0">
              <a:solidFill>
                <a:srgbClr val="C00000"/>
              </a:solidFill>
              <a:latin typeface="Bradley Hand ITC" pitchFamily="66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</Words>
  <Application>Microsoft Office PowerPoint</Application>
  <PresentationFormat>On-screen Show (4:3)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Banking Application Case Study</vt:lpstr>
      <vt:lpstr>Customer Class Diagram</vt:lpstr>
      <vt:lpstr>Account Class Diagram</vt:lpstr>
      <vt:lpstr>Transaction Class Diagram</vt:lpstr>
      <vt:lpstr>Address Class Diagram</vt:lpstr>
      <vt:lpstr>Banking Service Layer</vt:lpstr>
      <vt:lpstr>DaoService Layer</vt:lpstr>
      <vt:lpstr>Exception Layer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Application Case Study</dc:title>
  <dc:creator>pavankalyan narikamalli</dc:creator>
  <cp:lastModifiedBy>pavankalyan narikamalli</cp:lastModifiedBy>
  <cp:revision>10</cp:revision>
  <dcterms:created xsi:type="dcterms:W3CDTF">2018-05-01T16:44:53Z</dcterms:created>
  <dcterms:modified xsi:type="dcterms:W3CDTF">2018-05-01T18:16:02Z</dcterms:modified>
</cp:coreProperties>
</file>