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0" r:id="rId1"/>
  </p:sldMasterIdLst>
  <p:notesMasterIdLst>
    <p:notesMasterId r:id="rId8"/>
  </p:notesMasterIdLst>
  <p:sldIdLst>
    <p:sldId id="4386" r:id="rId2"/>
    <p:sldId id="4678" r:id="rId3"/>
    <p:sldId id="4252" r:id="rId4"/>
    <p:sldId id="4477" r:id="rId5"/>
    <p:sldId id="4148" r:id="rId6"/>
    <p:sldId id="4569" r:id="rId7"/>
  </p:sldIdLst>
  <p:sldSz cx="2437765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FE1"/>
    <a:srgbClr val="E2ECF1"/>
    <a:srgbClr val="F1F6F8"/>
    <a:srgbClr val="DBE9F0"/>
    <a:srgbClr val="073B4C"/>
    <a:srgbClr val="335FFE"/>
    <a:srgbClr val="ECF3F6"/>
    <a:srgbClr val="B5B5B5"/>
    <a:srgbClr val="DEDEDE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96197" autoAdjust="0"/>
  </p:normalViewPr>
  <p:slideViewPr>
    <p:cSldViewPr snapToGrid="0" snapToObjects="1">
      <p:cViewPr varScale="1">
        <p:scale>
          <a:sx n="36" d="100"/>
          <a:sy n="36" d="100"/>
        </p:scale>
        <p:origin x="1032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ED7-B94F-B249-1094D8E1EE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8</c:v>
                </c:pt>
                <c:pt idx="7">
                  <c:v>9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ED7-B94F-B249-1094D8E1EE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</c:v>
                </c:pt>
                <c:pt idx="1">
                  <c:v>13</c:v>
                </c:pt>
                <c:pt idx="2">
                  <c:v>12</c:v>
                </c:pt>
                <c:pt idx="3">
                  <c:v>10</c:v>
                </c:pt>
                <c:pt idx="4">
                  <c:v>9</c:v>
                </c:pt>
                <c:pt idx="5">
                  <c:v>6</c:v>
                </c:pt>
                <c:pt idx="6">
                  <c:v>4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ED7-B94F-B249-1094D8E1EEA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508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10</c:v>
                </c:pt>
                <c:pt idx="1">
                  <c:v>10</c:v>
                </c:pt>
                <c:pt idx="2">
                  <c:v>9</c:v>
                </c:pt>
                <c:pt idx="3">
                  <c:v>9</c:v>
                </c:pt>
                <c:pt idx="4">
                  <c:v>8</c:v>
                </c:pt>
                <c:pt idx="5">
                  <c:v>8</c:v>
                </c:pt>
                <c:pt idx="6">
                  <c:v>6</c:v>
                </c:pt>
                <c:pt idx="7">
                  <c:v>6</c:v>
                </c:pt>
                <c:pt idx="8">
                  <c:v>4</c:v>
                </c:pt>
                <c:pt idx="9">
                  <c:v>4</c:v>
                </c:pt>
                <c:pt idx="10">
                  <c:v>1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ED7-B94F-B249-1094D8E1EE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642255"/>
        <c:axId val="1950534927"/>
      </c:lineChart>
      <c:catAx>
        <c:axId val="195064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700" b="0" i="0" u="none" strike="noStrike" kern="1200" baseline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1950534927"/>
        <c:crosses val="autoZero"/>
        <c:auto val="1"/>
        <c:lblAlgn val="ctr"/>
        <c:lblOffset val="100"/>
        <c:noMultiLvlLbl val="0"/>
      </c:catAx>
      <c:valAx>
        <c:axId val="19505349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\ 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700" b="0" i="0" u="none" strike="noStrike" kern="1200" baseline="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pPr>
            <a:endParaRPr lang="en-US"/>
          </a:p>
        </c:txPr>
        <c:crossAx val="1950642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700">
          <a:solidFill>
            <a:schemeClr val="tx1"/>
          </a:solidFill>
          <a:latin typeface="Montserrat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uppo" panose="02000604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uppo" panose="02000604060000020004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uppo" panose="0200060406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uppo" panose="02000604060000020004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Gruppo" panose="02000604060000020004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Gruppo" panose="02000604060000020004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Gruppo" panose="02000604060000020004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Gruppo" panose="02000604060000020004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Gruppo" panose="02000604060000020004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71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D8BC-525E-90B1-55EA-1E5603C5E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BCDB9-9160-84FB-8D47-AF13ED92C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F31B-A78D-51F1-41F0-3013E5F2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8FE9-13A6-724C-0F1D-D53CA11E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0FF3F-2143-3E8F-005D-3D636EF6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66867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C65F-5638-3B18-35C7-0AED1066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AEA26-CA35-7D47-4BE1-4A9946F48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3B078-A0A9-3E7D-05B4-C9CCD265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F4F7-3D49-C9BC-2AA4-58585D91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5B9F-DC48-E152-6653-AB86967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0072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11D4A6-F217-61E8-C474-9B0AA68EBE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3AC2-9D2B-321C-0055-6F9817257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DAD29-BFE6-12EB-F378-66302F2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3734C-CAE3-BBC4-B7A5-B46121654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8AAB-F457-32D8-211B-ED282ED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05599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78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0137-7815-E7B1-E95E-7534EF3A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3C84-C81A-3EDA-D4D1-0F8EB6CF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A8B2-5CFB-66CE-080D-B3997C78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EFDE0-CBB9-851A-DC16-72D50986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ADB4B-E793-5F9D-6CF6-876CA9D3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485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2119-4895-DDFC-1531-9DF7AA50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FCB38-ACC9-39F6-5438-2E0484730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82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82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82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82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82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82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82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82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93BB-8D04-33EC-EB2B-3FD166F0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3504D-FFFD-9EBF-9271-914AA6A0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3311-48FB-6D6F-3BA1-30A70816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535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B6FB-048B-60C2-6E16-B9B19D37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AD3E7-A28D-946E-D2B9-84A07D2FE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708E-E612-D24A-9E41-EA8B93971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2C701-12FB-940F-4D31-78DEC85C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1F560-3368-1E6B-6060-AEC20ECB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50D6-6F5F-1FE4-D1BD-3646D32E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444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1BEB4-9ACB-766F-7B51-8F621CC2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20EA0-5AF4-3535-180D-1FFA0ED3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3B85D-2BAF-A3EE-5EDF-17E05E1DC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48A9-560F-B2A8-B60E-AEBAC1A05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015C8-E9B1-7596-6E98-E034AE5A2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24B8C-C1E6-5165-5C74-7FC8650F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28FC4-5548-AEEC-4508-E984D8E9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4FB5D-FCED-322E-F26C-8924B4A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8356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0C68-C203-F263-1A7D-7C048E7E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F199C-6323-B85D-2F73-B4A63C4B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0BA51-2E53-EDEE-D25C-B97B011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01109-2ABA-988E-B9D4-D9917174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31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E438B-4C46-2030-6107-82DC964D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FAF82-78A0-F7E4-70AB-5B6C95DD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54FEB-2CB5-938C-4F95-E5ABACF9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7679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B349-8D6D-D797-0EFD-00E4BA54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4832-1967-D1F9-43F0-3AC53F3D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FC554-B0B4-739D-9240-27ABD969E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1F398-5D31-7CDC-0E32-6743C5AF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91357-0CF3-4A85-7A76-5F7F9FF0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924E2-C0E4-1DE5-C70E-1C60A31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8348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74F0-472C-CBDE-305D-D2039264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51058-262C-7711-0615-080B4BF9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80520-1E4F-FE25-943F-8D171C460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4FBE3-9102-F1B4-0307-0B2F95C2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97013-954E-668C-1F9F-8722C18C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570BE-2FEE-34E6-F514-1B0B0FDB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00840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D0578-C8A6-53AD-0459-058E78F3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D249-1BD9-7218-AA06-5F1E7F1D6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5ED9-FB81-2DDA-DC10-DFDB3CD0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78249-D47F-424C-A3B6-47A01247C86B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A7ED9-CC0B-4FB3-6C22-6FF40A873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E30A-29A2-32EF-F659-89836B468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7F83A-17F7-4691-8876-B2EC5A95A2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1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  <p:sldLayoutId id="2147484046" r:id="rId1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orient="horz" pos="7997" userDrawn="1">
          <p15:clr>
            <a:srgbClr val="A4A3A4"/>
          </p15:clr>
        </p15:guide>
        <p15:guide id="3" pos="767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>
            <a:extLst>
              <a:ext uri="{FF2B5EF4-FFF2-40B4-BE49-F238E27FC236}">
                <a16:creationId xmlns:a16="http://schemas.microsoft.com/office/drawing/2014/main" id="{EAF230D4-4FE2-235A-D5A9-C191B80C5C48}"/>
              </a:ext>
            </a:extLst>
          </p:cNvPr>
          <p:cNvSpPr/>
          <p:nvPr/>
        </p:nvSpPr>
        <p:spPr>
          <a:xfrm rot="3384123">
            <a:off x="-2322005" y="-1104888"/>
            <a:ext cx="12862260" cy="18412688"/>
          </a:xfrm>
          <a:custGeom>
            <a:avLst/>
            <a:gdLst>
              <a:gd name="connsiteX0" fmla="*/ 11571004 w 14486511"/>
              <a:gd name="connsiteY0" fmla="*/ 20377504 h 20737849"/>
              <a:gd name="connsiteX1" fmla="*/ 11990436 w 14486511"/>
              <a:gd name="connsiteY1" fmla="*/ 20674268 h 20737849"/>
              <a:gd name="connsiteX2" fmla="*/ 11949564 w 14486511"/>
              <a:gd name="connsiteY2" fmla="*/ 20737849 h 20737849"/>
              <a:gd name="connsiteX3" fmla="*/ 11793330 w 14486511"/>
              <a:gd name="connsiteY3" fmla="*/ 20627559 h 20737849"/>
              <a:gd name="connsiteX4" fmla="*/ 10254991 w 14486511"/>
              <a:gd name="connsiteY4" fmla="*/ 18716796 h 20737849"/>
              <a:gd name="connsiteX5" fmla="*/ 10214873 w 14486511"/>
              <a:gd name="connsiteY5" fmla="*/ 18820496 h 20737849"/>
              <a:gd name="connsiteX6" fmla="*/ 10252717 w 14486511"/>
              <a:gd name="connsiteY6" fmla="*/ 18859102 h 20737849"/>
              <a:gd name="connsiteX7" fmla="*/ 10253475 w 14486511"/>
              <a:gd name="connsiteY7" fmla="*/ 18859102 h 20737849"/>
              <a:gd name="connsiteX8" fmla="*/ 10296615 w 14486511"/>
              <a:gd name="connsiteY8" fmla="*/ 18753886 h 20737849"/>
              <a:gd name="connsiteX9" fmla="*/ 10254991 w 14486511"/>
              <a:gd name="connsiteY9" fmla="*/ 18716796 h 20737849"/>
              <a:gd name="connsiteX10" fmla="*/ 10323859 w 14486511"/>
              <a:gd name="connsiteY10" fmla="*/ 18537400 h 20737849"/>
              <a:gd name="connsiteX11" fmla="*/ 10283747 w 14486511"/>
              <a:gd name="connsiteY11" fmla="*/ 18641858 h 20737849"/>
              <a:gd name="connsiteX12" fmla="*/ 10326889 w 14486511"/>
              <a:gd name="connsiteY12" fmla="*/ 18680464 h 20737849"/>
              <a:gd name="connsiteX13" fmla="*/ 10326889 w 14486511"/>
              <a:gd name="connsiteY13" fmla="*/ 18679704 h 20737849"/>
              <a:gd name="connsiteX14" fmla="*/ 10370787 w 14486511"/>
              <a:gd name="connsiteY14" fmla="*/ 18574488 h 20737849"/>
              <a:gd name="connsiteX15" fmla="*/ 10323859 w 14486511"/>
              <a:gd name="connsiteY15" fmla="*/ 18537400 h 20737849"/>
              <a:gd name="connsiteX16" fmla="*/ 10391219 w 14486511"/>
              <a:gd name="connsiteY16" fmla="*/ 18358000 h 20737849"/>
              <a:gd name="connsiteX17" fmla="*/ 10351865 w 14486511"/>
              <a:gd name="connsiteY17" fmla="*/ 18463974 h 20737849"/>
              <a:gd name="connsiteX18" fmla="*/ 10400303 w 14486511"/>
              <a:gd name="connsiteY18" fmla="*/ 18502580 h 20737849"/>
              <a:gd name="connsiteX19" fmla="*/ 10401061 w 14486511"/>
              <a:gd name="connsiteY19" fmla="*/ 18502580 h 20737849"/>
              <a:gd name="connsiteX20" fmla="*/ 10444955 w 14486511"/>
              <a:gd name="connsiteY20" fmla="*/ 18396608 h 20737849"/>
              <a:gd name="connsiteX21" fmla="*/ 10391219 w 14486511"/>
              <a:gd name="connsiteY21" fmla="*/ 18358000 h 20737849"/>
              <a:gd name="connsiteX22" fmla="*/ 10457065 w 14486511"/>
              <a:gd name="connsiteY22" fmla="*/ 18177845 h 20737849"/>
              <a:gd name="connsiteX23" fmla="*/ 10417713 w 14486511"/>
              <a:gd name="connsiteY23" fmla="*/ 18283820 h 20737849"/>
              <a:gd name="connsiteX24" fmla="*/ 10473717 w 14486511"/>
              <a:gd name="connsiteY24" fmla="*/ 18323940 h 20737849"/>
              <a:gd name="connsiteX25" fmla="*/ 10473717 w 14486511"/>
              <a:gd name="connsiteY25" fmla="*/ 18324695 h 20737849"/>
              <a:gd name="connsiteX26" fmla="*/ 10516099 w 14486511"/>
              <a:gd name="connsiteY26" fmla="*/ 18216452 h 20737849"/>
              <a:gd name="connsiteX27" fmla="*/ 10457065 w 14486511"/>
              <a:gd name="connsiteY27" fmla="*/ 18177845 h 20737849"/>
              <a:gd name="connsiteX28" fmla="*/ 10156597 w 14486511"/>
              <a:gd name="connsiteY28" fmla="*/ 18627476 h 20737849"/>
              <a:gd name="connsiteX29" fmla="*/ 10121783 w 14486511"/>
              <a:gd name="connsiteY29" fmla="*/ 18725124 h 20737849"/>
              <a:gd name="connsiteX30" fmla="*/ 10159625 w 14486511"/>
              <a:gd name="connsiteY30" fmla="*/ 18764484 h 20737849"/>
              <a:gd name="connsiteX31" fmla="*/ 10198227 w 14486511"/>
              <a:gd name="connsiteY31" fmla="*/ 18666082 h 20737849"/>
              <a:gd name="connsiteX32" fmla="*/ 10156597 w 14486511"/>
              <a:gd name="connsiteY32" fmla="*/ 18627476 h 20737849"/>
              <a:gd name="connsiteX33" fmla="*/ 10523667 w 14486511"/>
              <a:gd name="connsiteY33" fmla="*/ 17997692 h 20737849"/>
              <a:gd name="connsiteX34" fmla="*/ 10485069 w 14486511"/>
              <a:gd name="connsiteY34" fmla="*/ 18104424 h 20737849"/>
              <a:gd name="connsiteX35" fmla="*/ 10544861 w 14486511"/>
              <a:gd name="connsiteY35" fmla="*/ 18143784 h 20737849"/>
              <a:gd name="connsiteX36" fmla="*/ 10587243 w 14486511"/>
              <a:gd name="connsiteY36" fmla="*/ 18035540 h 20737849"/>
              <a:gd name="connsiteX37" fmla="*/ 10523667 w 14486511"/>
              <a:gd name="connsiteY37" fmla="*/ 17997692 h 20737849"/>
              <a:gd name="connsiteX38" fmla="*/ 10217903 w 14486511"/>
              <a:gd name="connsiteY38" fmla="*/ 18450350 h 20737849"/>
              <a:gd name="connsiteX39" fmla="*/ 10183847 w 14486511"/>
              <a:gd name="connsiteY39" fmla="*/ 18549510 h 20737849"/>
              <a:gd name="connsiteX40" fmla="*/ 10184601 w 14486511"/>
              <a:gd name="connsiteY40" fmla="*/ 18549510 h 20737849"/>
              <a:gd name="connsiteX41" fmla="*/ 10227741 w 14486511"/>
              <a:gd name="connsiteY41" fmla="*/ 18589626 h 20737849"/>
              <a:gd name="connsiteX42" fmla="*/ 10265584 w 14486511"/>
              <a:gd name="connsiteY42" fmla="*/ 18489710 h 20737849"/>
              <a:gd name="connsiteX43" fmla="*/ 10217903 w 14486511"/>
              <a:gd name="connsiteY43" fmla="*/ 18450350 h 20737849"/>
              <a:gd name="connsiteX44" fmla="*/ 10587243 w 14486511"/>
              <a:gd name="connsiteY44" fmla="*/ 17817540 h 20737849"/>
              <a:gd name="connsiteX45" fmla="*/ 10549403 w 14486511"/>
              <a:gd name="connsiteY45" fmla="*/ 17925026 h 20737849"/>
              <a:gd name="connsiteX46" fmla="*/ 10615245 w 14486511"/>
              <a:gd name="connsiteY46" fmla="*/ 17964386 h 20737849"/>
              <a:gd name="connsiteX47" fmla="*/ 10615245 w 14486511"/>
              <a:gd name="connsiteY47" fmla="*/ 17963630 h 20737849"/>
              <a:gd name="connsiteX48" fmla="*/ 10657631 w 14486511"/>
              <a:gd name="connsiteY48" fmla="*/ 17855386 h 20737849"/>
              <a:gd name="connsiteX49" fmla="*/ 10587243 w 14486511"/>
              <a:gd name="connsiteY49" fmla="*/ 17817540 h 20737849"/>
              <a:gd name="connsiteX50" fmla="*/ 10277695 w 14486511"/>
              <a:gd name="connsiteY50" fmla="*/ 18273981 h 20737849"/>
              <a:gd name="connsiteX51" fmla="*/ 10243837 w 14486511"/>
              <a:gd name="connsiteY51" fmla="*/ 18373308 h 20737849"/>
              <a:gd name="connsiteX52" fmla="*/ 10243635 w 14486511"/>
              <a:gd name="connsiteY52" fmla="*/ 18373142 h 20737849"/>
              <a:gd name="connsiteX53" fmla="*/ 10243635 w 14486511"/>
              <a:gd name="connsiteY53" fmla="*/ 18373896 h 20737849"/>
              <a:gd name="connsiteX54" fmla="*/ 10243837 w 14486511"/>
              <a:gd name="connsiteY54" fmla="*/ 18373308 h 20737849"/>
              <a:gd name="connsiteX55" fmla="*/ 10293585 w 14486511"/>
              <a:gd name="connsiteY55" fmla="*/ 18414772 h 20737849"/>
              <a:gd name="connsiteX56" fmla="*/ 10331430 w 14486511"/>
              <a:gd name="connsiteY56" fmla="*/ 18314100 h 20737849"/>
              <a:gd name="connsiteX57" fmla="*/ 10277695 w 14486511"/>
              <a:gd name="connsiteY57" fmla="*/ 18273981 h 20737849"/>
              <a:gd name="connsiteX58" fmla="*/ 10058965 w 14486511"/>
              <a:gd name="connsiteY58" fmla="*/ 18537400 h 20737849"/>
              <a:gd name="connsiteX59" fmla="*/ 10030203 w 14486511"/>
              <a:gd name="connsiteY59" fmla="*/ 18628988 h 20737849"/>
              <a:gd name="connsiteX60" fmla="*/ 10063503 w 14486511"/>
              <a:gd name="connsiteY60" fmla="*/ 18663808 h 20737849"/>
              <a:gd name="connsiteX61" fmla="*/ 10096051 w 14486511"/>
              <a:gd name="connsiteY61" fmla="*/ 18571460 h 20737849"/>
              <a:gd name="connsiteX62" fmla="*/ 10058965 w 14486511"/>
              <a:gd name="connsiteY62" fmla="*/ 18537400 h 20737849"/>
              <a:gd name="connsiteX63" fmla="*/ 10647035 w 14486511"/>
              <a:gd name="connsiteY63" fmla="*/ 17647981 h 20737849"/>
              <a:gd name="connsiteX64" fmla="*/ 10612217 w 14486511"/>
              <a:gd name="connsiteY64" fmla="*/ 17745630 h 20737849"/>
              <a:gd name="connsiteX65" fmla="*/ 10684878 w 14486511"/>
              <a:gd name="connsiteY65" fmla="*/ 17784990 h 20737849"/>
              <a:gd name="connsiteX66" fmla="*/ 10684877 w 14486511"/>
              <a:gd name="connsiteY66" fmla="*/ 17784234 h 20737849"/>
              <a:gd name="connsiteX67" fmla="*/ 10723473 w 14486511"/>
              <a:gd name="connsiteY67" fmla="*/ 17685828 h 20737849"/>
              <a:gd name="connsiteX68" fmla="*/ 10647035 w 14486511"/>
              <a:gd name="connsiteY68" fmla="*/ 17647981 h 20737849"/>
              <a:gd name="connsiteX69" fmla="*/ 10337486 w 14486511"/>
              <a:gd name="connsiteY69" fmla="*/ 18097610 h 20737849"/>
              <a:gd name="connsiteX70" fmla="*/ 10304184 w 14486511"/>
              <a:gd name="connsiteY70" fmla="*/ 18199044 h 20737849"/>
              <a:gd name="connsiteX71" fmla="*/ 10303425 w 14486511"/>
              <a:gd name="connsiteY71" fmla="*/ 18199044 h 20737849"/>
              <a:gd name="connsiteX72" fmla="*/ 10359431 w 14486511"/>
              <a:gd name="connsiteY72" fmla="*/ 18240674 h 20737849"/>
              <a:gd name="connsiteX73" fmla="*/ 10397273 w 14486511"/>
              <a:gd name="connsiteY73" fmla="*/ 18137728 h 20737849"/>
              <a:gd name="connsiteX74" fmla="*/ 10337486 w 14486511"/>
              <a:gd name="connsiteY74" fmla="*/ 18097610 h 20737849"/>
              <a:gd name="connsiteX75" fmla="*/ 10708338 w 14486511"/>
              <a:gd name="connsiteY75" fmla="*/ 17468586 h 20737849"/>
              <a:gd name="connsiteX76" fmla="*/ 10672009 w 14486511"/>
              <a:gd name="connsiteY76" fmla="*/ 17576074 h 20737849"/>
              <a:gd name="connsiteX77" fmla="*/ 10749965 w 14486511"/>
              <a:gd name="connsiteY77" fmla="*/ 17614678 h 20737849"/>
              <a:gd name="connsiteX78" fmla="*/ 10790077 w 14486511"/>
              <a:gd name="connsiteY78" fmla="*/ 17505676 h 20737849"/>
              <a:gd name="connsiteX79" fmla="*/ 10708338 w 14486511"/>
              <a:gd name="connsiteY79" fmla="*/ 17468586 h 20737849"/>
              <a:gd name="connsiteX80" fmla="*/ 10112703 w 14486511"/>
              <a:gd name="connsiteY80" fmla="*/ 18364055 h 20737849"/>
              <a:gd name="connsiteX81" fmla="*/ 10083941 w 14486511"/>
              <a:gd name="connsiteY81" fmla="*/ 18457162 h 20737849"/>
              <a:gd name="connsiteX82" fmla="*/ 10083183 w 14486511"/>
              <a:gd name="connsiteY82" fmla="*/ 18457162 h 20737849"/>
              <a:gd name="connsiteX83" fmla="*/ 10122541 w 14486511"/>
              <a:gd name="connsiteY83" fmla="*/ 18494251 h 20737849"/>
              <a:gd name="connsiteX84" fmla="*/ 10155083 w 14486511"/>
              <a:gd name="connsiteY84" fmla="*/ 18399632 h 20737849"/>
              <a:gd name="connsiteX85" fmla="*/ 10112703 w 14486511"/>
              <a:gd name="connsiteY85" fmla="*/ 18364055 h 20737849"/>
              <a:gd name="connsiteX86" fmla="*/ 10395759 w 14486511"/>
              <a:gd name="connsiteY86" fmla="*/ 17920484 h 20737849"/>
              <a:gd name="connsiteX87" fmla="*/ 10362664 w 14486511"/>
              <a:gd name="connsiteY87" fmla="*/ 18022056 h 20737849"/>
              <a:gd name="connsiteX88" fmla="*/ 10362461 w 14486511"/>
              <a:gd name="connsiteY88" fmla="*/ 18021916 h 20737849"/>
              <a:gd name="connsiteX89" fmla="*/ 10362461 w 14486511"/>
              <a:gd name="connsiteY89" fmla="*/ 18022674 h 20737849"/>
              <a:gd name="connsiteX90" fmla="*/ 10362664 w 14486511"/>
              <a:gd name="connsiteY90" fmla="*/ 18022056 h 20737849"/>
              <a:gd name="connsiteX91" fmla="*/ 10424523 w 14486511"/>
              <a:gd name="connsiteY91" fmla="*/ 18064306 h 20737849"/>
              <a:gd name="connsiteX92" fmla="*/ 10462365 w 14486511"/>
              <a:gd name="connsiteY92" fmla="*/ 17960604 h 20737849"/>
              <a:gd name="connsiteX93" fmla="*/ 10395759 w 14486511"/>
              <a:gd name="connsiteY93" fmla="*/ 17920484 h 20737849"/>
              <a:gd name="connsiteX94" fmla="*/ 10769643 w 14486511"/>
              <a:gd name="connsiteY94" fmla="*/ 17289947 h 20737849"/>
              <a:gd name="connsiteX95" fmla="*/ 10733316 w 14486511"/>
              <a:gd name="connsiteY95" fmla="*/ 17396676 h 20737849"/>
              <a:gd name="connsiteX96" fmla="*/ 10816567 w 14486511"/>
              <a:gd name="connsiteY96" fmla="*/ 17434522 h 20737849"/>
              <a:gd name="connsiteX97" fmla="*/ 10856681 w 14486511"/>
              <a:gd name="connsiteY97" fmla="*/ 17325522 h 20737849"/>
              <a:gd name="connsiteX98" fmla="*/ 10769643 w 14486511"/>
              <a:gd name="connsiteY98" fmla="*/ 17289947 h 20737849"/>
              <a:gd name="connsiteX99" fmla="*/ 10166438 w 14486511"/>
              <a:gd name="connsiteY99" fmla="*/ 18189960 h 20737849"/>
              <a:gd name="connsiteX100" fmla="*/ 10167051 w 14486511"/>
              <a:gd name="connsiteY100" fmla="*/ 18190420 h 20737849"/>
              <a:gd name="connsiteX101" fmla="*/ 10137678 w 14486511"/>
              <a:gd name="connsiteY101" fmla="*/ 18285336 h 20737849"/>
              <a:gd name="connsiteX102" fmla="*/ 10182331 w 14486511"/>
              <a:gd name="connsiteY102" fmla="*/ 18322424 h 20737849"/>
              <a:gd name="connsiteX103" fmla="*/ 10214873 w 14486511"/>
              <a:gd name="connsiteY103" fmla="*/ 18226294 h 20737849"/>
              <a:gd name="connsiteX104" fmla="*/ 10167051 w 14486511"/>
              <a:gd name="connsiteY104" fmla="*/ 18190420 h 20737849"/>
              <a:gd name="connsiteX105" fmla="*/ 10167195 w 14486511"/>
              <a:gd name="connsiteY105" fmla="*/ 18189960 h 20737849"/>
              <a:gd name="connsiteX106" fmla="*/ 10453281 w 14486511"/>
              <a:gd name="connsiteY106" fmla="*/ 17744872 h 20737849"/>
              <a:gd name="connsiteX107" fmla="*/ 10419981 w 14486511"/>
              <a:gd name="connsiteY107" fmla="*/ 17847060 h 20737849"/>
              <a:gd name="connsiteX108" fmla="*/ 10420737 w 14486511"/>
              <a:gd name="connsiteY108" fmla="*/ 17847060 h 20737849"/>
              <a:gd name="connsiteX109" fmla="*/ 10488853 w 14486511"/>
              <a:gd name="connsiteY109" fmla="*/ 17888692 h 20737849"/>
              <a:gd name="connsiteX110" fmla="*/ 10525939 w 14486511"/>
              <a:gd name="connsiteY110" fmla="*/ 17784234 h 20737849"/>
              <a:gd name="connsiteX111" fmla="*/ 10453281 w 14486511"/>
              <a:gd name="connsiteY111" fmla="*/ 17744872 h 20737849"/>
              <a:gd name="connsiteX112" fmla="*/ 9962845 w 14486511"/>
              <a:gd name="connsiteY112" fmla="*/ 18445806 h 20737849"/>
              <a:gd name="connsiteX113" fmla="*/ 9939381 w 14486511"/>
              <a:gd name="connsiteY113" fmla="*/ 18531344 h 20737849"/>
              <a:gd name="connsiteX114" fmla="*/ 9970413 w 14486511"/>
              <a:gd name="connsiteY114" fmla="*/ 18564650 h 20737849"/>
              <a:gd name="connsiteX115" fmla="*/ 9997661 w 14486511"/>
              <a:gd name="connsiteY115" fmla="*/ 18478356 h 20737849"/>
              <a:gd name="connsiteX116" fmla="*/ 9963603 w 14486511"/>
              <a:gd name="connsiteY116" fmla="*/ 18445806 h 20737849"/>
              <a:gd name="connsiteX117" fmla="*/ 10217904 w 14486511"/>
              <a:gd name="connsiteY117" fmla="*/ 18015862 h 20737849"/>
              <a:gd name="connsiteX118" fmla="*/ 10189141 w 14486511"/>
              <a:gd name="connsiteY118" fmla="*/ 18112752 h 20737849"/>
              <a:gd name="connsiteX119" fmla="*/ 10188385 w 14486511"/>
              <a:gd name="connsiteY119" fmla="*/ 18112752 h 20737849"/>
              <a:gd name="connsiteX120" fmla="*/ 10239095 w 14486511"/>
              <a:gd name="connsiteY120" fmla="*/ 18150598 h 20737849"/>
              <a:gd name="connsiteX121" fmla="*/ 10271637 w 14486511"/>
              <a:gd name="connsiteY121" fmla="*/ 18052950 h 20737849"/>
              <a:gd name="connsiteX122" fmla="*/ 10217904 w 14486511"/>
              <a:gd name="connsiteY122" fmla="*/ 18015862 h 20737849"/>
              <a:gd name="connsiteX123" fmla="*/ 10506259 w 14486511"/>
              <a:gd name="connsiteY123" fmla="*/ 17577586 h 20737849"/>
              <a:gd name="connsiteX124" fmla="*/ 10476745 w 14486511"/>
              <a:gd name="connsiteY124" fmla="*/ 17670694 h 20737849"/>
              <a:gd name="connsiteX125" fmla="*/ 10475987 w 14486511"/>
              <a:gd name="connsiteY125" fmla="*/ 17671448 h 20737849"/>
              <a:gd name="connsiteX126" fmla="*/ 10550913 w 14486511"/>
              <a:gd name="connsiteY126" fmla="*/ 17712324 h 20737849"/>
              <a:gd name="connsiteX127" fmla="*/ 10584973 w 14486511"/>
              <a:gd name="connsiteY127" fmla="*/ 17616948 h 20737849"/>
              <a:gd name="connsiteX128" fmla="*/ 10506259 w 14486511"/>
              <a:gd name="connsiteY128" fmla="*/ 17577586 h 20737849"/>
              <a:gd name="connsiteX129" fmla="*/ 10010527 w 14486511"/>
              <a:gd name="connsiteY129" fmla="*/ 18276251 h 20737849"/>
              <a:gd name="connsiteX130" fmla="*/ 9986307 w 14486511"/>
              <a:gd name="connsiteY130" fmla="*/ 18363302 h 20737849"/>
              <a:gd name="connsiteX131" fmla="*/ 10022635 w 14486511"/>
              <a:gd name="connsiteY131" fmla="*/ 18398120 h 20737849"/>
              <a:gd name="connsiteX132" fmla="*/ 10049882 w 14486511"/>
              <a:gd name="connsiteY132" fmla="*/ 18310314 h 20737849"/>
              <a:gd name="connsiteX133" fmla="*/ 10010527 w 14486511"/>
              <a:gd name="connsiteY133" fmla="*/ 18276251 h 20737849"/>
              <a:gd name="connsiteX134" fmla="*/ 10270126 w 14486511"/>
              <a:gd name="connsiteY134" fmla="*/ 17842520 h 20737849"/>
              <a:gd name="connsiteX135" fmla="*/ 10241363 w 14486511"/>
              <a:gd name="connsiteY135" fmla="*/ 17940166 h 20737849"/>
              <a:gd name="connsiteX136" fmla="*/ 10297371 w 14486511"/>
              <a:gd name="connsiteY136" fmla="*/ 17978016 h 20737849"/>
              <a:gd name="connsiteX137" fmla="*/ 10329917 w 14486511"/>
              <a:gd name="connsiteY137" fmla="*/ 17879610 h 20737849"/>
              <a:gd name="connsiteX138" fmla="*/ 10270126 w 14486511"/>
              <a:gd name="connsiteY138" fmla="*/ 17842520 h 20737849"/>
              <a:gd name="connsiteX139" fmla="*/ 10561509 w 14486511"/>
              <a:gd name="connsiteY139" fmla="*/ 17401972 h 20737849"/>
              <a:gd name="connsiteX140" fmla="*/ 10528967 w 14486511"/>
              <a:gd name="connsiteY140" fmla="*/ 17504920 h 20737849"/>
              <a:gd name="connsiteX141" fmla="*/ 10609947 w 14486511"/>
              <a:gd name="connsiteY141" fmla="*/ 17545038 h 20737849"/>
              <a:gd name="connsiteX142" fmla="*/ 10646051 w 14486511"/>
              <a:gd name="connsiteY142" fmla="*/ 17440478 h 20737849"/>
              <a:gd name="connsiteX143" fmla="*/ 10646277 w 14486511"/>
              <a:gd name="connsiteY143" fmla="*/ 17440582 h 20737849"/>
              <a:gd name="connsiteX144" fmla="*/ 10646277 w 14486511"/>
              <a:gd name="connsiteY144" fmla="*/ 17439823 h 20737849"/>
              <a:gd name="connsiteX145" fmla="*/ 10646051 w 14486511"/>
              <a:gd name="connsiteY145" fmla="*/ 17440478 h 20737849"/>
              <a:gd name="connsiteX146" fmla="*/ 10056693 w 14486511"/>
              <a:gd name="connsiteY146" fmla="*/ 18105938 h 20737849"/>
              <a:gd name="connsiteX147" fmla="*/ 10032475 w 14486511"/>
              <a:gd name="connsiteY147" fmla="*/ 18195258 h 20737849"/>
              <a:gd name="connsiteX148" fmla="*/ 10074862 w 14486511"/>
              <a:gd name="connsiteY148" fmla="*/ 18231588 h 20737849"/>
              <a:gd name="connsiteX149" fmla="*/ 10102103 w 14486511"/>
              <a:gd name="connsiteY149" fmla="*/ 18141516 h 20737849"/>
              <a:gd name="connsiteX150" fmla="*/ 10056693 w 14486511"/>
              <a:gd name="connsiteY150" fmla="*/ 18105938 h 20737849"/>
              <a:gd name="connsiteX151" fmla="*/ 9869753 w 14486511"/>
              <a:gd name="connsiteY151" fmla="*/ 18355730 h 20737849"/>
              <a:gd name="connsiteX152" fmla="*/ 9850832 w 14486511"/>
              <a:gd name="connsiteY152" fmla="*/ 18434454 h 20737849"/>
              <a:gd name="connsiteX153" fmla="*/ 9879591 w 14486511"/>
              <a:gd name="connsiteY153" fmla="*/ 18466246 h 20737849"/>
              <a:gd name="connsiteX154" fmla="*/ 9879591 w 14486511"/>
              <a:gd name="connsiteY154" fmla="*/ 18465488 h 20737849"/>
              <a:gd name="connsiteX155" fmla="*/ 9901539 w 14486511"/>
              <a:gd name="connsiteY155" fmla="*/ 18386010 h 20737849"/>
              <a:gd name="connsiteX156" fmla="*/ 9869753 w 14486511"/>
              <a:gd name="connsiteY156" fmla="*/ 18355730 h 20737849"/>
              <a:gd name="connsiteX157" fmla="*/ 10320075 w 14486511"/>
              <a:gd name="connsiteY157" fmla="*/ 17668422 h 20737849"/>
              <a:gd name="connsiteX158" fmla="*/ 10292258 w 14486511"/>
              <a:gd name="connsiteY158" fmla="*/ 17766180 h 20737849"/>
              <a:gd name="connsiteX159" fmla="*/ 10292075 w 14486511"/>
              <a:gd name="connsiteY159" fmla="*/ 17766066 h 20737849"/>
              <a:gd name="connsiteX160" fmla="*/ 10292075 w 14486511"/>
              <a:gd name="connsiteY160" fmla="*/ 17766823 h 20737849"/>
              <a:gd name="connsiteX161" fmla="*/ 10292258 w 14486511"/>
              <a:gd name="connsiteY161" fmla="*/ 17766180 h 20737849"/>
              <a:gd name="connsiteX162" fmla="*/ 10354135 w 14486511"/>
              <a:gd name="connsiteY162" fmla="*/ 17804673 h 20737849"/>
              <a:gd name="connsiteX163" fmla="*/ 10385923 w 14486511"/>
              <a:gd name="connsiteY163" fmla="*/ 17705509 h 20737849"/>
              <a:gd name="connsiteX164" fmla="*/ 10320075 w 14486511"/>
              <a:gd name="connsiteY164" fmla="*/ 17668422 h 20737849"/>
              <a:gd name="connsiteX165" fmla="*/ 10614489 w 14486511"/>
              <a:gd name="connsiteY165" fmla="*/ 17224092 h 20737849"/>
              <a:gd name="connsiteX166" fmla="*/ 10583461 w 14486511"/>
              <a:gd name="connsiteY166" fmla="*/ 17327796 h 20737849"/>
              <a:gd name="connsiteX167" fmla="*/ 10670495 w 14486511"/>
              <a:gd name="connsiteY167" fmla="*/ 17367914 h 20737849"/>
              <a:gd name="connsiteX168" fmla="*/ 10706067 w 14486511"/>
              <a:gd name="connsiteY168" fmla="*/ 17262696 h 20737849"/>
              <a:gd name="connsiteX169" fmla="*/ 10615245 w 14486511"/>
              <a:gd name="connsiteY169" fmla="*/ 17224850 h 20737849"/>
              <a:gd name="connsiteX170" fmla="*/ 10102103 w 14486511"/>
              <a:gd name="connsiteY170" fmla="*/ 17935624 h 20737849"/>
              <a:gd name="connsiteX171" fmla="*/ 10077885 w 14486511"/>
              <a:gd name="connsiteY171" fmla="*/ 18026455 h 20737849"/>
              <a:gd name="connsiteX172" fmla="*/ 10125567 w 14486511"/>
              <a:gd name="connsiteY172" fmla="*/ 18063550 h 20737849"/>
              <a:gd name="connsiteX173" fmla="*/ 10152815 w 14486511"/>
              <a:gd name="connsiteY173" fmla="*/ 17971200 h 20737849"/>
              <a:gd name="connsiteX174" fmla="*/ 10102103 w 14486511"/>
              <a:gd name="connsiteY174" fmla="*/ 17935624 h 20737849"/>
              <a:gd name="connsiteX175" fmla="*/ 10367001 w 14486511"/>
              <a:gd name="connsiteY175" fmla="*/ 17506434 h 20737849"/>
              <a:gd name="connsiteX176" fmla="*/ 10342025 w 14486511"/>
              <a:gd name="connsiteY176" fmla="*/ 17594239 h 20737849"/>
              <a:gd name="connsiteX177" fmla="*/ 10409385 w 14486511"/>
              <a:gd name="connsiteY177" fmla="*/ 17632844 h 20737849"/>
              <a:gd name="connsiteX178" fmla="*/ 10437387 w 14486511"/>
              <a:gd name="connsiteY178" fmla="*/ 17543522 h 20737849"/>
              <a:gd name="connsiteX179" fmla="*/ 10367001 w 14486511"/>
              <a:gd name="connsiteY179" fmla="*/ 17506434 h 20737849"/>
              <a:gd name="connsiteX180" fmla="*/ 9909111 w 14486511"/>
              <a:gd name="connsiteY180" fmla="*/ 18189202 h 20737849"/>
              <a:gd name="connsiteX181" fmla="*/ 9890190 w 14486511"/>
              <a:gd name="connsiteY181" fmla="*/ 18270196 h 20737849"/>
              <a:gd name="connsiteX182" fmla="*/ 9924245 w 14486511"/>
              <a:gd name="connsiteY182" fmla="*/ 18304258 h 20737849"/>
              <a:gd name="connsiteX183" fmla="*/ 9946953 w 14486511"/>
              <a:gd name="connsiteY183" fmla="*/ 18221752 h 20737849"/>
              <a:gd name="connsiteX184" fmla="*/ 9909111 w 14486511"/>
              <a:gd name="connsiteY184" fmla="*/ 18189202 h 20737849"/>
              <a:gd name="connsiteX185" fmla="*/ 10146005 w 14486511"/>
              <a:gd name="connsiteY185" fmla="*/ 17765310 h 20737849"/>
              <a:gd name="connsiteX186" fmla="*/ 10122541 w 14486511"/>
              <a:gd name="connsiteY186" fmla="*/ 17857658 h 20737849"/>
              <a:gd name="connsiteX187" fmla="*/ 10176277 w 14486511"/>
              <a:gd name="connsiteY187" fmla="*/ 17895508 h 20737849"/>
              <a:gd name="connsiteX188" fmla="*/ 10203521 w 14486511"/>
              <a:gd name="connsiteY188" fmla="*/ 17801644 h 20737849"/>
              <a:gd name="connsiteX189" fmla="*/ 10146005 w 14486511"/>
              <a:gd name="connsiteY189" fmla="*/ 17765310 h 20737849"/>
              <a:gd name="connsiteX190" fmla="*/ 10414681 w 14486511"/>
              <a:gd name="connsiteY190" fmla="*/ 17332336 h 20737849"/>
              <a:gd name="connsiteX191" fmla="*/ 10387525 w 14486511"/>
              <a:gd name="connsiteY191" fmla="*/ 17431184 h 20737849"/>
              <a:gd name="connsiteX192" fmla="*/ 10386679 w 14486511"/>
              <a:gd name="connsiteY192" fmla="*/ 17430740 h 20737849"/>
              <a:gd name="connsiteX193" fmla="*/ 10387437 w 14486511"/>
              <a:gd name="connsiteY193" fmla="*/ 17431498 h 20737849"/>
              <a:gd name="connsiteX194" fmla="*/ 10387525 w 14486511"/>
              <a:gd name="connsiteY194" fmla="*/ 17431184 h 20737849"/>
              <a:gd name="connsiteX195" fmla="*/ 10460093 w 14486511"/>
              <a:gd name="connsiteY195" fmla="*/ 17469344 h 20737849"/>
              <a:gd name="connsiteX196" fmla="*/ 10491881 w 14486511"/>
              <a:gd name="connsiteY196" fmla="*/ 17368670 h 20737849"/>
              <a:gd name="connsiteX197" fmla="*/ 10414681 w 14486511"/>
              <a:gd name="connsiteY197" fmla="*/ 17332336 h 20737849"/>
              <a:gd name="connsiteX198" fmla="*/ 9948465 w 14486511"/>
              <a:gd name="connsiteY198" fmla="*/ 18021158 h 20737849"/>
              <a:gd name="connsiteX199" fmla="*/ 9928787 w 14486511"/>
              <a:gd name="connsiteY199" fmla="*/ 18105180 h 20737849"/>
              <a:gd name="connsiteX200" fmla="*/ 9968899 w 14486511"/>
              <a:gd name="connsiteY200" fmla="*/ 18140000 h 20737849"/>
              <a:gd name="connsiteX201" fmla="*/ 9991605 w 14486511"/>
              <a:gd name="connsiteY201" fmla="*/ 18055224 h 20737849"/>
              <a:gd name="connsiteX202" fmla="*/ 9948465 w 14486511"/>
              <a:gd name="connsiteY202" fmla="*/ 18021158 h 20737849"/>
              <a:gd name="connsiteX203" fmla="*/ 9775146 w 14486511"/>
              <a:gd name="connsiteY203" fmla="*/ 18261872 h 20737849"/>
              <a:gd name="connsiteX204" fmla="*/ 9760768 w 14486511"/>
              <a:gd name="connsiteY204" fmla="*/ 18333024 h 20737849"/>
              <a:gd name="connsiteX205" fmla="*/ 9789526 w 14486511"/>
              <a:gd name="connsiteY205" fmla="*/ 18364813 h 20737849"/>
              <a:gd name="connsiteX206" fmla="*/ 9806936 w 14486511"/>
              <a:gd name="connsiteY206" fmla="*/ 18292906 h 20737849"/>
              <a:gd name="connsiteX207" fmla="*/ 9775146 w 14486511"/>
              <a:gd name="connsiteY207" fmla="*/ 18261872 h 20737849"/>
              <a:gd name="connsiteX208" fmla="*/ 10189899 w 14486511"/>
              <a:gd name="connsiteY208" fmla="*/ 17594240 h 20737849"/>
              <a:gd name="connsiteX209" fmla="*/ 10165679 w 14486511"/>
              <a:gd name="connsiteY209" fmla="*/ 17687344 h 20737849"/>
              <a:gd name="connsiteX210" fmla="*/ 10225471 w 14486511"/>
              <a:gd name="connsiteY210" fmla="*/ 17725196 h 20737849"/>
              <a:gd name="connsiteX211" fmla="*/ 10252718 w 14486511"/>
              <a:gd name="connsiteY211" fmla="*/ 17629818 h 20737849"/>
              <a:gd name="connsiteX212" fmla="*/ 10189899 w 14486511"/>
              <a:gd name="connsiteY212" fmla="*/ 17594240 h 20737849"/>
              <a:gd name="connsiteX213" fmla="*/ 10462365 w 14486511"/>
              <a:gd name="connsiteY213" fmla="*/ 17160506 h 20737849"/>
              <a:gd name="connsiteX214" fmla="*/ 10435117 w 14486511"/>
              <a:gd name="connsiteY214" fmla="*/ 17258912 h 20737849"/>
              <a:gd name="connsiteX215" fmla="*/ 10514587 w 14486511"/>
              <a:gd name="connsiteY215" fmla="*/ 17296762 h 20737849"/>
              <a:gd name="connsiteX216" fmla="*/ 10544661 w 14486511"/>
              <a:gd name="connsiteY216" fmla="*/ 17195998 h 20737849"/>
              <a:gd name="connsiteX217" fmla="*/ 10544861 w 14486511"/>
              <a:gd name="connsiteY217" fmla="*/ 17196081 h 20737849"/>
              <a:gd name="connsiteX218" fmla="*/ 10544861 w 14486511"/>
              <a:gd name="connsiteY218" fmla="*/ 17195330 h 20737849"/>
              <a:gd name="connsiteX219" fmla="*/ 10544661 w 14486511"/>
              <a:gd name="connsiteY219" fmla="*/ 17195998 h 20737849"/>
              <a:gd name="connsiteX220" fmla="*/ 9986307 w 14486511"/>
              <a:gd name="connsiteY220" fmla="*/ 17853872 h 20737849"/>
              <a:gd name="connsiteX221" fmla="*/ 9986959 w 14486511"/>
              <a:gd name="connsiteY221" fmla="*/ 17854333 h 20737849"/>
              <a:gd name="connsiteX222" fmla="*/ 9967387 w 14486511"/>
              <a:gd name="connsiteY222" fmla="*/ 17940166 h 20737849"/>
              <a:gd name="connsiteX223" fmla="*/ 10012798 w 14486511"/>
              <a:gd name="connsiteY223" fmla="*/ 17975744 h 20737849"/>
              <a:gd name="connsiteX224" fmla="*/ 10035503 w 14486511"/>
              <a:gd name="connsiteY224" fmla="*/ 17888692 h 20737849"/>
              <a:gd name="connsiteX225" fmla="*/ 9986959 w 14486511"/>
              <a:gd name="connsiteY225" fmla="*/ 17854333 h 20737849"/>
              <a:gd name="connsiteX226" fmla="*/ 9987065 w 14486511"/>
              <a:gd name="connsiteY226" fmla="*/ 17853872 h 20737849"/>
              <a:gd name="connsiteX227" fmla="*/ 9807691 w 14486511"/>
              <a:gd name="connsiteY227" fmla="*/ 18098368 h 20737849"/>
              <a:gd name="connsiteX228" fmla="*/ 9793311 w 14486511"/>
              <a:gd name="connsiteY228" fmla="*/ 18173306 h 20737849"/>
              <a:gd name="connsiteX229" fmla="*/ 9827368 w 14486511"/>
              <a:gd name="connsiteY229" fmla="*/ 18207372 h 20737849"/>
              <a:gd name="connsiteX230" fmla="*/ 9844778 w 14486511"/>
              <a:gd name="connsiteY230" fmla="*/ 18131673 h 20737849"/>
              <a:gd name="connsiteX231" fmla="*/ 9807691 w 14486511"/>
              <a:gd name="connsiteY231" fmla="*/ 18098368 h 20737849"/>
              <a:gd name="connsiteX232" fmla="*/ 10228499 w 14486511"/>
              <a:gd name="connsiteY232" fmla="*/ 17434522 h 20737849"/>
              <a:gd name="connsiteX233" fmla="*/ 10208061 w 14486511"/>
              <a:gd name="connsiteY233" fmla="*/ 17518544 h 20737849"/>
              <a:gd name="connsiteX234" fmla="*/ 10273911 w 14486511"/>
              <a:gd name="connsiteY234" fmla="*/ 17556394 h 20737849"/>
              <a:gd name="connsiteX235" fmla="*/ 10298127 w 14486511"/>
              <a:gd name="connsiteY235" fmla="*/ 17470858 h 20737849"/>
              <a:gd name="connsiteX236" fmla="*/ 10297371 w 14486511"/>
              <a:gd name="connsiteY236" fmla="*/ 17470858 h 20737849"/>
              <a:gd name="connsiteX237" fmla="*/ 10228499 w 14486511"/>
              <a:gd name="connsiteY237" fmla="*/ 17434522 h 20737849"/>
              <a:gd name="connsiteX238" fmla="*/ 10024149 w 14486511"/>
              <a:gd name="connsiteY238" fmla="*/ 17685828 h 20737849"/>
              <a:gd name="connsiteX239" fmla="*/ 10004471 w 14486511"/>
              <a:gd name="connsiteY239" fmla="*/ 17773636 h 20737849"/>
              <a:gd name="connsiteX240" fmla="*/ 10005229 w 14486511"/>
              <a:gd name="connsiteY240" fmla="*/ 17772878 h 20737849"/>
              <a:gd name="connsiteX241" fmla="*/ 10056693 w 14486511"/>
              <a:gd name="connsiteY241" fmla="*/ 17809972 h 20737849"/>
              <a:gd name="connsiteX242" fmla="*/ 10079399 w 14486511"/>
              <a:gd name="connsiteY242" fmla="*/ 17721406 h 20737849"/>
              <a:gd name="connsiteX243" fmla="*/ 10024149 w 14486511"/>
              <a:gd name="connsiteY243" fmla="*/ 17685828 h 20737849"/>
              <a:gd name="connsiteX244" fmla="*/ 9683567 w 14486511"/>
              <a:gd name="connsiteY244" fmla="*/ 18171036 h 20737849"/>
              <a:gd name="connsiteX245" fmla="*/ 9673730 w 14486511"/>
              <a:gd name="connsiteY245" fmla="*/ 18235376 h 20737849"/>
              <a:gd name="connsiteX246" fmla="*/ 9697950 w 14486511"/>
              <a:gd name="connsiteY246" fmla="*/ 18263381 h 20737849"/>
              <a:gd name="connsiteX247" fmla="*/ 9710817 w 14486511"/>
              <a:gd name="connsiteY247" fmla="*/ 18198288 h 20737849"/>
              <a:gd name="connsiteX248" fmla="*/ 9683567 w 14486511"/>
              <a:gd name="connsiteY248" fmla="*/ 18171036 h 20737849"/>
              <a:gd name="connsiteX249" fmla="*/ 9839479 w 14486511"/>
              <a:gd name="connsiteY249" fmla="*/ 17934868 h 20737849"/>
              <a:gd name="connsiteX250" fmla="*/ 9824343 w 14486511"/>
              <a:gd name="connsiteY250" fmla="*/ 18012076 h 20737849"/>
              <a:gd name="connsiteX251" fmla="*/ 9864455 w 14486511"/>
              <a:gd name="connsiteY251" fmla="*/ 18047654 h 20737849"/>
              <a:gd name="connsiteX252" fmla="*/ 9882618 w 14486511"/>
              <a:gd name="connsiteY252" fmla="*/ 17969688 h 20737849"/>
              <a:gd name="connsiteX253" fmla="*/ 9839479 w 14486511"/>
              <a:gd name="connsiteY253" fmla="*/ 17934868 h 20737849"/>
              <a:gd name="connsiteX254" fmla="*/ 10270883 w 14486511"/>
              <a:gd name="connsiteY254" fmla="*/ 17264209 h 20737849"/>
              <a:gd name="connsiteX255" fmla="*/ 10247419 w 14486511"/>
              <a:gd name="connsiteY255" fmla="*/ 17358830 h 20737849"/>
              <a:gd name="connsiteX256" fmla="*/ 10318563 w 14486511"/>
              <a:gd name="connsiteY256" fmla="*/ 17395920 h 20737849"/>
              <a:gd name="connsiteX257" fmla="*/ 10345053 w 14486511"/>
              <a:gd name="connsiteY257" fmla="*/ 17299786 h 20737849"/>
              <a:gd name="connsiteX258" fmla="*/ 10270883 w 14486511"/>
              <a:gd name="connsiteY258" fmla="*/ 17264209 h 20737849"/>
              <a:gd name="connsiteX259" fmla="*/ 10060479 w 14486511"/>
              <a:gd name="connsiteY259" fmla="*/ 17518544 h 20737849"/>
              <a:gd name="connsiteX260" fmla="*/ 10041557 w 14486511"/>
              <a:gd name="connsiteY260" fmla="*/ 17607106 h 20737849"/>
              <a:gd name="connsiteX261" fmla="*/ 10099077 w 14486511"/>
              <a:gd name="connsiteY261" fmla="*/ 17644200 h 20737849"/>
              <a:gd name="connsiteX262" fmla="*/ 10121783 w 14486511"/>
              <a:gd name="connsiteY262" fmla="*/ 17554879 h 20737849"/>
              <a:gd name="connsiteX263" fmla="*/ 10060479 w 14486511"/>
              <a:gd name="connsiteY263" fmla="*/ 17518544 h 20737849"/>
              <a:gd name="connsiteX264" fmla="*/ 9870511 w 14486511"/>
              <a:gd name="connsiteY264" fmla="*/ 17770609 h 20737849"/>
              <a:gd name="connsiteX265" fmla="*/ 9855374 w 14486511"/>
              <a:gd name="connsiteY265" fmla="*/ 17850090 h 20737849"/>
              <a:gd name="connsiteX266" fmla="*/ 9856131 w 14486511"/>
              <a:gd name="connsiteY266" fmla="*/ 17850090 h 20737849"/>
              <a:gd name="connsiteX267" fmla="*/ 9901539 w 14486511"/>
              <a:gd name="connsiteY267" fmla="*/ 17887180 h 20737849"/>
              <a:gd name="connsiteX268" fmla="*/ 9919706 w 14486511"/>
              <a:gd name="connsiteY268" fmla="*/ 17806186 h 20737849"/>
              <a:gd name="connsiteX269" fmla="*/ 9870511 w 14486511"/>
              <a:gd name="connsiteY269" fmla="*/ 17770609 h 20737849"/>
              <a:gd name="connsiteX270" fmla="*/ 9709303 w 14486511"/>
              <a:gd name="connsiteY270" fmla="*/ 18009803 h 20737849"/>
              <a:gd name="connsiteX271" fmla="*/ 9698705 w 14486511"/>
              <a:gd name="connsiteY271" fmla="*/ 18077929 h 20737849"/>
              <a:gd name="connsiteX272" fmla="*/ 9697950 w 14486511"/>
              <a:gd name="connsiteY272" fmla="*/ 18077929 h 20737849"/>
              <a:gd name="connsiteX273" fmla="*/ 9728224 w 14486511"/>
              <a:gd name="connsiteY273" fmla="*/ 18108966 h 20737849"/>
              <a:gd name="connsiteX274" fmla="*/ 9741846 w 14486511"/>
              <a:gd name="connsiteY274" fmla="*/ 18039328 h 20737849"/>
              <a:gd name="connsiteX275" fmla="*/ 9709303 w 14486511"/>
              <a:gd name="connsiteY275" fmla="*/ 18009803 h 20737849"/>
              <a:gd name="connsiteX276" fmla="*/ 10311753 w 14486511"/>
              <a:gd name="connsiteY276" fmla="*/ 17093142 h 20737849"/>
              <a:gd name="connsiteX277" fmla="*/ 10289047 w 14486511"/>
              <a:gd name="connsiteY277" fmla="*/ 17188514 h 20737849"/>
              <a:gd name="connsiteX278" fmla="*/ 10366243 w 14486511"/>
              <a:gd name="connsiteY278" fmla="*/ 17225608 h 20737849"/>
              <a:gd name="connsiteX279" fmla="*/ 10366243 w 14486511"/>
              <a:gd name="connsiteY279" fmla="*/ 17224850 h 20737849"/>
              <a:gd name="connsiteX280" fmla="*/ 10392733 w 14486511"/>
              <a:gd name="connsiteY280" fmla="*/ 17128718 h 20737849"/>
              <a:gd name="connsiteX281" fmla="*/ 10311753 w 14486511"/>
              <a:gd name="connsiteY281" fmla="*/ 17093142 h 20737849"/>
              <a:gd name="connsiteX282" fmla="*/ 10093781 w 14486511"/>
              <a:gd name="connsiteY282" fmla="*/ 17362614 h 20737849"/>
              <a:gd name="connsiteX283" fmla="*/ 10077129 w 14486511"/>
              <a:gd name="connsiteY283" fmla="*/ 17439824 h 20737849"/>
              <a:gd name="connsiteX284" fmla="*/ 10140703 w 14486511"/>
              <a:gd name="connsiteY284" fmla="*/ 17477670 h 20737849"/>
              <a:gd name="connsiteX285" fmla="*/ 10160383 w 14486511"/>
              <a:gd name="connsiteY285" fmla="*/ 17398190 h 20737849"/>
              <a:gd name="connsiteX286" fmla="*/ 10093781 w 14486511"/>
              <a:gd name="connsiteY286" fmla="*/ 17362614 h 20737849"/>
              <a:gd name="connsiteX287" fmla="*/ 9592747 w 14486511"/>
              <a:gd name="connsiteY287" fmla="*/ 18077174 h 20737849"/>
              <a:gd name="connsiteX288" fmla="*/ 9585935 w 14486511"/>
              <a:gd name="connsiteY288" fmla="*/ 18133188 h 20737849"/>
              <a:gd name="connsiteX289" fmla="*/ 9608641 w 14486511"/>
              <a:gd name="connsiteY289" fmla="*/ 18159682 h 20737849"/>
              <a:gd name="connsiteX290" fmla="*/ 9617724 w 14486511"/>
              <a:gd name="connsiteY290" fmla="*/ 18102910 h 20737849"/>
              <a:gd name="connsiteX291" fmla="*/ 9592747 w 14486511"/>
              <a:gd name="connsiteY291" fmla="*/ 18077174 h 20737849"/>
              <a:gd name="connsiteX292" fmla="*/ 9901539 w 14486511"/>
              <a:gd name="connsiteY292" fmla="*/ 17605593 h 20737849"/>
              <a:gd name="connsiteX293" fmla="*/ 9886405 w 14486511"/>
              <a:gd name="connsiteY293" fmla="*/ 17687344 h 20737849"/>
              <a:gd name="connsiteX294" fmla="*/ 9937869 w 14486511"/>
              <a:gd name="connsiteY294" fmla="*/ 17725196 h 20737849"/>
              <a:gd name="connsiteX295" fmla="*/ 9956791 w 14486511"/>
              <a:gd name="connsiteY295" fmla="*/ 17641169 h 20737849"/>
              <a:gd name="connsiteX296" fmla="*/ 9901539 w 14486511"/>
              <a:gd name="connsiteY296" fmla="*/ 17605593 h 20737849"/>
              <a:gd name="connsiteX297" fmla="*/ 9734278 w 14486511"/>
              <a:gd name="connsiteY297" fmla="*/ 17848574 h 20737849"/>
              <a:gd name="connsiteX298" fmla="*/ 9722926 w 14486511"/>
              <a:gd name="connsiteY298" fmla="*/ 17920484 h 20737849"/>
              <a:gd name="connsiteX299" fmla="*/ 9723683 w 14486511"/>
              <a:gd name="connsiteY299" fmla="*/ 17920484 h 20737849"/>
              <a:gd name="connsiteX300" fmla="*/ 9759254 w 14486511"/>
              <a:gd name="connsiteY300" fmla="*/ 17952278 h 20737849"/>
              <a:gd name="connsiteX301" fmla="*/ 9772876 w 14486511"/>
              <a:gd name="connsiteY301" fmla="*/ 17879610 h 20737849"/>
              <a:gd name="connsiteX302" fmla="*/ 9734278 w 14486511"/>
              <a:gd name="connsiteY302" fmla="*/ 17848574 h 20737849"/>
              <a:gd name="connsiteX303" fmla="*/ 10127837 w 14486511"/>
              <a:gd name="connsiteY303" fmla="*/ 17195330 h 20737849"/>
              <a:gd name="connsiteX304" fmla="*/ 10109673 w 14486511"/>
              <a:gd name="connsiteY304" fmla="*/ 17285402 h 20737849"/>
              <a:gd name="connsiteX305" fmla="*/ 10108915 w 14486511"/>
              <a:gd name="connsiteY305" fmla="*/ 17285402 h 20737849"/>
              <a:gd name="connsiteX306" fmla="*/ 10177787 w 14486511"/>
              <a:gd name="connsiteY306" fmla="*/ 17323252 h 20737849"/>
              <a:gd name="connsiteX307" fmla="*/ 10200498 w 14486511"/>
              <a:gd name="connsiteY307" fmla="*/ 17230902 h 20737849"/>
              <a:gd name="connsiteX308" fmla="*/ 10127837 w 14486511"/>
              <a:gd name="connsiteY308" fmla="*/ 17195330 h 20737849"/>
              <a:gd name="connsiteX309" fmla="*/ 9931057 w 14486511"/>
              <a:gd name="connsiteY309" fmla="*/ 17441336 h 20737849"/>
              <a:gd name="connsiteX310" fmla="*/ 9931057 w 14486511"/>
              <a:gd name="connsiteY310" fmla="*/ 17442091 h 20737849"/>
              <a:gd name="connsiteX311" fmla="*/ 9915921 w 14486511"/>
              <a:gd name="connsiteY311" fmla="*/ 17525358 h 20737849"/>
              <a:gd name="connsiteX312" fmla="*/ 9973441 w 14486511"/>
              <a:gd name="connsiteY312" fmla="*/ 17563203 h 20737849"/>
              <a:gd name="connsiteX313" fmla="*/ 9991605 w 14486511"/>
              <a:gd name="connsiteY313" fmla="*/ 17477670 h 20737849"/>
              <a:gd name="connsiteX314" fmla="*/ 9931057 w 14486511"/>
              <a:gd name="connsiteY314" fmla="*/ 17441336 h 20737849"/>
              <a:gd name="connsiteX315" fmla="*/ 9610912 w 14486511"/>
              <a:gd name="connsiteY315" fmla="*/ 17919726 h 20737849"/>
              <a:gd name="connsiteX316" fmla="*/ 9604102 w 14486511"/>
              <a:gd name="connsiteY316" fmla="*/ 17980284 h 20737849"/>
              <a:gd name="connsiteX317" fmla="*/ 9632105 w 14486511"/>
              <a:gd name="connsiteY317" fmla="*/ 18009804 h 20737849"/>
              <a:gd name="connsiteX318" fmla="*/ 9641942 w 14486511"/>
              <a:gd name="connsiteY318" fmla="*/ 17948492 h 20737849"/>
              <a:gd name="connsiteX319" fmla="*/ 9610912 w 14486511"/>
              <a:gd name="connsiteY319" fmla="*/ 17919726 h 20737849"/>
              <a:gd name="connsiteX320" fmla="*/ 9757741 w 14486511"/>
              <a:gd name="connsiteY320" fmla="*/ 17687344 h 20737849"/>
              <a:gd name="connsiteX321" fmla="*/ 9747143 w 14486511"/>
              <a:gd name="connsiteY321" fmla="*/ 17762284 h 20737849"/>
              <a:gd name="connsiteX322" fmla="*/ 9788770 w 14486511"/>
              <a:gd name="connsiteY322" fmla="*/ 17796346 h 20737849"/>
              <a:gd name="connsiteX323" fmla="*/ 9803153 w 14486511"/>
              <a:gd name="connsiteY323" fmla="*/ 17720650 h 20737849"/>
              <a:gd name="connsiteX324" fmla="*/ 9802395 w 14486511"/>
              <a:gd name="connsiteY324" fmla="*/ 17720650 h 20737849"/>
              <a:gd name="connsiteX325" fmla="*/ 9757741 w 14486511"/>
              <a:gd name="connsiteY325" fmla="*/ 17687344 h 20737849"/>
              <a:gd name="connsiteX326" fmla="*/ 10161895 w 14486511"/>
              <a:gd name="connsiteY326" fmla="*/ 17028042 h 20737849"/>
              <a:gd name="connsiteX327" fmla="*/ 10143733 w 14486511"/>
              <a:gd name="connsiteY327" fmla="*/ 17118118 h 20737849"/>
              <a:gd name="connsiteX328" fmla="*/ 10217983 w 14486511"/>
              <a:gd name="connsiteY328" fmla="*/ 17154874 h 20737849"/>
              <a:gd name="connsiteX329" fmla="*/ 10217903 w 14486511"/>
              <a:gd name="connsiteY329" fmla="*/ 17155210 h 20737849"/>
              <a:gd name="connsiteX330" fmla="*/ 10218659 w 14486511"/>
              <a:gd name="connsiteY330" fmla="*/ 17155209 h 20737849"/>
              <a:gd name="connsiteX331" fmla="*/ 10217983 w 14486511"/>
              <a:gd name="connsiteY331" fmla="*/ 17154874 h 20737849"/>
              <a:gd name="connsiteX332" fmla="*/ 10239851 w 14486511"/>
              <a:gd name="connsiteY332" fmla="*/ 17062862 h 20737849"/>
              <a:gd name="connsiteX333" fmla="*/ 10161895 w 14486511"/>
              <a:gd name="connsiteY333" fmla="*/ 17028042 h 20737849"/>
              <a:gd name="connsiteX334" fmla="*/ 9504956 w 14486511"/>
              <a:gd name="connsiteY334" fmla="*/ 17985584 h 20737849"/>
              <a:gd name="connsiteX335" fmla="*/ 9501170 w 14486511"/>
              <a:gd name="connsiteY335" fmla="*/ 18033270 h 20737849"/>
              <a:gd name="connsiteX336" fmla="*/ 9519334 w 14486511"/>
              <a:gd name="connsiteY336" fmla="*/ 18055224 h 20737849"/>
              <a:gd name="connsiteX337" fmla="*/ 9525389 w 14486511"/>
              <a:gd name="connsiteY337" fmla="*/ 18006776 h 20737849"/>
              <a:gd name="connsiteX338" fmla="*/ 9504956 w 14486511"/>
              <a:gd name="connsiteY338" fmla="*/ 17985584 h 20737849"/>
              <a:gd name="connsiteX339" fmla="*/ 9958303 w 14486511"/>
              <a:gd name="connsiteY339" fmla="*/ 17288434 h 20737849"/>
              <a:gd name="connsiteX340" fmla="*/ 9945437 w 14486511"/>
              <a:gd name="connsiteY340" fmla="*/ 17361858 h 20737849"/>
              <a:gd name="connsiteX341" fmla="*/ 10008255 w 14486511"/>
              <a:gd name="connsiteY341" fmla="*/ 17399704 h 20737849"/>
              <a:gd name="connsiteX342" fmla="*/ 10024149 w 14486511"/>
              <a:gd name="connsiteY342" fmla="*/ 17324766 h 20737849"/>
              <a:gd name="connsiteX343" fmla="*/ 10024907 w 14486511"/>
              <a:gd name="connsiteY343" fmla="*/ 17324766 h 20737849"/>
              <a:gd name="connsiteX344" fmla="*/ 9958303 w 14486511"/>
              <a:gd name="connsiteY344" fmla="*/ 17288434 h 20737849"/>
              <a:gd name="connsiteX345" fmla="*/ 9628318 w 14486511"/>
              <a:gd name="connsiteY345" fmla="*/ 17761526 h 20737849"/>
              <a:gd name="connsiteX346" fmla="*/ 9621507 w 14486511"/>
              <a:gd name="connsiteY346" fmla="*/ 17825867 h 20737849"/>
              <a:gd name="connsiteX347" fmla="*/ 9656324 w 14486511"/>
              <a:gd name="connsiteY347" fmla="*/ 17858416 h 20737849"/>
              <a:gd name="connsiteX348" fmla="*/ 9666162 w 14486511"/>
              <a:gd name="connsiteY348" fmla="*/ 17793317 h 20737849"/>
              <a:gd name="connsiteX349" fmla="*/ 9628318 w 14486511"/>
              <a:gd name="connsiteY349" fmla="*/ 17761526 h 20737849"/>
              <a:gd name="connsiteX350" fmla="*/ 9781961 w 14486511"/>
              <a:gd name="connsiteY350" fmla="*/ 17525358 h 20737849"/>
              <a:gd name="connsiteX351" fmla="*/ 9770605 w 14486511"/>
              <a:gd name="connsiteY351" fmla="*/ 17601810 h 20737849"/>
              <a:gd name="connsiteX352" fmla="*/ 9818290 w 14486511"/>
              <a:gd name="connsiteY352" fmla="*/ 17637388 h 20737849"/>
              <a:gd name="connsiteX353" fmla="*/ 9832669 w 14486511"/>
              <a:gd name="connsiteY353" fmla="*/ 17559422 h 20737849"/>
              <a:gd name="connsiteX354" fmla="*/ 9781961 w 14486511"/>
              <a:gd name="connsiteY354" fmla="*/ 17525358 h 20737849"/>
              <a:gd name="connsiteX355" fmla="*/ 9986307 w 14486511"/>
              <a:gd name="connsiteY355" fmla="*/ 17123417 h 20737849"/>
              <a:gd name="connsiteX356" fmla="*/ 9971171 w 14486511"/>
              <a:gd name="connsiteY356" fmla="*/ 17208954 h 20737849"/>
              <a:gd name="connsiteX357" fmla="*/ 10040043 w 14486511"/>
              <a:gd name="connsiteY357" fmla="*/ 17246800 h 20737849"/>
              <a:gd name="connsiteX358" fmla="*/ 10058209 w 14486511"/>
              <a:gd name="connsiteY358" fmla="*/ 17159751 h 20737849"/>
              <a:gd name="connsiteX359" fmla="*/ 9986307 w 14486511"/>
              <a:gd name="connsiteY359" fmla="*/ 17123417 h 20737849"/>
              <a:gd name="connsiteX360" fmla="*/ 9515549 w 14486511"/>
              <a:gd name="connsiteY360" fmla="*/ 17830406 h 20737849"/>
              <a:gd name="connsiteX361" fmla="*/ 9511766 w 14486511"/>
              <a:gd name="connsiteY361" fmla="*/ 17884148 h 20737849"/>
              <a:gd name="connsiteX362" fmla="*/ 9535986 w 14486511"/>
              <a:gd name="connsiteY362" fmla="*/ 17909886 h 20737849"/>
              <a:gd name="connsiteX363" fmla="*/ 9542040 w 14486511"/>
              <a:gd name="connsiteY363" fmla="*/ 17855386 h 20737849"/>
              <a:gd name="connsiteX364" fmla="*/ 9515549 w 14486511"/>
              <a:gd name="connsiteY364" fmla="*/ 17830406 h 20737849"/>
              <a:gd name="connsiteX365" fmla="*/ 9646483 w 14486511"/>
              <a:gd name="connsiteY365" fmla="*/ 17604082 h 20737849"/>
              <a:gd name="connsiteX366" fmla="*/ 9638915 w 14486511"/>
              <a:gd name="connsiteY366" fmla="*/ 17671448 h 20737849"/>
              <a:gd name="connsiteX367" fmla="*/ 9679029 w 14486511"/>
              <a:gd name="connsiteY367" fmla="*/ 17705510 h 20737849"/>
              <a:gd name="connsiteX368" fmla="*/ 9688868 w 14486511"/>
              <a:gd name="connsiteY368" fmla="*/ 17635872 h 20737849"/>
              <a:gd name="connsiteX369" fmla="*/ 9689626 w 14486511"/>
              <a:gd name="connsiteY369" fmla="*/ 17635872 h 20737849"/>
              <a:gd name="connsiteX370" fmla="*/ 9646483 w 14486511"/>
              <a:gd name="connsiteY370" fmla="*/ 17604082 h 20737849"/>
              <a:gd name="connsiteX371" fmla="*/ 9805422 w 14486511"/>
              <a:gd name="connsiteY371" fmla="*/ 17364126 h 20737849"/>
              <a:gd name="connsiteX372" fmla="*/ 9794067 w 14486511"/>
              <a:gd name="connsiteY372" fmla="*/ 17442092 h 20737849"/>
              <a:gd name="connsiteX373" fmla="*/ 9793311 w 14486511"/>
              <a:gd name="connsiteY373" fmla="*/ 17442092 h 20737849"/>
              <a:gd name="connsiteX374" fmla="*/ 9847047 w 14486511"/>
              <a:gd name="connsiteY374" fmla="*/ 17478428 h 20737849"/>
              <a:gd name="connsiteX375" fmla="*/ 9861427 w 14486511"/>
              <a:gd name="connsiteY375" fmla="*/ 17398946 h 20737849"/>
              <a:gd name="connsiteX376" fmla="*/ 9805422 w 14486511"/>
              <a:gd name="connsiteY376" fmla="*/ 17364126 h 20737849"/>
              <a:gd name="connsiteX377" fmla="*/ 9416402 w 14486511"/>
              <a:gd name="connsiteY377" fmla="*/ 17892475 h 20737849"/>
              <a:gd name="connsiteX378" fmla="*/ 9415644 w 14486511"/>
              <a:gd name="connsiteY378" fmla="*/ 17930328 h 20737849"/>
              <a:gd name="connsiteX379" fmla="*/ 9430851 w 14486511"/>
              <a:gd name="connsiteY379" fmla="*/ 17948428 h 20737849"/>
              <a:gd name="connsiteX380" fmla="*/ 9430785 w 14486511"/>
              <a:gd name="connsiteY380" fmla="*/ 17949250 h 20737849"/>
              <a:gd name="connsiteX381" fmla="*/ 9431540 w 14486511"/>
              <a:gd name="connsiteY381" fmla="*/ 17949250 h 20737849"/>
              <a:gd name="connsiteX382" fmla="*/ 9430851 w 14486511"/>
              <a:gd name="connsiteY382" fmla="*/ 17948428 h 20737849"/>
              <a:gd name="connsiteX383" fmla="*/ 9433812 w 14486511"/>
              <a:gd name="connsiteY383" fmla="*/ 17911402 h 20737849"/>
              <a:gd name="connsiteX384" fmla="*/ 9416402 w 14486511"/>
              <a:gd name="connsiteY384" fmla="*/ 17892475 h 20737849"/>
              <a:gd name="connsiteX385" fmla="*/ 10013555 w 14486511"/>
              <a:gd name="connsiteY385" fmla="*/ 16959158 h 20737849"/>
              <a:gd name="connsiteX386" fmla="*/ 9999177 w 14486511"/>
              <a:gd name="connsiteY386" fmla="*/ 17045454 h 20737849"/>
              <a:gd name="connsiteX387" fmla="*/ 10073345 w 14486511"/>
              <a:gd name="connsiteY387" fmla="*/ 17083300 h 20737849"/>
              <a:gd name="connsiteX388" fmla="*/ 10091511 w 14486511"/>
              <a:gd name="connsiteY388" fmla="*/ 16995494 h 20737849"/>
              <a:gd name="connsiteX389" fmla="*/ 10013555 w 14486511"/>
              <a:gd name="connsiteY389" fmla="*/ 16959158 h 20737849"/>
              <a:gd name="connsiteX390" fmla="*/ 9526146 w 14486511"/>
              <a:gd name="connsiteY390" fmla="*/ 17675233 h 20737849"/>
              <a:gd name="connsiteX391" fmla="*/ 9522361 w 14486511"/>
              <a:gd name="connsiteY391" fmla="*/ 17733518 h 20737849"/>
              <a:gd name="connsiteX392" fmla="*/ 9521607 w 14486511"/>
              <a:gd name="connsiteY392" fmla="*/ 17733518 h 20737849"/>
              <a:gd name="connsiteX393" fmla="*/ 9551877 w 14486511"/>
              <a:gd name="connsiteY393" fmla="*/ 17761526 h 20737849"/>
              <a:gd name="connsiteX394" fmla="*/ 9558692 w 14486511"/>
              <a:gd name="connsiteY394" fmla="*/ 17702482 h 20737849"/>
              <a:gd name="connsiteX395" fmla="*/ 9526146 w 14486511"/>
              <a:gd name="connsiteY395" fmla="*/ 17675233 h 20737849"/>
              <a:gd name="connsiteX396" fmla="*/ 9825099 w 14486511"/>
              <a:gd name="connsiteY396" fmla="*/ 17215766 h 20737849"/>
              <a:gd name="connsiteX397" fmla="*/ 9816017 w 14486511"/>
              <a:gd name="connsiteY397" fmla="*/ 17282378 h 20737849"/>
              <a:gd name="connsiteX398" fmla="*/ 9816776 w 14486511"/>
              <a:gd name="connsiteY398" fmla="*/ 17282378 h 20737849"/>
              <a:gd name="connsiteX399" fmla="*/ 9875808 w 14486511"/>
              <a:gd name="connsiteY399" fmla="*/ 17319468 h 20737849"/>
              <a:gd name="connsiteX400" fmla="*/ 9887919 w 14486511"/>
              <a:gd name="connsiteY400" fmla="*/ 17250586 h 20737849"/>
              <a:gd name="connsiteX401" fmla="*/ 9825099 w 14486511"/>
              <a:gd name="connsiteY401" fmla="*/ 17215766 h 20737849"/>
              <a:gd name="connsiteX402" fmla="*/ 9663135 w 14486511"/>
              <a:gd name="connsiteY402" fmla="*/ 17445120 h 20737849"/>
              <a:gd name="connsiteX403" fmla="*/ 9656324 w 14486511"/>
              <a:gd name="connsiteY403" fmla="*/ 17515516 h 20737849"/>
              <a:gd name="connsiteX404" fmla="*/ 9701731 w 14486511"/>
              <a:gd name="connsiteY404" fmla="*/ 17551094 h 20737849"/>
              <a:gd name="connsiteX405" fmla="*/ 9712330 w 14486511"/>
              <a:gd name="connsiteY405" fmla="*/ 17478428 h 20737849"/>
              <a:gd name="connsiteX406" fmla="*/ 9663135 w 14486511"/>
              <a:gd name="connsiteY406" fmla="*/ 17445120 h 20737849"/>
              <a:gd name="connsiteX407" fmla="*/ 9420943 w 14486511"/>
              <a:gd name="connsiteY407" fmla="*/ 17740330 h 20737849"/>
              <a:gd name="connsiteX408" fmla="*/ 9419432 w 14486511"/>
              <a:gd name="connsiteY408" fmla="*/ 17784234 h 20737849"/>
              <a:gd name="connsiteX409" fmla="*/ 9441380 w 14486511"/>
              <a:gd name="connsiteY409" fmla="*/ 17807700 h 20737849"/>
              <a:gd name="connsiteX410" fmla="*/ 9444407 w 14486511"/>
              <a:gd name="connsiteY410" fmla="*/ 17763042 h 20737849"/>
              <a:gd name="connsiteX411" fmla="*/ 9420943 w 14486511"/>
              <a:gd name="connsiteY411" fmla="*/ 17740330 h 20737849"/>
              <a:gd name="connsiteX412" fmla="*/ 9536739 w 14486511"/>
              <a:gd name="connsiteY412" fmla="*/ 17519304 h 20737849"/>
              <a:gd name="connsiteX413" fmla="*/ 9532956 w 14486511"/>
              <a:gd name="connsiteY413" fmla="*/ 17581372 h 20737849"/>
              <a:gd name="connsiteX414" fmla="*/ 9569285 w 14486511"/>
              <a:gd name="connsiteY414" fmla="*/ 17611652 h 20737849"/>
              <a:gd name="connsiteX415" fmla="*/ 9576099 w 14486511"/>
              <a:gd name="connsiteY415" fmla="*/ 17549582 h 20737849"/>
              <a:gd name="connsiteX416" fmla="*/ 9536739 w 14486511"/>
              <a:gd name="connsiteY416" fmla="*/ 17519304 h 20737849"/>
              <a:gd name="connsiteX417" fmla="*/ 9846289 w 14486511"/>
              <a:gd name="connsiteY417" fmla="*/ 17053022 h 20737849"/>
              <a:gd name="connsiteX418" fmla="*/ 9835788 w 14486511"/>
              <a:gd name="connsiteY418" fmla="*/ 17133308 h 20737849"/>
              <a:gd name="connsiteX419" fmla="*/ 9835696 w 14486511"/>
              <a:gd name="connsiteY419" fmla="*/ 17133256 h 20737849"/>
              <a:gd name="connsiteX420" fmla="*/ 9835697 w 14486511"/>
              <a:gd name="connsiteY420" fmla="*/ 17134012 h 20737849"/>
              <a:gd name="connsiteX421" fmla="*/ 9835788 w 14486511"/>
              <a:gd name="connsiteY421" fmla="*/ 17133308 h 20737849"/>
              <a:gd name="connsiteX422" fmla="*/ 9900783 w 14486511"/>
              <a:gd name="connsiteY422" fmla="*/ 17170350 h 20737849"/>
              <a:gd name="connsiteX423" fmla="*/ 9915163 w 14486511"/>
              <a:gd name="connsiteY423" fmla="*/ 17087840 h 20737849"/>
              <a:gd name="connsiteX424" fmla="*/ 9846289 w 14486511"/>
              <a:gd name="connsiteY424" fmla="*/ 17053022 h 20737849"/>
              <a:gd name="connsiteX425" fmla="*/ 9679029 w 14486511"/>
              <a:gd name="connsiteY425" fmla="*/ 17284648 h 20737849"/>
              <a:gd name="connsiteX426" fmla="*/ 9671461 w 14486511"/>
              <a:gd name="connsiteY426" fmla="*/ 17358074 h 20737849"/>
              <a:gd name="connsiteX427" fmla="*/ 9724441 w 14486511"/>
              <a:gd name="connsiteY427" fmla="*/ 17394404 h 20737849"/>
              <a:gd name="connsiteX428" fmla="*/ 9735035 w 14486511"/>
              <a:gd name="connsiteY428" fmla="*/ 17320224 h 20737849"/>
              <a:gd name="connsiteX429" fmla="*/ 9735034 w 14486511"/>
              <a:gd name="connsiteY429" fmla="*/ 17319468 h 20737849"/>
              <a:gd name="connsiteX430" fmla="*/ 9679029 w 14486511"/>
              <a:gd name="connsiteY430" fmla="*/ 17284648 h 20737849"/>
              <a:gd name="connsiteX431" fmla="*/ 9331637 w 14486511"/>
              <a:gd name="connsiteY431" fmla="*/ 17800130 h 20737849"/>
              <a:gd name="connsiteX432" fmla="*/ 9331636 w 14486511"/>
              <a:gd name="connsiteY432" fmla="*/ 17828138 h 20737849"/>
              <a:gd name="connsiteX433" fmla="*/ 9342231 w 14486511"/>
              <a:gd name="connsiteY433" fmla="*/ 17841762 h 20737849"/>
              <a:gd name="connsiteX434" fmla="*/ 9342989 w 14486511"/>
              <a:gd name="connsiteY434" fmla="*/ 17841762 h 20737849"/>
              <a:gd name="connsiteX435" fmla="*/ 9343747 w 14486511"/>
              <a:gd name="connsiteY435" fmla="*/ 17812996 h 20737849"/>
              <a:gd name="connsiteX436" fmla="*/ 9331637 w 14486511"/>
              <a:gd name="connsiteY436" fmla="*/ 17800130 h 20737849"/>
              <a:gd name="connsiteX437" fmla="*/ 9424730 w 14486511"/>
              <a:gd name="connsiteY437" fmla="*/ 17588182 h 20737849"/>
              <a:gd name="connsiteX438" fmla="*/ 9423212 w 14486511"/>
              <a:gd name="connsiteY438" fmla="*/ 17637388 h 20737849"/>
              <a:gd name="connsiteX439" fmla="*/ 9451217 w 14486511"/>
              <a:gd name="connsiteY439" fmla="*/ 17664636 h 20737849"/>
              <a:gd name="connsiteX440" fmla="*/ 9455002 w 14486511"/>
              <a:gd name="connsiteY440" fmla="*/ 17613922 h 20737849"/>
              <a:gd name="connsiteX441" fmla="*/ 9424730 w 14486511"/>
              <a:gd name="connsiteY441" fmla="*/ 17588182 h 20737849"/>
              <a:gd name="connsiteX442" fmla="*/ 9867484 w 14486511"/>
              <a:gd name="connsiteY442" fmla="*/ 16891790 h 20737849"/>
              <a:gd name="connsiteX443" fmla="*/ 9856887 w 14486511"/>
              <a:gd name="connsiteY443" fmla="*/ 16973541 h 20737849"/>
              <a:gd name="connsiteX444" fmla="*/ 9928033 w 14486511"/>
              <a:gd name="connsiteY444" fmla="*/ 17009876 h 20737849"/>
              <a:gd name="connsiteX445" fmla="*/ 9941656 w 14486511"/>
              <a:gd name="connsiteY445" fmla="*/ 16925854 h 20737849"/>
              <a:gd name="connsiteX446" fmla="*/ 9867484 w 14486511"/>
              <a:gd name="connsiteY446" fmla="*/ 16891790 h 20737849"/>
              <a:gd name="connsiteX447" fmla="*/ 9546581 w 14486511"/>
              <a:gd name="connsiteY447" fmla="*/ 17364126 h 20737849"/>
              <a:gd name="connsiteX448" fmla="*/ 9542799 w 14486511"/>
              <a:gd name="connsiteY448" fmla="*/ 17428468 h 20737849"/>
              <a:gd name="connsiteX449" fmla="*/ 9585181 w 14486511"/>
              <a:gd name="connsiteY449" fmla="*/ 17461016 h 20737849"/>
              <a:gd name="connsiteX450" fmla="*/ 9591991 w 14486511"/>
              <a:gd name="connsiteY450" fmla="*/ 17395162 h 20737849"/>
              <a:gd name="connsiteX451" fmla="*/ 9591233 w 14486511"/>
              <a:gd name="connsiteY451" fmla="*/ 17395920 h 20737849"/>
              <a:gd name="connsiteX452" fmla="*/ 9546581 w 14486511"/>
              <a:gd name="connsiteY452" fmla="*/ 17364126 h 20737849"/>
              <a:gd name="connsiteX453" fmla="*/ 9693409 w 14486511"/>
              <a:gd name="connsiteY453" fmla="*/ 17139314 h 20737849"/>
              <a:gd name="connsiteX454" fmla="*/ 9687357 w 14486511"/>
              <a:gd name="connsiteY454" fmla="*/ 17201384 h 20737849"/>
              <a:gd name="connsiteX455" fmla="*/ 9745631 w 14486511"/>
              <a:gd name="connsiteY455" fmla="*/ 17237718 h 20737849"/>
              <a:gd name="connsiteX456" fmla="*/ 9753955 w 14486511"/>
              <a:gd name="connsiteY456" fmla="*/ 17174132 h 20737849"/>
              <a:gd name="connsiteX457" fmla="*/ 9693409 w 14486511"/>
              <a:gd name="connsiteY457" fmla="*/ 17139314 h 20737849"/>
              <a:gd name="connsiteX458" fmla="*/ 9328610 w 14486511"/>
              <a:gd name="connsiteY458" fmla="*/ 17650254 h 20737849"/>
              <a:gd name="connsiteX459" fmla="*/ 9328609 w 14486511"/>
              <a:gd name="connsiteY459" fmla="*/ 17686586 h 20737849"/>
              <a:gd name="connsiteX460" fmla="*/ 9346016 w 14486511"/>
              <a:gd name="connsiteY460" fmla="*/ 17705510 h 20737849"/>
              <a:gd name="connsiteX461" fmla="*/ 9346774 w 14486511"/>
              <a:gd name="connsiteY461" fmla="*/ 17706268 h 20737849"/>
              <a:gd name="connsiteX462" fmla="*/ 9347530 w 14486511"/>
              <a:gd name="connsiteY462" fmla="*/ 17669177 h 20737849"/>
              <a:gd name="connsiteX463" fmla="*/ 9328610 w 14486511"/>
              <a:gd name="connsiteY463" fmla="*/ 17650254 h 20737849"/>
              <a:gd name="connsiteX464" fmla="*/ 9247626 w 14486511"/>
              <a:gd name="connsiteY464" fmla="*/ 17709296 h 20737849"/>
              <a:gd name="connsiteX465" fmla="*/ 9248384 w 14486511"/>
              <a:gd name="connsiteY465" fmla="*/ 17724438 h 20737849"/>
              <a:gd name="connsiteX466" fmla="*/ 9253682 w 14486511"/>
              <a:gd name="connsiteY466" fmla="*/ 17731248 h 20737849"/>
              <a:gd name="connsiteX467" fmla="*/ 9253682 w 14486511"/>
              <a:gd name="connsiteY467" fmla="*/ 17716110 h 20737849"/>
              <a:gd name="connsiteX468" fmla="*/ 9247626 w 14486511"/>
              <a:gd name="connsiteY468" fmla="*/ 17709296 h 20737849"/>
              <a:gd name="connsiteX469" fmla="*/ 9428513 w 14486511"/>
              <a:gd name="connsiteY469" fmla="*/ 17435279 h 20737849"/>
              <a:gd name="connsiteX470" fmla="*/ 9427002 w 14486511"/>
              <a:gd name="connsiteY470" fmla="*/ 17489022 h 20737849"/>
              <a:gd name="connsiteX471" fmla="*/ 9461059 w 14486511"/>
              <a:gd name="connsiteY471" fmla="*/ 17519304 h 20737849"/>
              <a:gd name="connsiteX472" fmla="*/ 9464844 w 14486511"/>
              <a:gd name="connsiteY472" fmla="*/ 17463288 h 20737849"/>
              <a:gd name="connsiteX473" fmla="*/ 9428513 w 14486511"/>
              <a:gd name="connsiteY473" fmla="*/ 17435279 h 20737849"/>
              <a:gd name="connsiteX474" fmla="*/ 9707789 w 14486511"/>
              <a:gd name="connsiteY474" fmla="*/ 16980354 h 20737849"/>
              <a:gd name="connsiteX475" fmla="*/ 9700977 w 14486511"/>
              <a:gd name="connsiteY475" fmla="*/ 17056806 h 20737849"/>
              <a:gd name="connsiteX476" fmla="*/ 9764553 w 14486511"/>
              <a:gd name="connsiteY476" fmla="*/ 17093142 h 20737849"/>
              <a:gd name="connsiteX477" fmla="*/ 9775146 w 14486511"/>
              <a:gd name="connsiteY477" fmla="*/ 17015928 h 20737849"/>
              <a:gd name="connsiteX478" fmla="*/ 9774390 w 14486511"/>
              <a:gd name="connsiteY478" fmla="*/ 17015174 h 20737849"/>
              <a:gd name="connsiteX479" fmla="*/ 9707789 w 14486511"/>
              <a:gd name="connsiteY479" fmla="*/ 16980354 h 20737849"/>
              <a:gd name="connsiteX480" fmla="*/ 9556418 w 14486511"/>
              <a:gd name="connsiteY480" fmla="*/ 17208194 h 20737849"/>
              <a:gd name="connsiteX481" fmla="*/ 9551877 w 14486511"/>
              <a:gd name="connsiteY481" fmla="*/ 17274807 h 20737849"/>
              <a:gd name="connsiteX482" fmla="*/ 9600315 w 14486511"/>
              <a:gd name="connsiteY482" fmla="*/ 17308870 h 20737849"/>
              <a:gd name="connsiteX483" fmla="*/ 9607127 w 14486511"/>
              <a:gd name="connsiteY483" fmla="*/ 17240743 h 20737849"/>
              <a:gd name="connsiteX484" fmla="*/ 9556418 w 14486511"/>
              <a:gd name="connsiteY484" fmla="*/ 17208194 h 20737849"/>
              <a:gd name="connsiteX485" fmla="*/ 9324826 w 14486511"/>
              <a:gd name="connsiteY485" fmla="*/ 17499620 h 20737849"/>
              <a:gd name="connsiteX486" fmla="*/ 9325581 w 14486511"/>
              <a:gd name="connsiteY486" fmla="*/ 17542010 h 20737849"/>
              <a:gd name="connsiteX487" fmla="*/ 9349799 w 14486511"/>
              <a:gd name="connsiteY487" fmla="*/ 17565476 h 20737849"/>
              <a:gd name="connsiteX488" fmla="*/ 9350557 w 14486511"/>
              <a:gd name="connsiteY488" fmla="*/ 17522328 h 20737849"/>
              <a:gd name="connsiteX489" fmla="*/ 9324826 w 14486511"/>
              <a:gd name="connsiteY489" fmla="*/ 17499620 h 20737849"/>
              <a:gd name="connsiteX490" fmla="*/ 9431541 w 14486511"/>
              <a:gd name="connsiteY490" fmla="*/ 17282378 h 20737849"/>
              <a:gd name="connsiteX491" fmla="*/ 9430027 w 14486511"/>
              <a:gd name="connsiteY491" fmla="*/ 17340661 h 20737849"/>
              <a:gd name="connsiteX492" fmla="*/ 9470138 w 14486511"/>
              <a:gd name="connsiteY492" fmla="*/ 17372454 h 20737849"/>
              <a:gd name="connsiteX493" fmla="*/ 9473923 w 14486511"/>
              <a:gd name="connsiteY493" fmla="*/ 17312654 h 20737849"/>
              <a:gd name="connsiteX494" fmla="*/ 9431541 w 14486511"/>
              <a:gd name="connsiteY494" fmla="*/ 17282378 h 20737849"/>
              <a:gd name="connsiteX495" fmla="*/ 9237032 w 14486511"/>
              <a:gd name="connsiteY495" fmla="*/ 17561690 h 20737849"/>
              <a:gd name="connsiteX496" fmla="*/ 9238542 w 14486511"/>
              <a:gd name="connsiteY496" fmla="*/ 17585912 h 20737849"/>
              <a:gd name="connsiteX497" fmla="*/ 9250653 w 14486511"/>
              <a:gd name="connsiteY497" fmla="*/ 17599540 h 20737849"/>
              <a:gd name="connsiteX498" fmla="*/ 9250653 w 14486511"/>
              <a:gd name="connsiteY498" fmla="*/ 17574560 h 20737849"/>
              <a:gd name="connsiteX499" fmla="*/ 9237032 w 14486511"/>
              <a:gd name="connsiteY499" fmla="*/ 17561690 h 20737849"/>
              <a:gd name="connsiteX500" fmla="*/ 9564744 w 14486511"/>
              <a:gd name="connsiteY500" fmla="*/ 17065889 h 20737849"/>
              <a:gd name="connsiteX501" fmla="*/ 9561719 w 14486511"/>
              <a:gd name="connsiteY501" fmla="*/ 17121147 h 20737849"/>
              <a:gd name="connsiteX502" fmla="*/ 9616211 w 14486511"/>
              <a:gd name="connsiteY502" fmla="*/ 17155968 h 20737849"/>
              <a:gd name="connsiteX503" fmla="*/ 9622265 w 14486511"/>
              <a:gd name="connsiteY503" fmla="*/ 17098436 h 20737849"/>
              <a:gd name="connsiteX504" fmla="*/ 9564744 w 14486511"/>
              <a:gd name="connsiteY504" fmla="*/ 17065889 h 20737849"/>
              <a:gd name="connsiteX505" fmla="*/ 9722925 w 14486511"/>
              <a:gd name="connsiteY505" fmla="*/ 16822152 h 20737849"/>
              <a:gd name="connsiteX506" fmla="*/ 9716114 w 14486511"/>
              <a:gd name="connsiteY506" fmla="*/ 16899362 h 20737849"/>
              <a:gd name="connsiteX507" fmla="*/ 9785743 w 14486511"/>
              <a:gd name="connsiteY507" fmla="*/ 16936450 h 20737849"/>
              <a:gd name="connsiteX508" fmla="*/ 9796338 w 14486511"/>
              <a:gd name="connsiteY508" fmla="*/ 16857728 h 20737849"/>
              <a:gd name="connsiteX509" fmla="*/ 9722925 w 14486511"/>
              <a:gd name="connsiteY509" fmla="*/ 16822152 h 20737849"/>
              <a:gd name="connsiteX510" fmla="*/ 9321797 w 14486511"/>
              <a:gd name="connsiteY510" fmla="*/ 17350503 h 20737849"/>
              <a:gd name="connsiteX511" fmla="*/ 9322555 w 14486511"/>
              <a:gd name="connsiteY511" fmla="*/ 17397434 h 20737849"/>
              <a:gd name="connsiteX512" fmla="*/ 9352829 w 14486511"/>
              <a:gd name="connsiteY512" fmla="*/ 17423928 h 20737849"/>
              <a:gd name="connsiteX513" fmla="*/ 9353587 w 14486511"/>
              <a:gd name="connsiteY513" fmla="*/ 17423928 h 20737849"/>
              <a:gd name="connsiteX514" fmla="*/ 9354342 w 14486511"/>
              <a:gd name="connsiteY514" fmla="*/ 17376240 h 20737849"/>
              <a:gd name="connsiteX515" fmla="*/ 9321797 w 14486511"/>
              <a:gd name="connsiteY515" fmla="*/ 17350503 h 20737849"/>
              <a:gd name="connsiteX516" fmla="*/ 9433812 w 14486511"/>
              <a:gd name="connsiteY516" fmla="*/ 17128718 h 20737849"/>
              <a:gd name="connsiteX517" fmla="*/ 9433054 w 14486511"/>
              <a:gd name="connsiteY517" fmla="*/ 17190786 h 20737849"/>
              <a:gd name="connsiteX518" fmla="*/ 9479224 w 14486511"/>
              <a:gd name="connsiteY518" fmla="*/ 17223334 h 20737849"/>
              <a:gd name="connsiteX519" fmla="*/ 9483007 w 14486511"/>
              <a:gd name="connsiteY519" fmla="*/ 17160506 h 20737849"/>
              <a:gd name="connsiteX520" fmla="*/ 9433812 w 14486511"/>
              <a:gd name="connsiteY520" fmla="*/ 17128718 h 20737849"/>
              <a:gd name="connsiteX521" fmla="*/ 9572312 w 14486511"/>
              <a:gd name="connsiteY521" fmla="*/ 16909957 h 20737849"/>
              <a:gd name="connsiteX522" fmla="*/ 9568529 w 14486511"/>
              <a:gd name="connsiteY522" fmla="*/ 16981110 h 20737849"/>
              <a:gd name="connsiteX523" fmla="*/ 9629075 w 14486511"/>
              <a:gd name="connsiteY523" fmla="*/ 17015928 h 20737849"/>
              <a:gd name="connsiteX524" fmla="*/ 9635888 w 14486511"/>
              <a:gd name="connsiteY524" fmla="*/ 16942506 h 20737849"/>
              <a:gd name="connsiteX525" fmla="*/ 9635132 w 14486511"/>
              <a:gd name="connsiteY525" fmla="*/ 16943262 h 20737849"/>
              <a:gd name="connsiteX526" fmla="*/ 9572312 w 14486511"/>
              <a:gd name="connsiteY526" fmla="*/ 16909957 h 20737849"/>
              <a:gd name="connsiteX527" fmla="*/ 9227193 w 14486511"/>
              <a:gd name="connsiteY527" fmla="*/ 17414086 h 20737849"/>
              <a:gd name="connsiteX528" fmla="*/ 9229463 w 14486511"/>
              <a:gd name="connsiteY528" fmla="*/ 17446634 h 20737849"/>
              <a:gd name="connsiteX529" fmla="*/ 9248384 w 14486511"/>
              <a:gd name="connsiteY529" fmla="*/ 17465558 h 20737849"/>
              <a:gd name="connsiteX530" fmla="*/ 9247626 w 14486511"/>
              <a:gd name="connsiteY530" fmla="*/ 17432254 h 20737849"/>
              <a:gd name="connsiteX531" fmla="*/ 9227193 w 14486511"/>
              <a:gd name="connsiteY531" fmla="*/ 17414086 h 20737849"/>
              <a:gd name="connsiteX532" fmla="*/ 9148477 w 14486511"/>
              <a:gd name="connsiteY532" fmla="*/ 17471616 h 20737849"/>
              <a:gd name="connsiteX533" fmla="*/ 9149995 w 14486511"/>
              <a:gd name="connsiteY533" fmla="*/ 17486754 h 20737849"/>
              <a:gd name="connsiteX534" fmla="*/ 9156805 w 14486511"/>
              <a:gd name="connsiteY534" fmla="*/ 17494324 h 20737849"/>
              <a:gd name="connsiteX535" fmla="*/ 9156047 w 14486511"/>
              <a:gd name="connsiteY535" fmla="*/ 17479186 h 20737849"/>
              <a:gd name="connsiteX536" fmla="*/ 9148477 w 14486511"/>
              <a:gd name="connsiteY536" fmla="*/ 17471616 h 20737849"/>
              <a:gd name="connsiteX537" fmla="*/ 9318016 w 14486511"/>
              <a:gd name="connsiteY537" fmla="*/ 17200626 h 20737849"/>
              <a:gd name="connsiteX538" fmla="*/ 9319527 w 14486511"/>
              <a:gd name="connsiteY538" fmla="*/ 17251342 h 20737849"/>
              <a:gd name="connsiteX539" fmla="*/ 9355858 w 14486511"/>
              <a:gd name="connsiteY539" fmla="*/ 17280862 h 20737849"/>
              <a:gd name="connsiteX540" fmla="*/ 9356612 w 14486511"/>
              <a:gd name="connsiteY540" fmla="*/ 17280862 h 20737849"/>
              <a:gd name="connsiteX541" fmla="*/ 9357370 w 14486511"/>
              <a:gd name="connsiteY541" fmla="*/ 17229390 h 20737849"/>
              <a:gd name="connsiteX542" fmla="*/ 9318016 w 14486511"/>
              <a:gd name="connsiteY542" fmla="*/ 17200626 h 20737849"/>
              <a:gd name="connsiteX543" fmla="*/ 9436081 w 14486511"/>
              <a:gd name="connsiteY543" fmla="*/ 16989438 h 20737849"/>
              <a:gd name="connsiteX544" fmla="*/ 9435324 w 14486511"/>
              <a:gd name="connsiteY544" fmla="*/ 17039394 h 20737849"/>
              <a:gd name="connsiteX545" fmla="*/ 9434566 w 14486511"/>
              <a:gd name="connsiteY545" fmla="*/ 17039394 h 20737849"/>
              <a:gd name="connsiteX546" fmla="*/ 9487546 w 14486511"/>
              <a:gd name="connsiteY546" fmla="*/ 17073460 h 20737849"/>
              <a:gd name="connsiteX547" fmla="*/ 9490575 w 14486511"/>
              <a:gd name="connsiteY547" fmla="*/ 17021988 h 20737849"/>
              <a:gd name="connsiteX548" fmla="*/ 9436081 w 14486511"/>
              <a:gd name="connsiteY548" fmla="*/ 16989438 h 20737849"/>
              <a:gd name="connsiteX549" fmla="*/ 9581394 w 14486511"/>
              <a:gd name="connsiteY549" fmla="*/ 16753268 h 20737849"/>
              <a:gd name="connsiteX550" fmla="*/ 9577613 w 14486511"/>
              <a:gd name="connsiteY550" fmla="*/ 16825936 h 20737849"/>
              <a:gd name="connsiteX551" fmla="*/ 9643457 w 14486511"/>
              <a:gd name="connsiteY551" fmla="*/ 16860756 h 20737849"/>
              <a:gd name="connsiteX552" fmla="*/ 9650268 w 14486511"/>
              <a:gd name="connsiteY552" fmla="*/ 16786574 h 20737849"/>
              <a:gd name="connsiteX553" fmla="*/ 9581394 w 14486511"/>
              <a:gd name="connsiteY553" fmla="*/ 16753268 h 20737849"/>
              <a:gd name="connsiteX554" fmla="*/ 9216596 w 14486511"/>
              <a:gd name="connsiteY554" fmla="*/ 17265724 h 20737849"/>
              <a:gd name="connsiteX555" fmla="*/ 9219623 w 14486511"/>
              <a:gd name="connsiteY555" fmla="*/ 17305086 h 20737849"/>
              <a:gd name="connsiteX556" fmla="*/ 9218867 w 14486511"/>
              <a:gd name="connsiteY556" fmla="*/ 17305086 h 20737849"/>
              <a:gd name="connsiteX557" fmla="*/ 9244601 w 14486511"/>
              <a:gd name="connsiteY557" fmla="*/ 17328550 h 20737849"/>
              <a:gd name="connsiteX558" fmla="*/ 9243843 w 14486511"/>
              <a:gd name="connsiteY558" fmla="*/ 17287676 h 20737849"/>
              <a:gd name="connsiteX559" fmla="*/ 9216596 w 14486511"/>
              <a:gd name="connsiteY559" fmla="*/ 17265724 h 20737849"/>
              <a:gd name="connsiteX560" fmla="*/ 9131072 w 14486511"/>
              <a:gd name="connsiteY560" fmla="*/ 17326280 h 20737849"/>
              <a:gd name="connsiteX561" fmla="*/ 9134100 w 14486511"/>
              <a:gd name="connsiteY561" fmla="*/ 17349746 h 20737849"/>
              <a:gd name="connsiteX562" fmla="*/ 9134099 w 14486511"/>
              <a:gd name="connsiteY562" fmla="*/ 17348990 h 20737849"/>
              <a:gd name="connsiteX563" fmla="*/ 9147724 w 14486511"/>
              <a:gd name="connsiteY563" fmla="*/ 17363368 h 20737849"/>
              <a:gd name="connsiteX564" fmla="*/ 9146208 w 14486511"/>
              <a:gd name="connsiteY564" fmla="*/ 17339903 h 20737849"/>
              <a:gd name="connsiteX565" fmla="*/ 9131072 w 14486511"/>
              <a:gd name="connsiteY565" fmla="*/ 17326280 h 20737849"/>
              <a:gd name="connsiteX566" fmla="*/ 9313473 w 14486511"/>
              <a:gd name="connsiteY566" fmla="*/ 17049236 h 20737849"/>
              <a:gd name="connsiteX567" fmla="*/ 9314987 w 14486511"/>
              <a:gd name="connsiteY567" fmla="*/ 17103736 h 20737849"/>
              <a:gd name="connsiteX568" fmla="*/ 9358127 w 14486511"/>
              <a:gd name="connsiteY568" fmla="*/ 17135530 h 20737849"/>
              <a:gd name="connsiteX569" fmla="*/ 9358127 w 14486511"/>
              <a:gd name="connsiteY569" fmla="*/ 17134772 h 20737849"/>
              <a:gd name="connsiteX570" fmla="*/ 9358883 w 14486511"/>
              <a:gd name="connsiteY570" fmla="*/ 17079512 h 20737849"/>
              <a:gd name="connsiteX571" fmla="*/ 9313473 w 14486511"/>
              <a:gd name="connsiteY571" fmla="*/ 17049236 h 20737849"/>
              <a:gd name="connsiteX572" fmla="*/ 9438353 w 14486511"/>
              <a:gd name="connsiteY572" fmla="*/ 16835778 h 20737849"/>
              <a:gd name="connsiteX573" fmla="*/ 9437595 w 14486511"/>
              <a:gd name="connsiteY573" fmla="*/ 16901632 h 20737849"/>
              <a:gd name="connsiteX574" fmla="*/ 9495870 w 14486511"/>
              <a:gd name="connsiteY574" fmla="*/ 16936449 h 20737849"/>
              <a:gd name="connsiteX575" fmla="*/ 9499657 w 14486511"/>
              <a:gd name="connsiteY575" fmla="*/ 16869840 h 20737849"/>
              <a:gd name="connsiteX576" fmla="*/ 9498899 w 14486511"/>
              <a:gd name="connsiteY576" fmla="*/ 16869082 h 20737849"/>
              <a:gd name="connsiteX577" fmla="*/ 9438353 w 14486511"/>
              <a:gd name="connsiteY577" fmla="*/ 16835778 h 20737849"/>
              <a:gd name="connsiteX578" fmla="*/ 9206002 w 14486511"/>
              <a:gd name="connsiteY578" fmla="*/ 17118118 h 20737849"/>
              <a:gd name="connsiteX579" fmla="*/ 9209028 w 14486511"/>
              <a:gd name="connsiteY579" fmla="*/ 17162780 h 20737849"/>
              <a:gd name="connsiteX580" fmla="*/ 9241574 w 14486511"/>
              <a:gd name="connsiteY580" fmla="*/ 17188514 h 20737849"/>
              <a:gd name="connsiteX581" fmla="*/ 9240816 w 14486511"/>
              <a:gd name="connsiteY581" fmla="*/ 17143098 h 20737849"/>
              <a:gd name="connsiteX582" fmla="*/ 9206758 w 14486511"/>
              <a:gd name="connsiteY582" fmla="*/ 17118118 h 20737849"/>
              <a:gd name="connsiteX583" fmla="*/ 9309688 w 14486511"/>
              <a:gd name="connsiteY583" fmla="*/ 16913744 h 20737849"/>
              <a:gd name="connsiteX584" fmla="*/ 9311201 w 14486511"/>
              <a:gd name="connsiteY584" fmla="*/ 16956890 h 20737849"/>
              <a:gd name="connsiteX585" fmla="*/ 9360397 w 14486511"/>
              <a:gd name="connsiteY585" fmla="*/ 16990192 h 20737849"/>
              <a:gd name="connsiteX586" fmla="*/ 9361153 w 14486511"/>
              <a:gd name="connsiteY586" fmla="*/ 16990192 h 20737849"/>
              <a:gd name="connsiteX587" fmla="*/ 9361153 w 14486511"/>
              <a:gd name="connsiteY587" fmla="*/ 16944775 h 20737849"/>
              <a:gd name="connsiteX588" fmla="*/ 9309688 w 14486511"/>
              <a:gd name="connsiteY588" fmla="*/ 16913744 h 20737849"/>
              <a:gd name="connsiteX589" fmla="*/ 9113667 w 14486511"/>
              <a:gd name="connsiteY589" fmla="*/ 17181702 h 20737849"/>
              <a:gd name="connsiteX590" fmla="*/ 9117449 w 14486511"/>
              <a:gd name="connsiteY590" fmla="*/ 17211224 h 20737849"/>
              <a:gd name="connsiteX591" fmla="*/ 9138642 w 14486511"/>
              <a:gd name="connsiteY591" fmla="*/ 17230902 h 20737849"/>
              <a:gd name="connsiteX592" fmla="*/ 9136371 w 14486511"/>
              <a:gd name="connsiteY592" fmla="*/ 17200626 h 20737849"/>
              <a:gd name="connsiteX593" fmla="*/ 9113667 w 14486511"/>
              <a:gd name="connsiteY593" fmla="*/ 17181702 h 20737849"/>
              <a:gd name="connsiteX594" fmla="*/ 9439106 w 14486511"/>
              <a:gd name="connsiteY594" fmla="*/ 16682872 h 20737849"/>
              <a:gd name="connsiteX595" fmla="*/ 9439106 w 14486511"/>
              <a:gd name="connsiteY595" fmla="*/ 16750242 h 20737849"/>
              <a:gd name="connsiteX596" fmla="*/ 9503440 w 14486511"/>
              <a:gd name="connsiteY596" fmla="*/ 16785818 h 20737849"/>
              <a:gd name="connsiteX597" fmla="*/ 9506467 w 14486511"/>
              <a:gd name="connsiteY597" fmla="*/ 16716935 h 20737849"/>
              <a:gd name="connsiteX598" fmla="*/ 9439106 w 14486511"/>
              <a:gd name="connsiteY598" fmla="*/ 16682872 h 20737849"/>
              <a:gd name="connsiteX599" fmla="*/ 9037222 w 14486511"/>
              <a:gd name="connsiteY599" fmla="*/ 17240744 h 20737849"/>
              <a:gd name="connsiteX600" fmla="*/ 9039494 w 14486511"/>
              <a:gd name="connsiteY600" fmla="*/ 17252856 h 20737849"/>
              <a:gd name="connsiteX601" fmla="*/ 9047062 w 14486511"/>
              <a:gd name="connsiteY601" fmla="*/ 17261184 h 20737849"/>
              <a:gd name="connsiteX602" fmla="*/ 9045550 w 14486511"/>
              <a:gd name="connsiteY602" fmla="*/ 17248314 h 20737849"/>
              <a:gd name="connsiteX603" fmla="*/ 9037222 w 14486511"/>
              <a:gd name="connsiteY603" fmla="*/ 17240744 h 20737849"/>
              <a:gd name="connsiteX604" fmla="*/ 9196161 w 14486511"/>
              <a:gd name="connsiteY604" fmla="*/ 16969000 h 20737849"/>
              <a:gd name="connsiteX605" fmla="*/ 9196161 w 14486511"/>
              <a:gd name="connsiteY605" fmla="*/ 16969756 h 20737849"/>
              <a:gd name="connsiteX606" fmla="*/ 9196224 w 14486511"/>
              <a:gd name="connsiteY606" fmla="*/ 16969798 h 20737849"/>
              <a:gd name="connsiteX607" fmla="*/ 9199946 w 14486511"/>
              <a:gd name="connsiteY607" fmla="*/ 17017444 h 20737849"/>
              <a:gd name="connsiteX608" fmla="*/ 9238542 w 14486511"/>
              <a:gd name="connsiteY608" fmla="*/ 17046210 h 20737849"/>
              <a:gd name="connsiteX609" fmla="*/ 9237031 w 14486511"/>
              <a:gd name="connsiteY609" fmla="*/ 16997006 h 20737849"/>
              <a:gd name="connsiteX610" fmla="*/ 9196224 w 14486511"/>
              <a:gd name="connsiteY610" fmla="*/ 16969798 h 20737849"/>
              <a:gd name="connsiteX611" fmla="*/ 9305147 w 14486511"/>
              <a:gd name="connsiteY611" fmla="*/ 16763107 h 20737849"/>
              <a:gd name="connsiteX612" fmla="*/ 9307416 w 14486511"/>
              <a:gd name="connsiteY612" fmla="*/ 16823668 h 20737849"/>
              <a:gd name="connsiteX613" fmla="*/ 9362668 w 14486511"/>
              <a:gd name="connsiteY613" fmla="*/ 16856970 h 20737849"/>
              <a:gd name="connsiteX614" fmla="*/ 9362669 w 14486511"/>
              <a:gd name="connsiteY614" fmla="*/ 16794900 h 20737849"/>
              <a:gd name="connsiteX615" fmla="*/ 9305147 w 14486511"/>
              <a:gd name="connsiteY615" fmla="*/ 16763107 h 20737849"/>
              <a:gd name="connsiteX616" fmla="*/ 9096257 w 14486511"/>
              <a:gd name="connsiteY616" fmla="*/ 17036370 h 20737849"/>
              <a:gd name="connsiteX617" fmla="*/ 9100800 w 14486511"/>
              <a:gd name="connsiteY617" fmla="*/ 17071943 h 20737849"/>
              <a:gd name="connsiteX618" fmla="*/ 9128804 w 14486511"/>
              <a:gd name="connsiteY618" fmla="*/ 17095410 h 20737849"/>
              <a:gd name="connsiteX619" fmla="*/ 9126531 w 14486511"/>
              <a:gd name="connsiteY619" fmla="*/ 17059076 h 20737849"/>
              <a:gd name="connsiteX620" fmla="*/ 9097016 w 14486511"/>
              <a:gd name="connsiteY620" fmla="*/ 17036370 h 20737849"/>
              <a:gd name="connsiteX621" fmla="*/ 9185566 w 14486511"/>
              <a:gd name="connsiteY621" fmla="*/ 16837290 h 20737849"/>
              <a:gd name="connsiteX622" fmla="*/ 9188594 w 14486511"/>
              <a:gd name="connsiteY622" fmla="*/ 16874380 h 20737849"/>
              <a:gd name="connsiteX623" fmla="*/ 9234003 w 14486511"/>
              <a:gd name="connsiteY623" fmla="*/ 16904658 h 20737849"/>
              <a:gd name="connsiteX624" fmla="*/ 9233248 w 14486511"/>
              <a:gd name="connsiteY624" fmla="*/ 16866812 h 20737849"/>
              <a:gd name="connsiteX625" fmla="*/ 9186322 w 14486511"/>
              <a:gd name="connsiteY625" fmla="*/ 16837290 h 20737849"/>
              <a:gd name="connsiteX626" fmla="*/ 9013006 w 14486511"/>
              <a:gd name="connsiteY626" fmla="*/ 17096924 h 20737849"/>
              <a:gd name="connsiteX627" fmla="*/ 9016787 w 14486511"/>
              <a:gd name="connsiteY627" fmla="*/ 17118118 h 20737849"/>
              <a:gd name="connsiteX628" fmla="*/ 9016032 w 14486511"/>
              <a:gd name="connsiteY628" fmla="*/ 17118118 h 20737849"/>
              <a:gd name="connsiteX629" fmla="*/ 9031170 w 14486511"/>
              <a:gd name="connsiteY629" fmla="*/ 17132502 h 20737849"/>
              <a:gd name="connsiteX630" fmla="*/ 9028898 w 14486511"/>
              <a:gd name="connsiteY630" fmla="*/ 17110547 h 20737849"/>
              <a:gd name="connsiteX631" fmla="*/ 9013006 w 14486511"/>
              <a:gd name="connsiteY631" fmla="*/ 17096924 h 20737849"/>
              <a:gd name="connsiteX632" fmla="*/ 9300606 w 14486511"/>
              <a:gd name="connsiteY632" fmla="*/ 16611718 h 20737849"/>
              <a:gd name="connsiteX633" fmla="*/ 9302878 w 14486511"/>
              <a:gd name="connsiteY633" fmla="*/ 16674546 h 20737849"/>
              <a:gd name="connsiteX634" fmla="*/ 9364180 w 14486511"/>
              <a:gd name="connsiteY634" fmla="*/ 16708608 h 20737849"/>
              <a:gd name="connsiteX635" fmla="*/ 9364180 w 14486511"/>
              <a:gd name="connsiteY635" fmla="*/ 16644268 h 20737849"/>
              <a:gd name="connsiteX636" fmla="*/ 9300606 w 14486511"/>
              <a:gd name="connsiteY636" fmla="*/ 16611718 h 20737849"/>
              <a:gd name="connsiteX637" fmla="*/ 9079607 w 14486511"/>
              <a:gd name="connsiteY637" fmla="*/ 16891033 h 20737849"/>
              <a:gd name="connsiteX638" fmla="*/ 9079607 w 14486511"/>
              <a:gd name="connsiteY638" fmla="*/ 16891790 h 20737849"/>
              <a:gd name="connsiteX639" fmla="*/ 9084150 w 14486511"/>
              <a:gd name="connsiteY639" fmla="*/ 16931152 h 20737849"/>
              <a:gd name="connsiteX640" fmla="*/ 9118963 w 14486511"/>
              <a:gd name="connsiteY640" fmla="*/ 16957648 h 20737849"/>
              <a:gd name="connsiteX641" fmla="*/ 9115936 w 14486511"/>
              <a:gd name="connsiteY641" fmla="*/ 16916013 h 20737849"/>
              <a:gd name="connsiteX642" fmla="*/ 9079607 w 14486511"/>
              <a:gd name="connsiteY642" fmla="*/ 16891033 h 20737849"/>
              <a:gd name="connsiteX643" fmla="*/ 9174214 w 14486511"/>
              <a:gd name="connsiteY643" fmla="*/ 16690442 h 20737849"/>
              <a:gd name="connsiteX644" fmla="*/ 9177998 w 14486511"/>
              <a:gd name="connsiteY644" fmla="*/ 16744186 h 20737849"/>
              <a:gd name="connsiteX645" fmla="*/ 9229463 w 14486511"/>
              <a:gd name="connsiteY645" fmla="*/ 16775978 h 20737849"/>
              <a:gd name="connsiteX646" fmla="*/ 9227949 w 14486511"/>
              <a:gd name="connsiteY646" fmla="*/ 16720720 h 20737849"/>
              <a:gd name="connsiteX647" fmla="*/ 9174969 w 14486511"/>
              <a:gd name="connsiteY647" fmla="*/ 16689686 h 20737849"/>
              <a:gd name="connsiteX648" fmla="*/ 8988787 w 14486511"/>
              <a:gd name="connsiteY648" fmla="*/ 16953104 h 20737849"/>
              <a:gd name="connsiteX649" fmla="*/ 8993329 w 14486511"/>
              <a:gd name="connsiteY649" fmla="*/ 16981110 h 20737849"/>
              <a:gd name="connsiteX650" fmla="*/ 9016033 w 14486511"/>
              <a:gd name="connsiteY650" fmla="*/ 17000034 h 20737849"/>
              <a:gd name="connsiteX651" fmla="*/ 9012249 w 14486511"/>
              <a:gd name="connsiteY651" fmla="*/ 16971270 h 20737849"/>
              <a:gd name="connsiteX652" fmla="*/ 8988787 w 14486511"/>
              <a:gd name="connsiteY652" fmla="*/ 16953104 h 20737849"/>
              <a:gd name="connsiteX653" fmla="*/ 8915372 w 14486511"/>
              <a:gd name="connsiteY653" fmla="*/ 17014416 h 20737849"/>
              <a:gd name="connsiteX654" fmla="*/ 8916885 w 14486511"/>
              <a:gd name="connsiteY654" fmla="*/ 17022742 h 20737849"/>
              <a:gd name="connsiteX655" fmla="*/ 8925211 w 14486511"/>
              <a:gd name="connsiteY655" fmla="*/ 17031070 h 20737849"/>
              <a:gd name="connsiteX656" fmla="*/ 8923695 w 14486511"/>
              <a:gd name="connsiteY656" fmla="*/ 17021988 h 20737849"/>
              <a:gd name="connsiteX657" fmla="*/ 8915372 w 14486511"/>
              <a:gd name="connsiteY657" fmla="*/ 17014416 h 20737849"/>
              <a:gd name="connsiteX658" fmla="*/ 9063713 w 14486511"/>
              <a:gd name="connsiteY658" fmla="*/ 16760084 h 20737849"/>
              <a:gd name="connsiteX659" fmla="*/ 9067498 w 14486511"/>
              <a:gd name="connsiteY659" fmla="*/ 16789604 h 20737849"/>
              <a:gd name="connsiteX660" fmla="*/ 9109124 w 14486511"/>
              <a:gd name="connsiteY660" fmla="*/ 16819124 h 20737849"/>
              <a:gd name="connsiteX661" fmla="*/ 9106854 w 14486511"/>
              <a:gd name="connsiteY661" fmla="*/ 16786573 h 20737849"/>
              <a:gd name="connsiteX662" fmla="*/ 9063713 w 14486511"/>
              <a:gd name="connsiteY662" fmla="*/ 16760084 h 20737849"/>
              <a:gd name="connsiteX663" fmla="*/ 9163616 w 14486511"/>
              <a:gd name="connsiteY663" fmla="*/ 16542080 h 20737849"/>
              <a:gd name="connsiteX664" fmla="*/ 9168158 w 14486511"/>
              <a:gd name="connsiteY664" fmla="*/ 16598093 h 20737849"/>
              <a:gd name="connsiteX665" fmla="*/ 9167398 w 14486511"/>
              <a:gd name="connsiteY665" fmla="*/ 16598094 h 20737849"/>
              <a:gd name="connsiteX666" fmla="*/ 9224922 w 14486511"/>
              <a:gd name="connsiteY666" fmla="*/ 16631400 h 20737849"/>
              <a:gd name="connsiteX667" fmla="*/ 9223410 w 14486511"/>
              <a:gd name="connsiteY667" fmla="*/ 16573116 h 20737849"/>
              <a:gd name="connsiteX668" fmla="*/ 9163616 w 14486511"/>
              <a:gd name="connsiteY668" fmla="*/ 16542080 h 20737849"/>
              <a:gd name="connsiteX669" fmla="*/ 8964565 w 14486511"/>
              <a:gd name="connsiteY669" fmla="*/ 16810796 h 20737849"/>
              <a:gd name="connsiteX670" fmla="*/ 8969866 w 14486511"/>
              <a:gd name="connsiteY670" fmla="*/ 16844104 h 20737849"/>
              <a:gd name="connsiteX671" fmla="*/ 8999380 w 14486511"/>
              <a:gd name="connsiteY671" fmla="*/ 16866811 h 20737849"/>
              <a:gd name="connsiteX672" fmla="*/ 8995597 w 14486511"/>
              <a:gd name="connsiteY672" fmla="*/ 16832750 h 20737849"/>
              <a:gd name="connsiteX673" fmla="*/ 8964565 w 14486511"/>
              <a:gd name="connsiteY673" fmla="*/ 16810796 h 20737849"/>
              <a:gd name="connsiteX674" fmla="*/ 8883584 w 14486511"/>
              <a:gd name="connsiteY674" fmla="*/ 16872108 h 20737849"/>
              <a:gd name="connsiteX675" fmla="*/ 8887341 w 14486511"/>
              <a:gd name="connsiteY675" fmla="*/ 16889392 h 20737849"/>
              <a:gd name="connsiteX676" fmla="*/ 8886611 w 14486511"/>
              <a:gd name="connsiteY676" fmla="*/ 16888762 h 20737849"/>
              <a:gd name="connsiteX677" fmla="*/ 8887370 w 14486511"/>
              <a:gd name="connsiteY677" fmla="*/ 16889520 h 20737849"/>
              <a:gd name="connsiteX678" fmla="*/ 8887341 w 14486511"/>
              <a:gd name="connsiteY678" fmla="*/ 16889392 h 20737849"/>
              <a:gd name="connsiteX679" fmla="*/ 8903264 w 14486511"/>
              <a:gd name="connsiteY679" fmla="*/ 16903148 h 20737849"/>
              <a:gd name="connsiteX680" fmla="*/ 8900233 w 14486511"/>
              <a:gd name="connsiteY680" fmla="*/ 16884980 h 20737849"/>
              <a:gd name="connsiteX681" fmla="*/ 8883584 w 14486511"/>
              <a:gd name="connsiteY681" fmla="*/ 16872108 h 20737849"/>
              <a:gd name="connsiteX682" fmla="*/ 9046308 w 14486511"/>
              <a:gd name="connsiteY682" fmla="*/ 16614748 h 20737849"/>
              <a:gd name="connsiteX683" fmla="*/ 9046308 w 14486511"/>
              <a:gd name="connsiteY683" fmla="*/ 16615504 h 20737849"/>
              <a:gd name="connsiteX684" fmla="*/ 9052361 w 14486511"/>
              <a:gd name="connsiteY684" fmla="*/ 16663950 h 20737849"/>
              <a:gd name="connsiteX685" fmla="*/ 9100042 w 14486511"/>
              <a:gd name="connsiteY685" fmla="*/ 16693470 h 20737849"/>
              <a:gd name="connsiteX686" fmla="*/ 9096257 w 14486511"/>
              <a:gd name="connsiteY686" fmla="*/ 16643512 h 20737849"/>
              <a:gd name="connsiteX687" fmla="*/ 9046308 w 14486511"/>
              <a:gd name="connsiteY687" fmla="*/ 16614748 h 20737849"/>
              <a:gd name="connsiteX688" fmla="*/ 8943374 w 14486511"/>
              <a:gd name="connsiteY688" fmla="*/ 16683630 h 20737849"/>
              <a:gd name="connsiteX689" fmla="*/ 8943374 w 14486511"/>
              <a:gd name="connsiteY689" fmla="*/ 16684387 h 20737849"/>
              <a:gd name="connsiteX690" fmla="*/ 8947157 w 14486511"/>
              <a:gd name="connsiteY690" fmla="*/ 16705582 h 20737849"/>
              <a:gd name="connsiteX691" fmla="*/ 8984244 w 14486511"/>
              <a:gd name="connsiteY691" fmla="*/ 16731318 h 20737849"/>
              <a:gd name="connsiteX692" fmla="*/ 8981217 w 14486511"/>
              <a:gd name="connsiteY692" fmla="*/ 16708608 h 20737849"/>
              <a:gd name="connsiteX693" fmla="*/ 8943374 w 14486511"/>
              <a:gd name="connsiteY693" fmla="*/ 16683630 h 20737849"/>
              <a:gd name="connsiteX694" fmla="*/ 9028898 w 14486511"/>
              <a:gd name="connsiteY694" fmla="*/ 16469411 h 20737849"/>
              <a:gd name="connsiteX695" fmla="*/ 9034954 w 14486511"/>
              <a:gd name="connsiteY695" fmla="*/ 16520888 h 20737849"/>
              <a:gd name="connsiteX696" fmla="*/ 9088689 w 14486511"/>
              <a:gd name="connsiteY696" fmla="*/ 16551921 h 20737849"/>
              <a:gd name="connsiteX697" fmla="*/ 9084904 w 14486511"/>
              <a:gd name="connsiteY697" fmla="*/ 16499694 h 20737849"/>
              <a:gd name="connsiteX698" fmla="*/ 9028898 w 14486511"/>
              <a:gd name="connsiteY698" fmla="*/ 16469411 h 20737849"/>
              <a:gd name="connsiteX699" fmla="*/ 8852552 w 14486511"/>
              <a:gd name="connsiteY699" fmla="*/ 16731318 h 20737849"/>
              <a:gd name="connsiteX700" fmla="*/ 8857853 w 14486511"/>
              <a:gd name="connsiteY700" fmla="*/ 16755538 h 20737849"/>
              <a:gd name="connsiteX701" fmla="*/ 8857853 w 14486511"/>
              <a:gd name="connsiteY701" fmla="*/ 16754784 h 20737849"/>
              <a:gd name="connsiteX702" fmla="*/ 8882070 w 14486511"/>
              <a:gd name="connsiteY702" fmla="*/ 16774462 h 20737849"/>
              <a:gd name="connsiteX703" fmla="*/ 8877529 w 14486511"/>
              <a:gd name="connsiteY703" fmla="*/ 16748726 h 20737849"/>
              <a:gd name="connsiteX704" fmla="*/ 8852552 w 14486511"/>
              <a:gd name="connsiteY704" fmla="*/ 16731318 h 20737849"/>
              <a:gd name="connsiteX705" fmla="*/ 8778383 w 14486511"/>
              <a:gd name="connsiteY705" fmla="*/ 16789604 h 20737849"/>
              <a:gd name="connsiteX706" fmla="*/ 8780652 w 14486511"/>
              <a:gd name="connsiteY706" fmla="*/ 16796416 h 20737849"/>
              <a:gd name="connsiteX707" fmla="*/ 8779895 w 14486511"/>
              <a:gd name="connsiteY707" fmla="*/ 16797174 h 20737849"/>
              <a:gd name="connsiteX708" fmla="*/ 8790490 w 14486511"/>
              <a:gd name="connsiteY708" fmla="*/ 16806256 h 20737849"/>
              <a:gd name="connsiteX709" fmla="*/ 8788979 w 14486511"/>
              <a:gd name="connsiteY709" fmla="*/ 16798686 h 20737849"/>
              <a:gd name="connsiteX710" fmla="*/ 8778383 w 14486511"/>
              <a:gd name="connsiteY710" fmla="*/ 16789604 h 20737849"/>
              <a:gd name="connsiteX711" fmla="*/ 8919913 w 14486511"/>
              <a:gd name="connsiteY711" fmla="*/ 16541322 h 20737849"/>
              <a:gd name="connsiteX712" fmla="*/ 8926723 w 14486511"/>
              <a:gd name="connsiteY712" fmla="*/ 16582200 h 20737849"/>
              <a:gd name="connsiteX713" fmla="*/ 8969866 w 14486511"/>
              <a:gd name="connsiteY713" fmla="*/ 16610206 h 20737849"/>
              <a:gd name="connsiteX714" fmla="*/ 8964565 w 14486511"/>
              <a:gd name="connsiteY714" fmla="*/ 16567818 h 20737849"/>
              <a:gd name="connsiteX715" fmla="*/ 8919913 w 14486511"/>
              <a:gd name="connsiteY715" fmla="*/ 16541322 h 20737849"/>
              <a:gd name="connsiteX716" fmla="*/ 8825307 w 14486511"/>
              <a:gd name="connsiteY716" fmla="*/ 16606420 h 20737849"/>
              <a:gd name="connsiteX717" fmla="*/ 8828332 w 14486511"/>
              <a:gd name="connsiteY717" fmla="*/ 16620802 h 20737849"/>
              <a:gd name="connsiteX718" fmla="*/ 8828332 w 14486511"/>
              <a:gd name="connsiteY718" fmla="*/ 16621559 h 20737849"/>
              <a:gd name="connsiteX719" fmla="*/ 8860122 w 14486511"/>
              <a:gd name="connsiteY719" fmla="*/ 16644267 h 20737849"/>
              <a:gd name="connsiteX720" fmla="*/ 8857097 w 14486511"/>
              <a:gd name="connsiteY720" fmla="*/ 16627616 h 20737849"/>
              <a:gd name="connsiteX721" fmla="*/ 8825307 w 14486511"/>
              <a:gd name="connsiteY721" fmla="*/ 16606420 h 20737849"/>
              <a:gd name="connsiteX722" fmla="*/ 8741299 w 14486511"/>
              <a:gd name="connsiteY722" fmla="*/ 16650322 h 20737849"/>
              <a:gd name="connsiteX723" fmla="*/ 8745083 w 14486511"/>
              <a:gd name="connsiteY723" fmla="*/ 16664708 h 20737849"/>
              <a:gd name="connsiteX724" fmla="*/ 8764003 w 14486511"/>
              <a:gd name="connsiteY724" fmla="*/ 16679845 h 20737849"/>
              <a:gd name="connsiteX725" fmla="*/ 8760973 w 14486511"/>
              <a:gd name="connsiteY725" fmla="*/ 16664708 h 20737849"/>
              <a:gd name="connsiteX726" fmla="*/ 8741299 w 14486511"/>
              <a:gd name="connsiteY726" fmla="*/ 16650322 h 20737849"/>
              <a:gd name="connsiteX727" fmla="*/ 8894939 w 14486511"/>
              <a:gd name="connsiteY727" fmla="*/ 16399016 h 20737849"/>
              <a:gd name="connsiteX728" fmla="*/ 8902505 w 14486511"/>
              <a:gd name="connsiteY728" fmla="*/ 16442922 h 20737849"/>
              <a:gd name="connsiteX729" fmla="*/ 8952458 w 14486511"/>
              <a:gd name="connsiteY729" fmla="*/ 16473200 h 20737849"/>
              <a:gd name="connsiteX730" fmla="*/ 8946402 w 14486511"/>
              <a:gd name="connsiteY730" fmla="*/ 16426268 h 20737849"/>
              <a:gd name="connsiteX731" fmla="*/ 8894939 w 14486511"/>
              <a:gd name="connsiteY731" fmla="*/ 16399016 h 20737849"/>
              <a:gd name="connsiteX732" fmla="*/ 8794277 w 14486511"/>
              <a:gd name="connsiteY732" fmla="*/ 16464872 h 20737849"/>
              <a:gd name="connsiteX733" fmla="*/ 8794277 w 14486511"/>
              <a:gd name="connsiteY733" fmla="*/ 16465630 h 20737849"/>
              <a:gd name="connsiteX734" fmla="*/ 8794468 w 14486511"/>
              <a:gd name="connsiteY734" fmla="*/ 16465742 h 20737849"/>
              <a:gd name="connsiteX735" fmla="*/ 8801847 w 14486511"/>
              <a:gd name="connsiteY735" fmla="*/ 16499694 h 20737849"/>
              <a:gd name="connsiteX736" fmla="*/ 8839689 w 14486511"/>
              <a:gd name="connsiteY736" fmla="*/ 16524672 h 20737849"/>
              <a:gd name="connsiteX737" fmla="*/ 8837416 w 14486511"/>
              <a:gd name="connsiteY737" fmla="*/ 16511802 h 20737849"/>
              <a:gd name="connsiteX738" fmla="*/ 8833633 w 14486511"/>
              <a:gd name="connsiteY738" fmla="*/ 16489095 h 20737849"/>
              <a:gd name="connsiteX739" fmla="*/ 8794468 w 14486511"/>
              <a:gd name="connsiteY739" fmla="*/ 16465742 h 20737849"/>
              <a:gd name="connsiteX740" fmla="*/ 8708753 w 14486511"/>
              <a:gd name="connsiteY740" fmla="*/ 16529970 h 20737849"/>
              <a:gd name="connsiteX741" fmla="*/ 8709509 w 14486511"/>
              <a:gd name="connsiteY741" fmla="*/ 16532998 h 20737849"/>
              <a:gd name="connsiteX742" fmla="*/ 8736756 w 14486511"/>
              <a:gd name="connsiteY742" fmla="*/ 16552676 h 20737849"/>
              <a:gd name="connsiteX743" fmla="*/ 8735243 w 14486511"/>
              <a:gd name="connsiteY743" fmla="*/ 16547380 h 20737849"/>
              <a:gd name="connsiteX744" fmla="*/ 8708753 w 14486511"/>
              <a:gd name="connsiteY744" fmla="*/ 16529970 h 20737849"/>
              <a:gd name="connsiteX745" fmla="*/ 8633824 w 14486511"/>
              <a:gd name="connsiteY745" fmla="*/ 16571602 h 20737849"/>
              <a:gd name="connsiteX746" fmla="*/ 8635340 w 14486511"/>
              <a:gd name="connsiteY746" fmla="*/ 16576900 h 20737849"/>
              <a:gd name="connsiteX747" fmla="*/ 8636094 w 14486511"/>
              <a:gd name="connsiteY747" fmla="*/ 16576900 h 20737849"/>
              <a:gd name="connsiteX748" fmla="*/ 8645177 w 14486511"/>
              <a:gd name="connsiteY748" fmla="*/ 16584470 h 20737849"/>
              <a:gd name="connsiteX749" fmla="*/ 8643666 w 14486511"/>
              <a:gd name="connsiteY749" fmla="*/ 16578414 h 20737849"/>
              <a:gd name="connsiteX750" fmla="*/ 8633824 w 14486511"/>
              <a:gd name="connsiteY750" fmla="*/ 16571602 h 20737849"/>
              <a:gd name="connsiteX751" fmla="*/ 8764003 w 14486511"/>
              <a:gd name="connsiteY751" fmla="*/ 16325594 h 20737849"/>
              <a:gd name="connsiteX752" fmla="*/ 8765045 w 14486511"/>
              <a:gd name="connsiteY752" fmla="*/ 16326164 h 20737849"/>
              <a:gd name="connsiteX753" fmla="*/ 8773084 w 14486511"/>
              <a:gd name="connsiteY753" fmla="*/ 16363439 h 20737849"/>
              <a:gd name="connsiteX754" fmla="*/ 8817737 w 14486511"/>
              <a:gd name="connsiteY754" fmla="*/ 16390690 h 20737849"/>
              <a:gd name="connsiteX755" fmla="*/ 8810927 w 14486511"/>
              <a:gd name="connsiteY755" fmla="*/ 16351328 h 20737849"/>
              <a:gd name="connsiteX756" fmla="*/ 8765045 w 14486511"/>
              <a:gd name="connsiteY756" fmla="*/ 16326164 h 20737849"/>
              <a:gd name="connsiteX757" fmla="*/ 8764758 w 14486511"/>
              <a:gd name="connsiteY757" fmla="*/ 16324837 h 20737849"/>
              <a:gd name="connsiteX758" fmla="*/ 8670911 w 14486511"/>
              <a:gd name="connsiteY758" fmla="*/ 16390690 h 20737849"/>
              <a:gd name="connsiteX759" fmla="*/ 8670911 w 14486511"/>
              <a:gd name="connsiteY759" fmla="*/ 16391448 h 20737849"/>
              <a:gd name="connsiteX760" fmla="*/ 8671141 w 14486511"/>
              <a:gd name="connsiteY760" fmla="*/ 16391586 h 20737849"/>
              <a:gd name="connsiteX761" fmla="*/ 8677721 w 14486511"/>
              <a:gd name="connsiteY761" fmla="*/ 16417182 h 20737849"/>
              <a:gd name="connsiteX762" fmla="*/ 8711024 w 14486511"/>
              <a:gd name="connsiteY762" fmla="*/ 16439894 h 20737849"/>
              <a:gd name="connsiteX763" fmla="*/ 8704968 w 14486511"/>
              <a:gd name="connsiteY763" fmla="*/ 16411888 h 20737849"/>
              <a:gd name="connsiteX764" fmla="*/ 8671141 w 14486511"/>
              <a:gd name="connsiteY764" fmla="*/ 16391586 h 20737849"/>
              <a:gd name="connsiteX765" fmla="*/ 8634583 w 14486511"/>
              <a:gd name="connsiteY765" fmla="*/ 16253684 h 20737849"/>
              <a:gd name="connsiteX766" fmla="*/ 8642908 w 14486511"/>
              <a:gd name="connsiteY766" fmla="*/ 16284718 h 20737849"/>
              <a:gd name="connsiteX767" fmla="*/ 8683777 w 14486511"/>
              <a:gd name="connsiteY767" fmla="*/ 16310458 h 20737849"/>
              <a:gd name="connsiteX768" fmla="*/ 8676209 w 14486511"/>
              <a:gd name="connsiteY768" fmla="*/ 16276394 h 20737849"/>
              <a:gd name="connsiteX769" fmla="*/ 8676209 w 14486511"/>
              <a:gd name="connsiteY769" fmla="*/ 16277150 h 20737849"/>
              <a:gd name="connsiteX770" fmla="*/ 8634583 w 14486511"/>
              <a:gd name="connsiteY770" fmla="*/ 16253684 h 20737849"/>
              <a:gd name="connsiteX771" fmla="*/ 8550572 w 14486511"/>
              <a:gd name="connsiteY771" fmla="*/ 16316510 h 20737849"/>
              <a:gd name="connsiteX772" fmla="*/ 8556628 w 14486511"/>
              <a:gd name="connsiteY772" fmla="*/ 16334674 h 20737849"/>
              <a:gd name="connsiteX773" fmla="*/ 8556628 w 14486511"/>
              <a:gd name="connsiteY773" fmla="*/ 16335432 h 20737849"/>
              <a:gd name="connsiteX774" fmla="*/ 8581602 w 14486511"/>
              <a:gd name="connsiteY774" fmla="*/ 16352844 h 20737849"/>
              <a:gd name="connsiteX775" fmla="*/ 8576305 w 14486511"/>
              <a:gd name="connsiteY775" fmla="*/ 16333163 h 20737849"/>
              <a:gd name="connsiteX776" fmla="*/ 8550572 w 14486511"/>
              <a:gd name="connsiteY776" fmla="*/ 16316510 h 20737849"/>
              <a:gd name="connsiteX777" fmla="*/ 8507433 w 14486511"/>
              <a:gd name="connsiteY777" fmla="*/ 16180260 h 20737849"/>
              <a:gd name="connsiteX778" fmla="*/ 8515001 w 14486511"/>
              <a:gd name="connsiteY778" fmla="*/ 16203726 h 20737849"/>
              <a:gd name="connsiteX779" fmla="*/ 8549060 w 14486511"/>
              <a:gd name="connsiteY779" fmla="*/ 16224920 h 20737849"/>
              <a:gd name="connsiteX780" fmla="*/ 8542246 w 14486511"/>
              <a:gd name="connsiteY780" fmla="*/ 16200696 h 20737849"/>
              <a:gd name="connsiteX781" fmla="*/ 8507433 w 14486511"/>
              <a:gd name="connsiteY781" fmla="*/ 16180260 h 20737849"/>
              <a:gd name="connsiteX782" fmla="*/ 8434774 w 14486511"/>
              <a:gd name="connsiteY782" fmla="*/ 16243086 h 20737849"/>
              <a:gd name="connsiteX783" fmla="*/ 8438559 w 14486511"/>
              <a:gd name="connsiteY783" fmla="*/ 16252928 h 20737849"/>
              <a:gd name="connsiteX784" fmla="*/ 8438559 w 14486511"/>
              <a:gd name="connsiteY784" fmla="*/ 16252170 h 20737849"/>
              <a:gd name="connsiteX785" fmla="*/ 8454455 w 14486511"/>
              <a:gd name="connsiteY785" fmla="*/ 16263521 h 20737849"/>
              <a:gd name="connsiteX786" fmla="*/ 8450670 w 14486511"/>
              <a:gd name="connsiteY786" fmla="*/ 16252928 h 20737849"/>
              <a:gd name="connsiteX787" fmla="*/ 8434774 w 14486511"/>
              <a:gd name="connsiteY787" fmla="*/ 16243086 h 20737849"/>
              <a:gd name="connsiteX788" fmla="*/ 8384823 w 14486511"/>
              <a:gd name="connsiteY788" fmla="*/ 16108350 h 20737849"/>
              <a:gd name="connsiteX789" fmla="*/ 8390879 w 14486511"/>
              <a:gd name="connsiteY789" fmla="*/ 16125002 h 20737849"/>
              <a:gd name="connsiteX790" fmla="*/ 8390121 w 14486511"/>
              <a:gd name="connsiteY790" fmla="*/ 16125002 h 20737849"/>
              <a:gd name="connsiteX791" fmla="*/ 8415097 w 14486511"/>
              <a:gd name="connsiteY791" fmla="*/ 16140898 h 20737849"/>
              <a:gd name="connsiteX792" fmla="*/ 8409800 w 14486511"/>
              <a:gd name="connsiteY792" fmla="*/ 16123490 h 20737849"/>
              <a:gd name="connsiteX793" fmla="*/ 8384823 w 14486511"/>
              <a:gd name="connsiteY793" fmla="*/ 16108350 h 20737849"/>
              <a:gd name="connsiteX794" fmla="*/ 8263728 w 14486511"/>
              <a:gd name="connsiteY794" fmla="*/ 16037954 h 20737849"/>
              <a:gd name="connsiteX795" fmla="*/ 8265999 w 14486511"/>
              <a:gd name="connsiteY795" fmla="*/ 16043254 h 20737849"/>
              <a:gd name="connsiteX796" fmla="*/ 8283405 w 14486511"/>
              <a:gd name="connsiteY796" fmla="*/ 16054608 h 20737849"/>
              <a:gd name="connsiteX797" fmla="*/ 8281135 w 14486511"/>
              <a:gd name="connsiteY797" fmla="*/ 16048550 h 20737849"/>
              <a:gd name="connsiteX798" fmla="*/ 8263728 w 14486511"/>
              <a:gd name="connsiteY798" fmla="*/ 16037954 h 20737849"/>
              <a:gd name="connsiteX799" fmla="*/ 5870583 w 14486511"/>
              <a:gd name="connsiteY799" fmla="*/ 1622613 h 20737849"/>
              <a:gd name="connsiteX800" fmla="*/ 6916542 w 14486511"/>
              <a:gd name="connsiteY800" fmla="*/ 2046505 h 20737849"/>
              <a:gd name="connsiteX801" fmla="*/ 8608093 w 14486511"/>
              <a:gd name="connsiteY801" fmla="*/ 3799600 h 20737849"/>
              <a:gd name="connsiteX802" fmla="*/ 10083183 w 14486511"/>
              <a:gd name="connsiteY802" fmla="*/ 9153497 h 20737849"/>
              <a:gd name="connsiteX803" fmla="*/ 10086209 w 14486511"/>
              <a:gd name="connsiteY803" fmla="*/ 14645166 h 20737849"/>
              <a:gd name="connsiteX804" fmla="*/ 9878837 w 14486511"/>
              <a:gd name="connsiteY804" fmla="*/ 16813069 h 20737849"/>
              <a:gd name="connsiteX805" fmla="*/ 9955275 w 14486511"/>
              <a:gd name="connsiteY805" fmla="*/ 16848646 h 20737849"/>
              <a:gd name="connsiteX806" fmla="*/ 9956034 w 14486511"/>
              <a:gd name="connsiteY806" fmla="*/ 16848646 h 20737849"/>
              <a:gd name="connsiteX807" fmla="*/ 10235311 w 14486511"/>
              <a:gd name="connsiteY807" fmla="*/ 14704966 h 20737849"/>
              <a:gd name="connsiteX808" fmla="*/ 10359432 w 14486511"/>
              <a:gd name="connsiteY808" fmla="*/ 9194375 h 20737849"/>
              <a:gd name="connsiteX809" fmla="*/ 8916129 w 14486511"/>
              <a:gd name="connsiteY809" fmla="*/ 3869996 h 20737849"/>
              <a:gd name="connsiteX810" fmla="*/ 7238202 w 14486511"/>
              <a:gd name="connsiteY810" fmla="*/ 2147936 h 20737849"/>
              <a:gd name="connsiteX811" fmla="*/ 5870583 w 14486511"/>
              <a:gd name="connsiteY811" fmla="*/ 1622613 h 20737849"/>
              <a:gd name="connsiteX812" fmla="*/ 5694239 w 14486511"/>
              <a:gd name="connsiteY812" fmla="*/ 1666518 h 20737849"/>
              <a:gd name="connsiteX813" fmla="*/ 6556282 w 14486511"/>
              <a:gd name="connsiteY813" fmla="*/ 2010171 h 20737849"/>
              <a:gd name="connsiteX814" fmla="*/ 8234967 w 14486511"/>
              <a:gd name="connsiteY814" fmla="*/ 3768561 h 20737849"/>
              <a:gd name="connsiteX815" fmla="*/ 9729737 w 14486511"/>
              <a:gd name="connsiteY815" fmla="*/ 9116408 h 20737849"/>
              <a:gd name="connsiteX816" fmla="*/ 9728981 w 14486511"/>
              <a:gd name="connsiteY816" fmla="*/ 9116409 h 20737849"/>
              <a:gd name="connsiteX817" fmla="*/ 9859916 w 14486511"/>
              <a:gd name="connsiteY817" fmla="*/ 14577800 h 20737849"/>
              <a:gd name="connsiteX818" fmla="*/ 9728980 w 14486511"/>
              <a:gd name="connsiteY818" fmla="*/ 16741158 h 20737849"/>
              <a:gd name="connsiteX819" fmla="*/ 9805422 w 14486511"/>
              <a:gd name="connsiteY819" fmla="*/ 16778250 h 20737849"/>
              <a:gd name="connsiteX820" fmla="*/ 10009013 w 14486511"/>
              <a:gd name="connsiteY820" fmla="*/ 14639870 h 20737849"/>
              <a:gd name="connsiteX821" fmla="*/ 10005987 w 14486511"/>
              <a:gd name="connsiteY821" fmla="*/ 9158040 h 20737849"/>
              <a:gd name="connsiteX822" fmla="*/ 8542246 w 14486511"/>
              <a:gd name="connsiteY822" fmla="*/ 3838204 h 20737849"/>
              <a:gd name="connsiteX823" fmla="*/ 6878700 w 14486511"/>
              <a:gd name="connsiteY823" fmla="*/ 2111603 h 20737849"/>
              <a:gd name="connsiteX824" fmla="*/ 5694239 w 14486511"/>
              <a:gd name="connsiteY824" fmla="*/ 1666518 h 20737849"/>
              <a:gd name="connsiteX825" fmla="*/ 5512594 w 14486511"/>
              <a:gd name="connsiteY825" fmla="*/ 1700580 h 20737849"/>
              <a:gd name="connsiteX826" fmla="*/ 6197539 w 14486511"/>
              <a:gd name="connsiteY826" fmla="*/ 1975352 h 20737849"/>
              <a:gd name="connsiteX827" fmla="*/ 7864115 w 14486511"/>
              <a:gd name="connsiteY827" fmla="*/ 3739044 h 20737849"/>
              <a:gd name="connsiteX828" fmla="*/ 9378560 w 14486511"/>
              <a:gd name="connsiteY828" fmla="*/ 9080073 h 20737849"/>
              <a:gd name="connsiteX829" fmla="*/ 9637404 w 14486511"/>
              <a:gd name="connsiteY829" fmla="*/ 14511186 h 20737849"/>
              <a:gd name="connsiteX830" fmla="*/ 9585935 w 14486511"/>
              <a:gd name="connsiteY830" fmla="*/ 16671520 h 20737849"/>
              <a:gd name="connsiteX831" fmla="*/ 9657836 w 14486511"/>
              <a:gd name="connsiteY831" fmla="*/ 16706338 h 20737849"/>
              <a:gd name="connsiteX832" fmla="*/ 9785743 w 14486511"/>
              <a:gd name="connsiteY832" fmla="*/ 14575525 h 20737849"/>
              <a:gd name="connsiteX833" fmla="*/ 9654810 w 14486511"/>
              <a:gd name="connsiteY833" fmla="*/ 9122463 h 20737849"/>
              <a:gd name="connsiteX834" fmla="*/ 8170636 w 14486511"/>
              <a:gd name="connsiteY834" fmla="*/ 3807924 h 20737849"/>
              <a:gd name="connsiteX835" fmla="*/ 6520713 w 14486511"/>
              <a:gd name="connsiteY835" fmla="*/ 2076782 h 20737849"/>
              <a:gd name="connsiteX836" fmla="*/ 6521469 w 14486511"/>
              <a:gd name="connsiteY836" fmla="*/ 2077540 h 20737849"/>
              <a:gd name="connsiteX837" fmla="*/ 5512594 w 14486511"/>
              <a:gd name="connsiteY837" fmla="*/ 1700580 h 20737849"/>
              <a:gd name="connsiteX838" fmla="*/ 5605688 w 14486511"/>
              <a:gd name="connsiteY838" fmla="*/ 1484092 h 20737849"/>
              <a:gd name="connsiteX839" fmla="*/ 7275289 w 14486511"/>
              <a:gd name="connsiteY839" fmla="*/ 2080569 h 20737849"/>
              <a:gd name="connsiteX840" fmla="*/ 8978945 w 14486511"/>
              <a:gd name="connsiteY840" fmla="*/ 3828363 h 20737849"/>
              <a:gd name="connsiteX841" fmla="*/ 10434359 w 14486511"/>
              <a:gd name="connsiteY841" fmla="*/ 9189074 h 20737849"/>
              <a:gd name="connsiteX842" fmla="*/ 10310238 w 14486511"/>
              <a:gd name="connsiteY842" fmla="*/ 14711778 h 20737849"/>
              <a:gd name="connsiteX843" fmla="*/ 10026419 w 14486511"/>
              <a:gd name="connsiteY843" fmla="*/ 16881192 h 20737849"/>
              <a:gd name="connsiteX844" fmla="*/ 10106647 w 14486511"/>
              <a:gd name="connsiteY844" fmla="*/ 16918286 h 20737849"/>
              <a:gd name="connsiteX845" fmla="*/ 10106647 w 14486511"/>
              <a:gd name="connsiteY845" fmla="*/ 16919038 h 20737849"/>
              <a:gd name="connsiteX846" fmla="*/ 10459335 w 14486511"/>
              <a:gd name="connsiteY846" fmla="*/ 14769306 h 20737849"/>
              <a:gd name="connsiteX847" fmla="*/ 10711369 w 14486511"/>
              <a:gd name="connsiteY847" fmla="*/ 9229194 h 20737849"/>
              <a:gd name="connsiteX848" fmla="*/ 9287737 w 14486511"/>
              <a:gd name="connsiteY848" fmla="*/ 3899514 h 20737849"/>
              <a:gd name="connsiteX849" fmla="*/ 7596191 w 14486511"/>
              <a:gd name="connsiteY849" fmla="*/ 2181243 h 20737849"/>
              <a:gd name="connsiteX850" fmla="*/ 5605688 w 14486511"/>
              <a:gd name="connsiteY850" fmla="*/ 1484092 h 20737849"/>
              <a:gd name="connsiteX851" fmla="*/ 5374090 w 14486511"/>
              <a:gd name="connsiteY851" fmla="*/ 1748265 h 20737849"/>
              <a:gd name="connsiteX852" fmla="*/ 5836525 w 14486511"/>
              <a:gd name="connsiteY852" fmla="*/ 1938261 h 20737849"/>
              <a:gd name="connsiteX853" fmla="*/ 7490989 w 14486511"/>
              <a:gd name="connsiteY853" fmla="*/ 3708009 h 20737849"/>
              <a:gd name="connsiteX854" fmla="*/ 9025116 w 14486511"/>
              <a:gd name="connsiteY854" fmla="*/ 9042985 h 20737849"/>
              <a:gd name="connsiteX855" fmla="*/ 9024360 w 14486511"/>
              <a:gd name="connsiteY855" fmla="*/ 9042228 h 20737849"/>
              <a:gd name="connsiteX856" fmla="*/ 9411106 w 14486511"/>
              <a:gd name="connsiteY856" fmla="*/ 14442306 h 20737849"/>
              <a:gd name="connsiteX857" fmla="*/ 9439864 w 14486511"/>
              <a:gd name="connsiteY857" fmla="*/ 16597336 h 20737849"/>
              <a:gd name="connsiteX858" fmla="*/ 9510250 w 14486511"/>
              <a:gd name="connsiteY858" fmla="*/ 16632914 h 20737849"/>
              <a:gd name="connsiteX859" fmla="*/ 9560203 w 14486511"/>
              <a:gd name="connsiteY859" fmla="*/ 14509672 h 20737849"/>
              <a:gd name="connsiteX860" fmla="*/ 9301364 w 14486511"/>
              <a:gd name="connsiteY860" fmla="*/ 9086130 h 20737849"/>
              <a:gd name="connsiteX861" fmla="*/ 7797510 w 14486511"/>
              <a:gd name="connsiteY861" fmla="*/ 3776134 h 20737849"/>
              <a:gd name="connsiteX862" fmla="*/ 6161211 w 14486511"/>
              <a:gd name="connsiteY862" fmla="*/ 2041205 h 20737849"/>
              <a:gd name="connsiteX863" fmla="*/ 5374090 w 14486511"/>
              <a:gd name="connsiteY863" fmla="*/ 1748265 h 20737849"/>
              <a:gd name="connsiteX864" fmla="*/ 5041080 w 14486511"/>
              <a:gd name="connsiteY864" fmla="*/ 1733884 h 20737849"/>
              <a:gd name="connsiteX865" fmla="*/ 5477023 w 14486511"/>
              <a:gd name="connsiteY865" fmla="*/ 1903442 h 20737849"/>
              <a:gd name="connsiteX866" fmla="*/ 7118619 w 14486511"/>
              <a:gd name="connsiteY866" fmla="*/ 3678486 h 20737849"/>
              <a:gd name="connsiteX867" fmla="*/ 8672424 w 14486511"/>
              <a:gd name="connsiteY867" fmla="*/ 9006651 h 20737849"/>
              <a:gd name="connsiteX868" fmla="*/ 9187080 w 14486511"/>
              <a:gd name="connsiteY868" fmla="*/ 14376448 h 20737849"/>
              <a:gd name="connsiteX869" fmla="*/ 9297579 w 14486511"/>
              <a:gd name="connsiteY869" fmla="*/ 16526184 h 20737849"/>
              <a:gd name="connsiteX870" fmla="*/ 9364936 w 14486511"/>
              <a:gd name="connsiteY870" fmla="*/ 16560246 h 20737849"/>
              <a:gd name="connsiteX871" fmla="*/ 9364938 w 14486511"/>
              <a:gd name="connsiteY871" fmla="*/ 16561004 h 20737849"/>
              <a:gd name="connsiteX872" fmla="*/ 9364938 w 14486511"/>
              <a:gd name="connsiteY872" fmla="*/ 16560248 h 20737849"/>
              <a:gd name="connsiteX873" fmla="*/ 9364936 w 14486511"/>
              <a:gd name="connsiteY873" fmla="*/ 16560246 h 20737849"/>
              <a:gd name="connsiteX874" fmla="*/ 9362195 w 14486511"/>
              <a:gd name="connsiteY874" fmla="*/ 15529190 h 20737849"/>
              <a:gd name="connsiteX875" fmla="*/ 9336179 w 14486511"/>
              <a:gd name="connsiteY875" fmla="*/ 14446844 h 20737849"/>
              <a:gd name="connsiteX876" fmla="*/ 8949431 w 14486511"/>
              <a:gd name="connsiteY876" fmla="*/ 9052068 h 20737849"/>
              <a:gd name="connsiteX877" fmla="*/ 7425142 w 14486511"/>
              <a:gd name="connsiteY877" fmla="*/ 3746611 h 20737849"/>
              <a:gd name="connsiteX878" fmla="*/ 5803225 w 14486511"/>
              <a:gd name="connsiteY878" fmla="*/ 2007144 h 20737849"/>
              <a:gd name="connsiteX879" fmla="*/ 5041080 w 14486511"/>
              <a:gd name="connsiteY879" fmla="*/ 1733884 h 20737849"/>
              <a:gd name="connsiteX880" fmla="*/ 5168232 w 14486511"/>
              <a:gd name="connsiteY880" fmla="*/ 1367523 h 20737849"/>
              <a:gd name="connsiteX881" fmla="*/ 7634789 w 14486511"/>
              <a:gd name="connsiteY881" fmla="*/ 2115386 h 20737849"/>
              <a:gd name="connsiteX882" fmla="*/ 9351317 w 14486511"/>
              <a:gd name="connsiteY882" fmla="*/ 3857885 h 20737849"/>
              <a:gd name="connsiteX883" fmla="*/ 10787054 w 14486511"/>
              <a:gd name="connsiteY883" fmla="*/ 9225411 h 20737849"/>
              <a:gd name="connsiteX884" fmla="*/ 10534261 w 14486511"/>
              <a:gd name="connsiteY884" fmla="*/ 14778390 h 20737849"/>
              <a:gd name="connsiteX885" fmla="*/ 10177787 w 14486511"/>
              <a:gd name="connsiteY885" fmla="*/ 16950832 h 20737849"/>
              <a:gd name="connsiteX886" fmla="*/ 10258773 w 14486511"/>
              <a:gd name="connsiteY886" fmla="*/ 16987168 h 20737849"/>
              <a:gd name="connsiteX887" fmla="*/ 10258773 w 14486511"/>
              <a:gd name="connsiteY887" fmla="*/ 16986409 h 20737849"/>
              <a:gd name="connsiteX888" fmla="*/ 10684119 w 14486511"/>
              <a:gd name="connsiteY888" fmla="*/ 14832888 h 20737849"/>
              <a:gd name="connsiteX889" fmla="*/ 11063299 w 14486511"/>
              <a:gd name="connsiteY889" fmla="*/ 9263258 h 20737849"/>
              <a:gd name="connsiteX890" fmla="*/ 9660107 w 14486511"/>
              <a:gd name="connsiteY890" fmla="*/ 3929037 h 20737849"/>
              <a:gd name="connsiteX891" fmla="*/ 7954933 w 14486511"/>
              <a:gd name="connsiteY891" fmla="*/ 2215305 h 20737849"/>
              <a:gd name="connsiteX892" fmla="*/ 5168232 w 14486511"/>
              <a:gd name="connsiteY892" fmla="*/ 1367523 h 20737849"/>
              <a:gd name="connsiteX893" fmla="*/ 4810243 w 14486511"/>
              <a:gd name="connsiteY893" fmla="*/ 1749025 h 20737849"/>
              <a:gd name="connsiteX894" fmla="*/ 5117520 w 14486511"/>
              <a:gd name="connsiteY894" fmla="*/ 1867865 h 20737849"/>
              <a:gd name="connsiteX895" fmla="*/ 6747009 w 14486511"/>
              <a:gd name="connsiteY895" fmla="*/ 3648211 h 20737849"/>
              <a:gd name="connsiteX896" fmla="*/ 8320491 w 14486511"/>
              <a:gd name="connsiteY896" fmla="*/ 8970315 h 20737849"/>
              <a:gd name="connsiteX897" fmla="*/ 8963053 w 14486511"/>
              <a:gd name="connsiteY897" fmla="*/ 14309081 h 20737849"/>
              <a:gd name="connsiteX898" fmla="*/ 8962295 w 14486511"/>
              <a:gd name="connsiteY898" fmla="*/ 14308323 h 20737849"/>
              <a:gd name="connsiteX899" fmla="*/ 9156805 w 14486511"/>
              <a:gd name="connsiteY899" fmla="*/ 16452003 h 20737849"/>
              <a:gd name="connsiteX900" fmla="*/ 9220379 w 14486511"/>
              <a:gd name="connsiteY900" fmla="*/ 16486066 h 20737849"/>
              <a:gd name="connsiteX901" fmla="*/ 9111393 w 14486511"/>
              <a:gd name="connsiteY901" fmla="*/ 14380991 h 20737849"/>
              <a:gd name="connsiteX902" fmla="*/ 8597498 w 14486511"/>
              <a:gd name="connsiteY902" fmla="*/ 9015735 h 20737849"/>
              <a:gd name="connsiteX903" fmla="*/ 7053532 w 14486511"/>
              <a:gd name="connsiteY903" fmla="*/ 3715577 h 20737849"/>
              <a:gd name="connsiteX904" fmla="*/ 5445233 w 14486511"/>
              <a:gd name="connsiteY904" fmla="*/ 1972324 h 20737849"/>
              <a:gd name="connsiteX905" fmla="*/ 4810243 w 14486511"/>
              <a:gd name="connsiteY905" fmla="*/ 1749025 h 20737849"/>
              <a:gd name="connsiteX906" fmla="*/ 4563516 w 14486511"/>
              <a:gd name="connsiteY906" fmla="*/ 1756595 h 20737849"/>
              <a:gd name="connsiteX907" fmla="*/ 4758019 w 14486511"/>
              <a:gd name="connsiteY907" fmla="*/ 1831530 h 20737849"/>
              <a:gd name="connsiteX908" fmla="*/ 6375399 w 14486511"/>
              <a:gd name="connsiteY908" fmla="*/ 3617174 h 20737849"/>
              <a:gd name="connsiteX909" fmla="*/ 7967800 w 14486511"/>
              <a:gd name="connsiteY909" fmla="*/ 8932469 h 20737849"/>
              <a:gd name="connsiteX910" fmla="*/ 8737514 w 14486511"/>
              <a:gd name="connsiteY910" fmla="*/ 14240954 h 20737849"/>
              <a:gd name="connsiteX911" fmla="*/ 9016787 w 14486511"/>
              <a:gd name="connsiteY911" fmla="*/ 16377066 h 20737849"/>
              <a:gd name="connsiteX912" fmla="*/ 9077336 w 14486511"/>
              <a:gd name="connsiteY912" fmla="*/ 16409615 h 20737849"/>
              <a:gd name="connsiteX913" fmla="*/ 8887369 w 14486511"/>
              <a:gd name="connsiteY913" fmla="*/ 14316651 h 20737849"/>
              <a:gd name="connsiteX914" fmla="*/ 8245562 w 14486511"/>
              <a:gd name="connsiteY914" fmla="*/ 8980158 h 20737849"/>
              <a:gd name="connsiteX915" fmla="*/ 6681164 w 14486511"/>
              <a:gd name="connsiteY915" fmla="*/ 3684541 h 20737849"/>
              <a:gd name="connsiteX916" fmla="*/ 5086491 w 14486511"/>
              <a:gd name="connsiteY916" fmla="*/ 1936747 h 20737849"/>
              <a:gd name="connsiteX917" fmla="*/ 4563516 w 14486511"/>
              <a:gd name="connsiteY917" fmla="*/ 1756595 h 20737849"/>
              <a:gd name="connsiteX918" fmla="*/ 4779968 w 14486511"/>
              <a:gd name="connsiteY918" fmla="*/ 1295612 h 20737849"/>
              <a:gd name="connsiteX919" fmla="*/ 7994291 w 14486511"/>
              <a:gd name="connsiteY919" fmla="*/ 2151721 h 20737849"/>
              <a:gd name="connsiteX920" fmla="*/ 9723683 w 14486511"/>
              <a:gd name="connsiteY920" fmla="*/ 3888920 h 20737849"/>
              <a:gd name="connsiteX921" fmla="*/ 11139739 w 14486511"/>
              <a:gd name="connsiteY921" fmla="*/ 9262502 h 20737849"/>
              <a:gd name="connsiteX922" fmla="*/ 10759045 w 14486511"/>
              <a:gd name="connsiteY922" fmla="*/ 14845760 h 20737849"/>
              <a:gd name="connsiteX923" fmla="*/ 10329159 w 14486511"/>
              <a:gd name="connsiteY923" fmla="*/ 17018202 h 20737849"/>
              <a:gd name="connsiteX924" fmla="*/ 10412411 w 14486511"/>
              <a:gd name="connsiteY924" fmla="*/ 17054536 h 20737849"/>
              <a:gd name="connsiteX925" fmla="*/ 10908901 w 14486511"/>
              <a:gd name="connsiteY925" fmla="*/ 14898744 h 20737849"/>
              <a:gd name="connsiteX926" fmla="*/ 11415989 w 14486511"/>
              <a:gd name="connsiteY926" fmla="*/ 9300347 h 20737849"/>
              <a:gd name="connsiteX927" fmla="*/ 10032475 w 14486511"/>
              <a:gd name="connsiteY927" fmla="*/ 3961585 h 20737849"/>
              <a:gd name="connsiteX928" fmla="*/ 8313679 w 14486511"/>
              <a:gd name="connsiteY928" fmla="*/ 2251638 h 20737849"/>
              <a:gd name="connsiteX929" fmla="*/ 4805702 w 14486511"/>
              <a:gd name="connsiteY929" fmla="*/ 1283501 h 20737849"/>
              <a:gd name="connsiteX930" fmla="*/ 4806456 w 14486511"/>
              <a:gd name="connsiteY930" fmla="*/ 1283501 h 20737849"/>
              <a:gd name="connsiteX931" fmla="*/ 4779968 w 14486511"/>
              <a:gd name="connsiteY931" fmla="*/ 1295612 h 20737849"/>
              <a:gd name="connsiteX932" fmla="*/ 4281207 w 14486511"/>
              <a:gd name="connsiteY932" fmla="*/ 1752810 h 20737849"/>
              <a:gd name="connsiteX933" fmla="*/ 4400031 w 14486511"/>
              <a:gd name="connsiteY933" fmla="*/ 1798227 h 20737849"/>
              <a:gd name="connsiteX934" fmla="*/ 6004544 w 14486511"/>
              <a:gd name="connsiteY934" fmla="*/ 3589167 h 20737849"/>
              <a:gd name="connsiteX935" fmla="*/ 7616625 w 14486511"/>
              <a:gd name="connsiteY935" fmla="*/ 8898408 h 20737849"/>
              <a:gd name="connsiteX936" fmla="*/ 8514243 w 14486511"/>
              <a:gd name="connsiteY936" fmla="*/ 14175858 h 20737849"/>
              <a:gd name="connsiteX937" fmla="*/ 8879801 w 14486511"/>
              <a:gd name="connsiteY937" fmla="*/ 16304398 h 20737849"/>
              <a:gd name="connsiteX938" fmla="*/ 8935807 w 14486511"/>
              <a:gd name="connsiteY938" fmla="*/ 16335432 h 20737849"/>
              <a:gd name="connsiteX939" fmla="*/ 8663341 w 14486511"/>
              <a:gd name="connsiteY939" fmla="*/ 14253067 h 20737849"/>
              <a:gd name="connsiteX940" fmla="*/ 7893631 w 14486511"/>
              <a:gd name="connsiteY940" fmla="*/ 8945338 h 20737849"/>
              <a:gd name="connsiteX941" fmla="*/ 6308796 w 14486511"/>
              <a:gd name="connsiteY941" fmla="*/ 3654265 h 20737849"/>
              <a:gd name="connsiteX942" fmla="*/ 4728503 w 14486511"/>
              <a:gd name="connsiteY942" fmla="*/ 1901926 h 20737849"/>
              <a:gd name="connsiteX943" fmla="*/ 4730014 w 14486511"/>
              <a:gd name="connsiteY943" fmla="*/ 1903442 h 20737849"/>
              <a:gd name="connsiteX944" fmla="*/ 4281207 w 14486511"/>
              <a:gd name="connsiteY944" fmla="*/ 1752810 h 20737849"/>
              <a:gd name="connsiteX945" fmla="*/ 4003445 w 14486511"/>
              <a:gd name="connsiteY945" fmla="*/ 1748267 h 20737849"/>
              <a:gd name="connsiteX946" fmla="*/ 4039016 w 14486511"/>
              <a:gd name="connsiteY946" fmla="*/ 1761135 h 20737849"/>
              <a:gd name="connsiteX947" fmla="*/ 5631421 w 14486511"/>
              <a:gd name="connsiteY947" fmla="*/ 3557375 h 20737849"/>
              <a:gd name="connsiteX948" fmla="*/ 7263179 w 14486511"/>
              <a:gd name="connsiteY948" fmla="*/ 8859804 h 20737849"/>
              <a:gd name="connsiteX949" fmla="*/ 8288703 w 14486511"/>
              <a:gd name="connsiteY949" fmla="*/ 14106976 h 20737849"/>
              <a:gd name="connsiteX950" fmla="*/ 8458238 w 14486511"/>
              <a:gd name="connsiteY950" fmla="*/ 14900260 h 20737849"/>
              <a:gd name="connsiteX951" fmla="*/ 8457481 w 14486511"/>
              <a:gd name="connsiteY951" fmla="*/ 14899502 h 20737849"/>
              <a:gd name="connsiteX952" fmla="*/ 8742052 w 14486511"/>
              <a:gd name="connsiteY952" fmla="*/ 16225674 h 20737849"/>
              <a:gd name="connsiteX953" fmla="*/ 8794277 w 14486511"/>
              <a:gd name="connsiteY953" fmla="*/ 16254439 h 20737849"/>
              <a:gd name="connsiteX954" fmla="*/ 8438559 w 14486511"/>
              <a:gd name="connsiteY954" fmla="*/ 14186454 h 20737849"/>
              <a:gd name="connsiteX955" fmla="*/ 7540940 w 14486511"/>
              <a:gd name="connsiteY955" fmla="*/ 8908250 h 20737849"/>
              <a:gd name="connsiteX956" fmla="*/ 5936427 w 14486511"/>
              <a:gd name="connsiteY956" fmla="*/ 3622475 h 20737849"/>
              <a:gd name="connsiteX957" fmla="*/ 4369757 w 14486511"/>
              <a:gd name="connsiteY957" fmla="*/ 1866350 h 20737849"/>
              <a:gd name="connsiteX958" fmla="*/ 4003445 w 14486511"/>
              <a:gd name="connsiteY958" fmla="*/ 1748267 h 20737849"/>
              <a:gd name="connsiteX959" fmla="*/ 3710547 w 14486511"/>
              <a:gd name="connsiteY959" fmla="*/ 1739184 h 20737849"/>
              <a:gd name="connsiteX960" fmla="*/ 5259807 w 14486511"/>
              <a:gd name="connsiteY960" fmla="*/ 3527854 h 20737849"/>
              <a:gd name="connsiteX961" fmla="*/ 6911247 w 14486511"/>
              <a:gd name="connsiteY961" fmla="*/ 8823471 h 20737849"/>
              <a:gd name="connsiteX962" fmla="*/ 8063919 w 14486511"/>
              <a:gd name="connsiteY962" fmla="*/ 14039606 h 20737849"/>
              <a:gd name="connsiteX963" fmla="*/ 8063919 w 14486511"/>
              <a:gd name="connsiteY963" fmla="*/ 14040365 h 20737849"/>
              <a:gd name="connsiteX964" fmla="*/ 8606577 w 14486511"/>
              <a:gd name="connsiteY964" fmla="*/ 16151497 h 20737849"/>
              <a:gd name="connsiteX965" fmla="*/ 8654261 w 14486511"/>
              <a:gd name="connsiteY965" fmla="*/ 16178745 h 20737849"/>
              <a:gd name="connsiteX966" fmla="*/ 8384065 w 14486511"/>
              <a:gd name="connsiteY966" fmla="*/ 14916912 h 20737849"/>
              <a:gd name="connsiteX967" fmla="*/ 8214531 w 14486511"/>
              <a:gd name="connsiteY967" fmla="*/ 14123628 h 20737849"/>
              <a:gd name="connsiteX968" fmla="*/ 7189007 w 14486511"/>
              <a:gd name="connsiteY968" fmla="*/ 8874186 h 20737849"/>
              <a:gd name="connsiteX969" fmla="*/ 5564060 w 14486511"/>
              <a:gd name="connsiteY969" fmla="*/ 3592952 h 20737849"/>
              <a:gd name="connsiteX970" fmla="*/ 4011771 w 14486511"/>
              <a:gd name="connsiteY970" fmla="*/ 1832288 h 20737849"/>
              <a:gd name="connsiteX971" fmla="*/ 3710547 w 14486511"/>
              <a:gd name="connsiteY971" fmla="*/ 1739184 h 20737849"/>
              <a:gd name="connsiteX972" fmla="*/ 3550852 w 14486511"/>
              <a:gd name="connsiteY972" fmla="*/ 1795199 h 20737849"/>
              <a:gd name="connsiteX973" fmla="*/ 4887444 w 14486511"/>
              <a:gd name="connsiteY973" fmla="*/ 3497576 h 20737849"/>
              <a:gd name="connsiteX974" fmla="*/ 6558554 w 14486511"/>
              <a:gd name="connsiteY974" fmla="*/ 8787136 h 20737849"/>
              <a:gd name="connsiteX975" fmla="*/ 7839137 w 14486511"/>
              <a:gd name="connsiteY975" fmla="*/ 13972995 h 20737849"/>
              <a:gd name="connsiteX976" fmla="*/ 8473376 w 14486511"/>
              <a:gd name="connsiteY976" fmla="*/ 16072774 h 20737849"/>
              <a:gd name="connsiteX977" fmla="*/ 8514243 w 14486511"/>
              <a:gd name="connsiteY977" fmla="*/ 16096998 h 20737849"/>
              <a:gd name="connsiteX978" fmla="*/ 7990507 w 14486511"/>
              <a:gd name="connsiteY978" fmla="*/ 14058531 h 20737849"/>
              <a:gd name="connsiteX979" fmla="*/ 6837074 w 14486511"/>
              <a:gd name="connsiteY979" fmla="*/ 8838608 h 20737849"/>
              <a:gd name="connsiteX980" fmla="*/ 5192448 w 14486511"/>
              <a:gd name="connsiteY980" fmla="*/ 3562674 h 20737849"/>
              <a:gd name="connsiteX981" fmla="*/ 3653783 w 14486511"/>
              <a:gd name="connsiteY981" fmla="*/ 1797469 h 20737849"/>
              <a:gd name="connsiteX982" fmla="*/ 3581126 w 14486511"/>
              <a:gd name="connsiteY982" fmla="*/ 1773245 h 20737849"/>
              <a:gd name="connsiteX983" fmla="*/ 3550852 w 14486511"/>
              <a:gd name="connsiteY983" fmla="*/ 1795199 h 20737849"/>
              <a:gd name="connsiteX984" fmla="*/ 3360127 w 14486511"/>
              <a:gd name="connsiteY984" fmla="*/ 1859539 h 20737849"/>
              <a:gd name="connsiteX985" fmla="*/ 4515830 w 14486511"/>
              <a:gd name="connsiteY985" fmla="*/ 3468056 h 20737849"/>
              <a:gd name="connsiteX986" fmla="*/ 6206621 w 14486511"/>
              <a:gd name="connsiteY986" fmla="*/ 8750803 h 20737849"/>
              <a:gd name="connsiteX987" fmla="*/ 7614355 w 14486511"/>
              <a:gd name="connsiteY987" fmla="*/ 13905627 h 20737849"/>
              <a:gd name="connsiteX988" fmla="*/ 8342437 w 14486511"/>
              <a:gd name="connsiteY988" fmla="*/ 15996318 h 20737849"/>
              <a:gd name="connsiteX989" fmla="*/ 8343195 w 14486511"/>
              <a:gd name="connsiteY989" fmla="*/ 15996318 h 20737849"/>
              <a:gd name="connsiteX990" fmla="*/ 8376497 w 14486511"/>
              <a:gd name="connsiteY990" fmla="*/ 16016002 h 20737849"/>
              <a:gd name="connsiteX991" fmla="*/ 7767236 w 14486511"/>
              <a:gd name="connsiteY991" fmla="*/ 13994191 h 20737849"/>
              <a:gd name="connsiteX992" fmla="*/ 6485899 w 14486511"/>
              <a:gd name="connsiteY992" fmla="*/ 8803034 h 20737849"/>
              <a:gd name="connsiteX993" fmla="*/ 4820838 w 14486511"/>
              <a:gd name="connsiteY993" fmla="*/ 3531640 h 20737849"/>
              <a:gd name="connsiteX994" fmla="*/ 3463057 w 14486511"/>
              <a:gd name="connsiteY994" fmla="*/ 1833804 h 20737849"/>
              <a:gd name="connsiteX995" fmla="*/ 3360127 w 14486511"/>
              <a:gd name="connsiteY995" fmla="*/ 1859539 h 20737849"/>
              <a:gd name="connsiteX996" fmla="*/ 3175457 w 14486511"/>
              <a:gd name="connsiteY996" fmla="*/ 1963241 h 20737849"/>
              <a:gd name="connsiteX997" fmla="*/ 4143461 w 14486511"/>
              <a:gd name="connsiteY997" fmla="*/ 3437020 h 20737849"/>
              <a:gd name="connsiteX998" fmla="*/ 5853932 w 14486511"/>
              <a:gd name="connsiteY998" fmla="*/ 8713710 h 20737849"/>
              <a:gd name="connsiteX999" fmla="*/ 7388816 w 14486511"/>
              <a:gd name="connsiteY999" fmla="*/ 13838256 h 20737849"/>
              <a:gd name="connsiteX1000" fmla="*/ 8212261 w 14486511"/>
              <a:gd name="connsiteY1000" fmla="*/ 15917600 h 20737849"/>
              <a:gd name="connsiteX1001" fmla="*/ 8212261 w 14486511"/>
              <a:gd name="connsiteY1001" fmla="*/ 15918354 h 20737849"/>
              <a:gd name="connsiteX1002" fmla="*/ 8238752 w 14486511"/>
              <a:gd name="connsiteY1002" fmla="*/ 15934250 h 20737849"/>
              <a:gd name="connsiteX1003" fmla="*/ 7542454 w 14486511"/>
              <a:gd name="connsiteY1003" fmla="*/ 13929849 h 20737849"/>
              <a:gd name="connsiteX1004" fmla="*/ 6132450 w 14486511"/>
              <a:gd name="connsiteY1004" fmla="*/ 8767456 h 20737849"/>
              <a:gd name="connsiteX1005" fmla="*/ 4446958 w 14486511"/>
              <a:gd name="connsiteY1005" fmla="*/ 3500604 h 20737849"/>
              <a:gd name="connsiteX1006" fmla="*/ 3277628 w 14486511"/>
              <a:gd name="connsiteY1006" fmla="*/ 1895871 h 20737849"/>
              <a:gd name="connsiteX1007" fmla="*/ 3175457 w 14486511"/>
              <a:gd name="connsiteY1007" fmla="*/ 1963241 h 20737849"/>
              <a:gd name="connsiteX1008" fmla="*/ 3116422 w 14486511"/>
              <a:gd name="connsiteY1008" fmla="*/ 1911012 h 20737849"/>
              <a:gd name="connsiteX1009" fmla="*/ 3117936 w 14486511"/>
              <a:gd name="connsiteY1009" fmla="*/ 1912524 h 20737849"/>
              <a:gd name="connsiteX1010" fmla="*/ 3183025 w 14486511"/>
              <a:gd name="connsiteY1010" fmla="*/ 1880734 h 20737849"/>
              <a:gd name="connsiteX1011" fmla="*/ 3176968 w 14486511"/>
              <a:gd name="connsiteY1011" fmla="*/ 1880734 h 20737849"/>
              <a:gd name="connsiteX1012" fmla="*/ 3176968 w 14486511"/>
              <a:gd name="connsiteY1012" fmla="*/ 1881492 h 20737849"/>
              <a:gd name="connsiteX1013" fmla="*/ 3116422 w 14486511"/>
              <a:gd name="connsiteY1013" fmla="*/ 1911012 h 20737849"/>
              <a:gd name="connsiteX1014" fmla="*/ 2940833 w 14486511"/>
              <a:gd name="connsiteY1014" fmla="*/ 2051047 h 20737849"/>
              <a:gd name="connsiteX1015" fmla="*/ 3771093 w 14486511"/>
              <a:gd name="connsiteY1015" fmla="*/ 3406741 h 20737849"/>
              <a:gd name="connsiteX1016" fmla="*/ 5501243 w 14486511"/>
              <a:gd name="connsiteY1016" fmla="*/ 8676622 h 20737849"/>
              <a:gd name="connsiteX1017" fmla="*/ 7164032 w 14486511"/>
              <a:gd name="connsiteY1017" fmla="*/ 13770888 h 20737849"/>
              <a:gd name="connsiteX1018" fmla="*/ 8083599 w 14486511"/>
              <a:gd name="connsiteY1018" fmla="*/ 15838876 h 20737849"/>
              <a:gd name="connsiteX1019" fmla="*/ 8082841 w 14486511"/>
              <a:gd name="connsiteY1019" fmla="*/ 15839632 h 20737849"/>
              <a:gd name="connsiteX1020" fmla="*/ 8100251 w 14486511"/>
              <a:gd name="connsiteY1020" fmla="*/ 15850230 h 20737849"/>
              <a:gd name="connsiteX1021" fmla="*/ 7317672 w 14486511"/>
              <a:gd name="connsiteY1021" fmla="*/ 13864752 h 20737849"/>
              <a:gd name="connsiteX1022" fmla="*/ 5779761 w 14486511"/>
              <a:gd name="connsiteY1022" fmla="*/ 8731880 h 20737849"/>
              <a:gd name="connsiteX1023" fmla="*/ 4074590 w 14486511"/>
              <a:gd name="connsiteY1023" fmla="*/ 3470325 h 20737849"/>
              <a:gd name="connsiteX1024" fmla="*/ 3094474 w 14486511"/>
              <a:gd name="connsiteY1024" fmla="*/ 1992761 h 20737849"/>
              <a:gd name="connsiteX1025" fmla="*/ 2969595 w 14486511"/>
              <a:gd name="connsiteY1025" fmla="*/ 2022281 h 20737849"/>
              <a:gd name="connsiteX1026" fmla="*/ 2940833 w 14486511"/>
              <a:gd name="connsiteY1026" fmla="*/ 2051047 h 20737849"/>
              <a:gd name="connsiteX1027" fmla="*/ 2923428 w 14486511"/>
              <a:gd name="connsiteY1027" fmla="*/ 1956426 h 20737849"/>
              <a:gd name="connsiteX1028" fmla="*/ 2926454 w 14486511"/>
              <a:gd name="connsiteY1028" fmla="*/ 1956426 h 20737849"/>
              <a:gd name="connsiteX1029" fmla="*/ 2926453 w 14486511"/>
              <a:gd name="connsiteY1029" fmla="*/ 1955216 h 20737849"/>
              <a:gd name="connsiteX1030" fmla="*/ 2927210 w 14486511"/>
              <a:gd name="connsiteY1030" fmla="*/ 1954914 h 20737849"/>
              <a:gd name="connsiteX1031" fmla="*/ 2926454 w 14486511"/>
              <a:gd name="connsiteY1031" fmla="*/ 1954914 h 20737849"/>
              <a:gd name="connsiteX1032" fmla="*/ 2926453 w 14486511"/>
              <a:gd name="connsiteY1032" fmla="*/ 1955216 h 20737849"/>
              <a:gd name="connsiteX1033" fmla="*/ 2707726 w 14486511"/>
              <a:gd name="connsiteY1033" fmla="*/ 2158533 h 20737849"/>
              <a:gd name="connsiteX1034" fmla="*/ 3400239 w 14486511"/>
              <a:gd name="connsiteY1034" fmla="*/ 3376465 h 20737849"/>
              <a:gd name="connsiteX1035" fmla="*/ 5150065 w 14486511"/>
              <a:gd name="connsiteY1035" fmla="*/ 8640287 h 20737849"/>
              <a:gd name="connsiteX1036" fmla="*/ 6940005 w 14486511"/>
              <a:gd name="connsiteY1036" fmla="*/ 13704278 h 20737849"/>
              <a:gd name="connsiteX1037" fmla="*/ 7952664 w 14486511"/>
              <a:gd name="connsiteY1037" fmla="*/ 15757124 h 20737849"/>
              <a:gd name="connsiteX1038" fmla="*/ 7953422 w 14486511"/>
              <a:gd name="connsiteY1038" fmla="*/ 15757124 h 20737849"/>
              <a:gd name="connsiteX1039" fmla="*/ 7964017 w 14486511"/>
              <a:gd name="connsiteY1039" fmla="*/ 15763936 h 20737849"/>
              <a:gd name="connsiteX1040" fmla="*/ 7095159 w 14486511"/>
              <a:gd name="connsiteY1040" fmla="*/ 13799654 h 20737849"/>
              <a:gd name="connsiteX1041" fmla="*/ 5429341 w 14486511"/>
              <a:gd name="connsiteY1041" fmla="*/ 8695545 h 20737849"/>
              <a:gd name="connsiteX1042" fmla="*/ 3703732 w 14486511"/>
              <a:gd name="connsiteY1042" fmla="*/ 3438536 h 20737849"/>
              <a:gd name="connsiteX1043" fmla="*/ 2878771 w 14486511"/>
              <a:gd name="connsiteY1043" fmla="*/ 2091920 h 20737849"/>
              <a:gd name="connsiteX1044" fmla="*/ 2707726 w 14486511"/>
              <a:gd name="connsiteY1044" fmla="*/ 2158533 h 20737849"/>
              <a:gd name="connsiteX1045" fmla="*/ 2702427 w 14486511"/>
              <a:gd name="connsiteY1045" fmla="*/ 2086623 h 20737849"/>
              <a:gd name="connsiteX1046" fmla="*/ 2702428 w 14486511"/>
              <a:gd name="connsiteY1046" fmla="*/ 2087381 h 20737849"/>
              <a:gd name="connsiteX1047" fmla="*/ 2821253 w 14486511"/>
              <a:gd name="connsiteY1047" fmla="*/ 2042720 h 20737849"/>
              <a:gd name="connsiteX1048" fmla="*/ 2760705 w 14486511"/>
              <a:gd name="connsiteY1048" fmla="*/ 2048775 h 20737849"/>
              <a:gd name="connsiteX1049" fmla="*/ 2702427 w 14486511"/>
              <a:gd name="connsiteY1049" fmla="*/ 2086623 h 20737849"/>
              <a:gd name="connsiteX1050" fmla="*/ 2625985 w 14486511"/>
              <a:gd name="connsiteY1050" fmla="*/ 2057858 h 20737849"/>
              <a:gd name="connsiteX1051" fmla="*/ 2629773 w 14486511"/>
              <a:gd name="connsiteY1051" fmla="*/ 2062401 h 20737849"/>
              <a:gd name="connsiteX1052" fmla="*/ 2632042 w 14486511"/>
              <a:gd name="connsiteY1052" fmla="*/ 2057858 h 20737849"/>
              <a:gd name="connsiteX1053" fmla="*/ 2625985 w 14486511"/>
              <a:gd name="connsiteY1053" fmla="*/ 2057858 h 20737849"/>
              <a:gd name="connsiteX1054" fmla="*/ 2462508 w 14486511"/>
              <a:gd name="connsiteY1054" fmla="*/ 2284187 h 20737849"/>
              <a:gd name="connsiteX1055" fmla="*/ 3027870 w 14486511"/>
              <a:gd name="connsiteY1055" fmla="*/ 3346942 h 20737849"/>
              <a:gd name="connsiteX1056" fmla="*/ 4797376 w 14486511"/>
              <a:gd name="connsiteY1056" fmla="*/ 8603955 h 20737849"/>
              <a:gd name="connsiteX1057" fmla="*/ 6714464 w 14486511"/>
              <a:gd name="connsiteY1057" fmla="*/ 13636909 h 20737849"/>
              <a:gd name="connsiteX1058" fmla="*/ 6715221 w 14486511"/>
              <a:gd name="connsiteY1058" fmla="*/ 13636154 h 20737849"/>
              <a:gd name="connsiteX1059" fmla="*/ 7781616 w 14486511"/>
              <a:gd name="connsiteY1059" fmla="*/ 15597410 h 20737849"/>
              <a:gd name="connsiteX1060" fmla="*/ 6871131 w 14486511"/>
              <a:gd name="connsiteY1060" fmla="*/ 13734556 h 20737849"/>
              <a:gd name="connsiteX1061" fmla="*/ 5077406 w 14486511"/>
              <a:gd name="connsiteY1061" fmla="*/ 8659968 h 20737849"/>
              <a:gd name="connsiteX1062" fmla="*/ 3331368 w 14486511"/>
              <a:gd name="connsiteY1062" fmla="*/ 3408255 h 20737849"/>
              <a:gd name="connsiteX1063" fmla="*/ 2629014 w 14486511"/>
              <a:gd name="connsiteY1063" fmla="*/ 2185782 h 20737849"/>
              <a:gd name="connsiteX1064" fmla="*/ 2462508 w 14486511"/>
              <a:gd name="connsiteY1064" fmla="*/ 2284187 h 20737849"/>
              <a:gd name="connsiteX1065" fmla="*/ 2501108 w 14486511"/>
              <a:gd name="connsiteY1065" fmla="*/ 2129770 h 20737849"/>
              <a:gd name="connsiteX1066" fmla="*/ 2573008 w 14486511"/>
              <a:gd name="connsiteY1066" fmla="*/ 2117658 h 20737849"/>
              <a:gd name="connsiteX1067" fmla="*/ 2553330 w 14486511"/>
              <a:gd name="connsiteY1067" fmla="*/ 2094949 h 20737849"/>
              <a:gd name="connsiteX1068" fmla="*/ 2501108 w 14486511"/>
              <a:gd name="connsiteY1068" fmla="*/ 2129770 h 20737849"/>
              <a:gd name="connsiteX1069" fmla="*/ 2412557 w 14486511"/>
              <a:gd name="connsiteY1069" fmla="*/ 2214547 h 20737849"/>
              <a:gd name="connsiteX1070" fmla="*/ 2418613 w 14486511"/>
              <a:gd name="connsiteY1070" fmla="*/ 2222875 h 20737849"/>
              <a:gd name="connsiteX1071" fmla="*/ 2451912 w 14486511"/>
              <a:gd name="connsiteY1071" fmla="*/ 2209248 h 20737849"/>
              <a:gd name="connsiteX1072" fmla="*/ 2451154 w 14486511"/>
              <a:gd name="connsiteY1072" fmla="*/ 2209249 h 20737849"/>
              <a:gd name="connsiteX1073" fmla="*/ 2412557 w 14486511"/>
              <a:gd name="connsiteY1073" fmla="*/ 2214547 h 20737849"/>
              <a:gd name="connsiteX1074" fmla="*/ 2518514 w 14486511"/>
              <a:gd name="connsiteY1074" fmla="*/ 1941288 h 20737849"/>
              <a:gd name="connsiteX1075" fmla="*/ 2519271 w 14486511"/>
              <a:gd name="connsiteY1075" fmla="*/ 1942046 h 20737849"/>
              <a:gd name="connsiteX1076" fmla="*/ 2537436 w 14486511"/>
              <a:gd name="connsiteY1076" fmla="*/ 1932204 h 20737849"/>
              <a:gd name="connsiteX1077" fmla="*/ 2518514 w 14486511"/>
              <a:gd name="connsiteY1077" fmla="*/ 1941288 h 20737849"/>
              <a:gd name="connsiteX1078" fmla="*/ 2196854 w 14486511"/>
              <a:gd name="connsiteY1078" fmla="*/ 2406810 h 20737849"/>
              <a:gd name="connsiteX1079" fmla="*/ 2654747 w 14486511"/>
              <a:gd name="connsiteY1079" fmla="*/ 3316666 h 20737849"/>
              <a:gd name="connsiteX1080" fmla="*/ 4443929 w 14486511"/>
              <a:gd name="connsiteY1080" fmla="*/ 8566866 h 20737849"/>
              <a:gd name="connsiteX1081" fmla="*/ 6488926 w 14486511"/>
              <a:gd name="connsiteY1081" fmla="*/ 13569542 h 20737849"/>
              <a:gd name="connsiteX1082" fmla="*/ 6488168 w 14486511"/>
              <a:gd name="connsiteY1082" fmla="*/ 13570298 h 20737849"/>
              <a:gd name="connsiteX1083" fmla="*/ 7593161 w 14486511"/>
              <a:gd name="connsiteY1083" fmla="*/ 15432394 h 20737849"/>
              <a:gd name="connsiteX1084" fmla="*/ 6645591 w 14486511"/>
              <a:gd name="connsiteY1084" fmla="*/ 13670217 h 20737849"/>
              <a:gd name="connsiteX1085" fmla="*/ 4723205 w 14486511"/>
              <a:gd name="connsiteY1085" fmla="*/ 8625151 h 20737849"/>
              <a:gd name="connsiteX1086" fmla="*/ 2957484 w 14486511"/>
              <a:gd name="connsiteY1086" fmla="*/ 3377978 h 20737849"/>
              <a:gd name="connsiteX1087" fmla="*/ 2388339 w 14486511"/>
              <a:gd name="connsiteY1087" fmla="*/ 2311436 h 20737849"/>
              <a:gd name="connsiteX1088" fmla="*/ 2298273 w 14486511"/>
              <a:gd name="connsiteY1088" fmla="*/ 2337929 h 20737849"/>
              <a:gd name="connsiteX1089" fmla="*/ 2196854 w 14486511"/>
              <a:gd name="connsiteY1089" fmla="*/ 2406810 h 20737849"/>
              <a:gd name="connsiteX1090" fmla="*/ 2349739 w 14486511"/>
              <a:gd name="connsiteY1090" fmla="*/ 2128254 h 20737849"/>
              <a:gd name="connsiteX1091" fmla="*/ 2358062 w 14486511"/>
              <a:gd name="connsiteY1091" fmla="*/ 2138852 h 20737849"/>
              <a:gd name="connsiteX1092" fmla="*/ 2464020 w 14486511"/>
              <a:gd name="connsiteY1092" fmla="*/ 2063157 h 20737849"/>
              <a:gd name="connsiteX1093" fmla="*/ 2455698 w 14486511"/>
              <a:gd name="connsiteY1093" fmla="*/ 2063157 h 20737849"/>
              <a:gd name="connsiteX1094" fmla="*/ 2454940 w 14486511"/>
              <a:gd name="connsiteY1094" fmla="*/ 2063157 h 20737849"/>
              <a:gd name="connsiteX1095" fmla="*/ 2349739 w 14486511"/>
              <a:gd name="connsiteY1095" fmla="*/ 2128254 h 20737849"/>
              <a:gd name="connsiteX1096" fmla="*/ 2427692 w 14486511"/>
              <a:gd name="connsiteY1096" fmla="*/ 1985191 h 20737849"/>
              <a:gd name="connsiteX1097" fmla="*/ 2439804 w 14486511"/>
              <a:gd name="connsiteY1097" fmla="*/ 1985189 h 20737849"/>
              <a:gd name="connsiteX1098" fmla="*/ 2448129 w 14486511"/>
              <a:gd name="connsiteY1098" fmla="*/ 1980650 h 20737849"/>
              <a:gd name="connsiteX1099" fmla="*/ 2444344 w 14486511"/>
              <a:gd name="connsiteY1099" fmla="*/ 1976865 h 20737849"/>
              <a:gd name="connsiteX1100" fmla="*/ 2427692 w 14486511"/>
              <a:gd name="connsiteY1100" fmla="*/ 1985191 h 20737849"/>
              <a:gd name="connsiteX1101" fmla="*/ 2460994 w 14486511"/>
              <a:gd name="connsiteY1101" fmla="*/ 1883002 h 20737849"/>
              <a:gd name="connsiteX1102" fmla="*/ 2461751 w 14486511"/>
              <a:gd name="connsiteY1102" fmla="*/ 1883760 h 20737849"/>
              <a:gd name="connsiteX1103" fmla="*/ 2474552 w 14486511"/>
              <a:gd name="connsiteY1103" fmla="*/ 1877580 h 20737849"/>
              <a:gd name="connsiteX1104" fmla="*/ 2483699 w 14486511"/>
              <a:gd name="connsiteY1104" fmla="*/ 1873919 h 20737849"/>
              <a:gd name="connsiteX1105" fmla="*/ 2483700 w 14486511"/>
              <a:gd name="connsiteY1105" fmla="*/ 1873161 h 20737849"/>
              <a:gd name="connsiteX1106" fmla="*/ 2474552 w 14486511"/>
              <a:gd name="connsiteY1106" fmla="*/ 1877580 h 20737849"/>
              <a:gd name="connsiteX1107" fmla="*/ 2299785 w 14486511"/>
              <a:gd name="connsiteY1107" fmla="*/ 2063157 h 20737849"/>
              <a:gd name="connsiteX1108" fmla="*/ 2304327 w 14486511"/>
              <a:gd name="connsiteY1108" fmla="*/ 2068456 h 20737849"/>
              <a:gd name="connsiteX1109" fmla="*/ 2311897 w 14486511"/>
              <a:gd name="connsiteY1109" fmla="*/ 2063157 h 20737849"/>
              <a:gd name="connsiteX1110" fmla="*/ 2299785 w 14486511"/>
              <a:gd name="connsiteY1110" fmla="*/ 2063157 h 20737849"/>
              <a:gd name="connsiteX1111" fmla="*/ 2127225 w 14486511"/>
              <a:gd name="connsiteY1111" fmla="*/ 2294029 h 20737849"/>
              <a:gd name="connsiteX1112" fmla="*/ 2131009 w 14486511"/>
              <a:gd name="connsiteY1112" fmla="*/ 2299325 h 20737849"/>
              <a:gd name="connsiteX1113" fmla="*/ 2261943 w 14486511"/>
              <a:gd name="connsiteY1113" fmla="*/ 2271318 h 20737849"/>
              <a:gd name="connsiteX1114" fmla="*/ 2301301 w 14486511"/>
              <a:gd name="connsiteY1114" fmla="*/ 2226658 h 20737849"/>
              <a:gd name="connsiteX1115" fmla="*/ 2202153 w 14486511"/>
              <a:gd name="connsiteY1115" fmla="*/ 2234228 h 20737849"/>
              <a:gd name="connsiteX1116" fmla="*/ 2201395 w 14486511"/>
              <a:gd name="connsiteY1116" fmla="*/ 2234228 h 20737849"/>
              <a:gd name="connsiteX1117" fmla="*/ 2127225 w 14486511"/>
              <a:gd name="connsiteY1117" fmla="*/ 2294029 h 20737849"/>
              <a:gd name="connsiteX1118" fmla="*/ 2062893 w 14486511"/>
              <a:gd name="connsiteY1118" fmla="*/ 2388645 h 20737849"/>
              <a:gd name="connsiteX1119" fmla="*/ 2069705 w 14486511"/>
              <a:gd name="connsiteY1119" fmla="*/ 2385617 h 20737849"/>
              <a:gd name="connsiteX1120" fmla="*/ 2064408 w 14486511"/>
              <a:gd name="connsiteY1120" fmla="*/ 2386375 h 20737849"/>
              <a:gd name="connsiteX1121" fmla="*/ 2062893 w 14486511"/>
              <a:gd name="connsiteY1121" fmla="*/ 2388645 h 20737849"/>
              <a:gd name="connsiteX1122" fmla="*/ 1924393 w 14486511"/>
              <a:gd name="connsiteY1122" fmla="*/ 2527923 h 20737849"/>
              <a:gd name="connsiteX1123" fmla="*/ 2283134 w 14486511"/>
              <a:gd name="connsiteY1123" fmla="*/ 3286388 h 20737849"/>
              <a:gd name="connsiteX1124" fmla="*/ 3723411 w 14486511"/>
              <a:gd name="connsiteY1124" fmla="*/ 7397376 h 20737849"/>
              <a:gd name="connsiteX1125" fmla="*/ 4091996 w 14486511"/>
              <a:gd name="connsiteY1125" fmla="*/ 8530531 h 20737849"/>
              <a:gd name="connsiteX1126" fmla="*/ 6264144 w 14486511"/>
              <a:gd name="connsiteY1126" fmla="*/ 13502931 h 20737849"/>
              <a:gd name="connsiteX1127" fmla="*/ 6264142 w 14486511"/>
              <a:gd name="connsiteY1127" fmla="*/ 13503685 h 20737849"/>
              <a:gd name="connsiteX1128" fmla="*/ 7375191 w 14486511"/>
              <a:gd name="connsiteY1128" fmla="*/ 15235586 h 20737849"/>
              <a:gd name="connsiteX1129" fmla="*/ 6422321 w 14486511"/>
              <a:gd name="connsiteY1129" fmla="*/ 13606631 h 20737849"/>
              <a:gd name="connsiteX1130" fmla="*/ 4372028 w 14486511"/>
              <a:gd name="connsiteY1130" fmla="*/ 8590332 h 20737849"/>
              <a:gd name="connsiteX1131" fmla="*/ 2585874 w 14486511"/>
              <a:gd name="connsiteY1131" fmla="*/ 3347700 h 20737849"/>
              <a:gd name="connsiteX1132" fmla="*/ 2130251 w 14486511"/>
              <a:gd name="connsiteY1132" fmla="*/ 2440875 h 20737849"/>
              <a:gd name="connsiteX1133" fmla="*/ 1951635 w 14486511"/>
              <a:gd name="connsiteY1133" fmla="*/ 2507485 h 20737849"/>
              <a:gd name="connsiteX1134" fmla="*/ 1924393 w 14486511"/>
              <a:gd name="connsiteY1134" fmla="*/ 2527923 h 20737849"/>
              <a:gd name="connsiteX1135" fmla="*/ 2128738 w 14486511"/>
              <a:gd name="connsiteY1135" fmla="*/ 2165347 h 20737849"/>
              <a:gd name="connsiteX1136" fmla="*/ 2171122 w 14486511"/>
              <a:gd name="connsiteY1136" fmla="*/ 2163074 h 20737849"/>
              <a:gd name="connsiteX1137" fmla="*/ 2242267 w 14486511"/>
              <a:gd name="connsiteY1137" fmla="*/ 2110847 h 20737849"/>
              <a:gd name="connsiteX1138" fmla="*/ 2232314 w 14486511"/>
              <a:gd name="connsiteY1138" fmla="*/ 2098051 h 20737849"/>
              <a:gd name="connsiteX1139" fmla="*/ 2232427 w 14486511"/>
              <a:gd name="connsiteY1139" fmla="*/ 2097978 h 20737849"/>
              <a:gd name="connsiteX1140" fmla="*/ 2231669 w 14486511"/>
              <a:gd name="connsiteY1140" fmla="*/ 2097220 h 20737849"/>
              <a:gd name="connsiteX1141" fmla="*/ 2232314 w 14486511"/>
              <a:gd name="connsiteY1141" fmla="*/ 2098051 h 20737849"/>
              <a:gd name="connsiteX1142" fmla="*/ 2244537 w 14486511"/>
              <a:gd name="connsiteY1142" fmla="*/ 1984435 h 20737849"/>
              <a:gd name="connsiteX1143" fmla="*/ 2271785 w 14486511"/>
              <a:gd name="connsiteY1143" fmla="*/ 1984435 h 20737849"/>
              <a:gd name="connsiteX1144" fmla="*/ 2385090 w 14486511"/>
              <a:gd name="connsiteY1144" fmla="*/ 1922145 h 20737849"/>
              <a:gd name="connsiteX1145" fmla="*/ 2385310 w 14486511"/>
              <a:gd name="connsiteY1145" fmla="*/ 1922365 h 20737849"/>
              <a:gd name="connsiteX1146" fmla="*/ 2386065 w 14486511"/>
              <a:gd name="connsiteY1146" fmla="*/ 1921607 h 20737849"/>
              <a:gd name="connsiteX1147" fmla="*/ 2385090 w 14486511"/>
              <a:gd name="connsiteY1147" fmla="*/ 1922145 h 20737849"/>
              <a:gd name="connsiteX1148" fmla="*/ 2380770 w 14486511"/>
              <a:gd name="connsiteY1148" fmla="*/ 1917822 h 20737849"/>
              <a:gd name="connsiteX1149" fmla="*/ 2244537 w 14486511"/>
              <a:gd name="connsiteY1149" fmla="*/ 1984435 h 20737849"/>
              <a:gd name="connsiteX1150" fmla="*/ 2324760 w 14486511"/>
              <a:gd name="connsiteY1150" fmla="*/ 1767190 h 20737849"/>
              <a:gd name="connsiteX1151" fmla="*/ 2327032 w 14486511"/>
              <a:gd name="connsiteY1151" fmla="*/ 1769462 h 20737849"/>
              <a:gd name="connsiteX1152" fmla="*/ 2354279 w 14486511"/>
              <a:gd name="connsiteY1152" fmla="*/ 1758865 h 20737849"/>
              <a:gd name="connsiteX1153" fmla="*/ 2354279 w 14486511"/>
              <a:gd name="connsiteY1153" fmla="*/ 1758106 h 20737849"/>
              <a:gd name="connsiteX1154" fmla="*/ 2324760 w 14486511"/>
              <a:gd name="connsiteY1154" fmla="*/ 1767190 h 20737849"/>
              <a:gd name="connsiteX1155" fmla="*/ 1860814 w 14486511"/>
              <a:gd name="connsiteY1155" fmla="*/ 2413624 h 20737849"/>
              <a:gd name="connsiteX1156" fmla="*/ 1881249 w 14486511"/>
              <a:gd name="connsiteY1156" fmla="*/ 2449958 h 20737849"/>
              <a:gd name="connsiteX1157" fmla="*/ 1916823 w 14486511"/>
              <a:gd name="connsiteY1157" fmla="*/ 2439360 h 20737849"/>
              <a:gd name="connsiteX1158" fmla="*/ 1956178 w 14486511"/>
              <a:gd name="connsiteY1158" fmla="*/ 2402272 h 20737849"/>
              <a:gd name="connsiteX1159" fmla="*/ 1955423 w 14486511"/>
              <a:gd name="connsiteY1159" fmla="*/ 2402271 h 20737849"/>
              <a:gd name="connsiteX1160" fmla="*/ 1860814 w 14486511"/>
              <a:gd name="connsiteY1160" fmla="*/ 2413624 h 20737849"/>
              <a:gd name="connsiteX1161" fmla="*/ 1910012 w 14486511"/>
              <a:gd name="connsiteY1161" fmla="*/ 2331875 h 20737849"/>
              <a:gd name="connsiteX1162" fmla="*/ 1910766 w 14486511"/>
              <a:gd name="connsiteY1162" fmla="*/ 2331875 h 20737849"/>
              <a:gd name="connsiteX1163" fmla="*/ 2016725 w 14486511"/>
              <a:gd name="connsiteY1163" fmla="*/ 2318248 h 20737849"/>
              <a:gd name="connsiteX1164" fmla="*/ 2031863 w 14486511"/>
              <a:gd name="connsiteY1164" fmla="*/ 2283429 h 20737849"/>
              <a:gd name="connsiteX1165" fmla="*/ 2009914 w 14486511"/>
              <a:gd name="connsiteY1165" fmla="*/ 2251638 h 20737849"/>
              <a:gd name="connsiteX1166" fmla="*/ 1910012 w 14486511"/>
              <a:gd name="connsiteY1166" fmla="*/ 2331875 h 20737849"/>
              <a:gd name="connsiteX1167" fmla="*/ 2173394 w 14486511"/>
              <a:gd name="connsiteY1167" fmla="*/ 1916308 h 20737849"/>
              <a:gd name="connsiteX1168" fmla="*/ 2185500 w 14486511"/>
              <a:gd name="connsiteY1168" fmla="*/ 1929177 h 20737849"/>
              <a:gd name="connsiteX1169" fmla="*/ 2318706 w 14486511"/>
              <a:gd name="connsiteY1169" fmla="*/ 1861808 h 20737849"/>
              <a:gd name="connsiteX1170" fmla="*/ 2317951 w 14486511"/>
              <a:gd name="connsiteY1170" fmla="*/ 1861810 h 20737849"/>
              <a:gd name="connsiteX1171" fmla="*/ 2302055 w 14486511"/>
              <a:gd name="connsiteY1171" fmla="*/ 1860294 h 20737849"/>
              <a:gd name="connsiteX1172" fmla="*/ 2302055 w 14486511"/>
              <a:gd name="connsiteY1172" fmla="*/ 1859538 h 20737849"/>
              <a:gd name="connsiteX1173" fmla="*/ 2173394 w 14486511"/>
              <a:gd name="connsiteY1173" fmla="*/ 1916308 h 20737849"/>
              <a:gd name="connsiteX1174" fmla="*/ 1646629 w 14486511"/>
              <a:gd name="connsiteY1174" fmla="*/ 2669474 h 20737849"/>
              <a:gd name="connsiteX1175" fmla="*/ 1912281 w 14486511"/>
              <a:gd name="connsiteY1175" fmla="*/ 3256865 h 20737849"/>
              <a:gd name="connsiteX1176" fmla="*/ 3083122 w 14486511"/>
              <a:gd name="connsiteY1176" fmla="*/ 6545811 h 20737849"/>
              <a:gd name="connsiteX1177" fmla="*/ 3740061 w 14486511"/>
              <a:gd name="connsiteY1177" fmla="*/ 8494198 h 20737849"/>
              <a:gd name="connsiteX1178" fmla="*/ 6039360 w 14486511"/>
              <a:gd name="connsiteY1178" fmla="*/ 13436318 h 20737849"/>
              <a:gd name="connsiteX1179" fmla="*/ 6040871 w 14486511"/>
              <a:gd name="connsiteY1179" fmla="*/ 13435561 h 20737849"/>
              <a:gd name="connsiteX1180" fmla="*/ 7145108 w 14486511"/>
              <a:gd name="connsiteY1180" fmla="*/ 15034996 h 20737849"/>
              <a:gd name="connsiteX1181" fmla="*/ 6199810 w 14486511"/>
              <a:gd name="connsiteY1181" fmla="*/ 13540778 h 20737849"/>
              <a:gd name="connsiteX1182" fmla="*/ 4020853 w 14486511"/>
              <a:gd name="connsiteY1182" fmla="*/ 8553997 h 20737849"/>
              <a:gd name="connsiteX1183" fmla="*/ 3652266 w 14486511"/>
              <a:gd name="connsiteY1183" fmla="*/ 7420842 h 20737849"/>
              <a:gd name="connsiteX1184" fmla="*/ 2214264 w 14486511"/>
              <a:gd name="connsiteY1184" fmla="*/ 3316666 h 20737849"/>
              <a:gd name="connsiteX1185" fmla="*/ 1859303 w 14486511"/>
              <a:gd name="connsiteY1185" fmla="*/ 2571071 h 20737849"/>
              <a:gd name="connsiteX1186" fmla="*/ 1646629 w 14486511"/>
              <a:gd name="connsiteY1186" fmla="*/ 2669474 h 20737849"/>
              <a:gd name="connsiteX1187" fmla="*/ 2010671 w 14486511"/>
              <a:gd name="connsiteY1187" fmla="*/ 2121442 h 20737849"/>
              <a:gd name="connsiteX1188" fmla="*/ 2026318 w 14486511"/>
              <a:gd name="connsiteY1188" fmla="*/ 2143800 h 20737849"/>
              <a:gd name="connsiteX1189" fmla="*/ 2025808 w 14486511"/>
              <a:gd name="connsiteY1189" fmla="*/ 2144150 h 20737849"/>
              <a:gd name="connsiteX1190" fmla="*/ 2026566 w 14486511"/>
              <a:gd name="connsiteY1190" fmla="*/ 2144150 h 20737849"/>
              <a:gd name="connsiteX1191" fmla="*/ 2026318 w 14486511"/>
              <a:gd name="connsiteY1191" fmla="*/ 2143800 h 20737849"/>
              <a:gd name="connsiteX1192" fmla="*/ 2147659 w 14486511"/>
              <a:gd name="connsiteY1192" fmla="*/ 2060888 h 20737849"/>
              <a:gd name="connsiteX1193" fmla="*/ 2109817 w 14486511"/>
              <a:gd name="connsiteY1193" fmla="*/ 2059374 h 20737849"/>
              <a:gd name="connsiteX1194" fmla="*/ 2010671 w 14486511"/>
              <a:gd name="connsiteY1194" fmla="*/ 2121442 h 20737849"/>
              <a:gd name="connsiteX1195" fmla="*/ 1791184 w 14486511"/>
              <a:gd name="connsiteY1195" fmla="*/ 2449202 h 20737849"/>
              <a:gd name="connsiteX1196" fmla="*/ 1779833 w 14486511"/>
              <a:gd name="connsiteY1196" fmla="*/ 2474937 h 20737849"/>
              <a:gd name="connsiteX1197" fmla="*/ 1802540 w 14486511"/>
              <a:gd name="connsiteY1197" fmla="*/ 2469641 h 20737849"/>
              <a:gd name="connsiteX1198" fmla="*/ 1791184 w 14486511"/>
              <a:gd name="connsiteY1198" fmla="*/ 2449202 h 20737849"/>
              <a:gd name="connsiteX1199" fmla="*/ 1935743 w 14486511"/>
              <a:gd name="connsiteY1199" fmla="*/ 2171402 h 20737849"/>
              <a:gd name="connsiteX1200" fmla="*/ 1954664 w 14486511"/>
              <a:gd name="connsiteY1200" fmla="*/ 2171402 h 20737849"/>
              <a:gd name="connsiteX1201" fmla="*/ 1948608 w 14486511"/>
              <a:gd name="connsiteY1201" fmla="*/ 2162318 h 20737849"/>
              <a:gd name="connsiteX1202" fmla="*/ 2242267 w 14486511"/>
              <a:gd name="connsiteY1202" fmla="*/ 1708907 h 20737849"/>
              <a:gd name="connsiteX1203" fmla="*/ 2247563 w 14486511"/>
              <a:gd name="connsiteY1203" fmla="*/ 1712690 h 20737849"/>
              <a:gd name="connsiteX1204" fmla="*/ 2296760 w 14486511"/>
              <a:gd name="connsiteY1204" fmla="*/ 1696794 h 20737849"/>
              <a:gd name="connsiteX1205" fmla="*/ 2242267 w 14486511"/>
              <a:gd name="connsiteY1205" fmla="*/ 1708907 h 20737849"/>
              <a:gd name="connsiteX1206" fmla="*/ 2052297 w 14486511"/>
              <a:gd name="connsiteY1206" fmla="*/ 1978380 h 20737849"/>
              <a:gd name="connsiteX1207" fmla="*/ 2096194 w 14486511"/>
              <a:gd name="connsiteY1207" fmla="*/ 1979893 h 20737849"/>
              <a:gd name="connsiteX1208" fmla="*/ 2117384 w 14486511"/>
              <a:gd name="connsiteY1208" fmla="*/ 1967782 h 20737849"/>
              <a:gd name="connsiteX1209" fmla="*/ 2102251 w 14486511"/>
              <a:gd name="connsiteY1209" fmla="*/ 1951885 h 20737849"/>
              <a:gd name="connsiteX1210" fmla="*/ 2052297 w 14486511"/>
              <a:gd name="connsiteY1210" fmla="*/ 1978380 h 20737849"/>
              <a:gd name="connsiteX1211" fmla="*/ 2104520 w 14486511"/>
              <a:gd name="connsiteY1211" fmla="*/ 1845914 h 20737849"/>
              <a:gd name="connsiteX1212" fmla="*/ 2118142 w 14486511"/>
              <a:gd name="connsiteY1212" fmla="*/ 1859539 h 20737849"/>
              <a:gd name="connsiteX1213" fmla="*/ 2145390 w 14486511"/>
              <a:gd name="connsiteY1213" fmla="*/ 1846670 h 20737849"/>
              <a:gd name="connsiteX1214" fmla="*/ 2145390 w 14486511"/>
              <a:gd name="connsiteY1214" fmla="*/ 1845914 h 20737849"/>
              <a:gd name="connsiteX1215" fmla="*/ 2111330 w 14486511"/>
              <a:gd name="connsiteY1215" fmla="*/ 1842885 h 20737849"/>
              <a:gd name="connsiteX1216" fmla="*/ 2104520 w 14486511"/>
              <a:gd name="connsiteY1216" fmla="*/ 1845914 h 20737849"/>
              <a:gd name="connsiteX1217" fmla="*/ 1959208 w 14486511"/>
              <a:gd name="connsiteY1217" fmla="*/ 2052562 h 20737849"/>
              <a:gd name="connsiteX1218" fmla="*/ 1965259 w 14486511"/>
              <a:gd name="connsiteY1218" fmla="*/ 2060130 h 20737849"/>
              <a:gd name="connsiteX1219" fmla="*/ 1975099 w 14486511"/>
              <a:gd name="connsiteY1219" fmla="*/ 2053316 h 20737849"/>
              <a:gd name="connsiteX1220" fmla="*/ 1959208 w 14486511"/>
              <a:gd name="connsiteY1220" fmla="*/ 2052562 h 20737849"/>
              <a:gd name="connsiteX1221" fmla="*/ 1784375 w 14486511"/>
              <a:gd name="connsiteY1221" fmla="*/ 2283429 h 20737849"/>
              <a:gd name="connsiteX1222" fmla="*/ 1807079 w 14486511"/>
              <a:gd name="connsiteY1222" fmla="*/ 2320518 h 20737849"/>
              <a:gd name="connsiteX1223" fmla="*/ 1894117 w 14486511"/>
              <a:gd name="connsiteY1223" fmla="*/ 2246339 h 20737849"/>
              <a:gd name="connsiteX1224" fmla="*/ 1832055 w 14486511"/>
              <a:gd name="connsiteY1224" fmla="*/ 2247094 h 20737849"/>
              <a:gd name="connsiteX1225" fmla="*/ 1785133 w 14486511"/>
              <a:gd name="connsiteY1225" fmla="*/ 2283429 h 20737849"/>
              <a:gd name="connsiteX1226" fmla="*/ 1703391 w 14486511"/>
              <a:gd name="connsiteY1226" fmla="*/ 2351556 h 20737849"/>
              <a:gd name="connsiteX1227" fmla="*/ 1704148 w 14486511"/>
              <a:gd name="connsiteY1227" fmla="*/ 2351557 h 20737849"/>
              <a:gd name="connsiteX1228" fmla="*/ 1732151 w 14486511"/>
              <a:gd name="connsiteY1228" fmla="*/ 2349283 h 20737849"/>
              <a:gd name="connsiteX1229" fmla="*/ 1723070 w 14486511"/>
              <a:gd name="connsiteY1229" fmla="*/ 2334903 h 20737849"/>
              <a:gd name="connsiteX1230" fmla="*/ 1703391 w 14486511"/>
              <a:gd name="connsiteY1230" fmla="*/ 2351556 h 20737849"/>
              <a:gd name="connsiteX1231" fmla="*/ 1365081 w 14486511"/>
              <a:gd name="connsiteY1231" fmla="*/ 2819350 h 20737849"/>
              <a:gd name="connsiteX1232" fmla="*/ 1539156 w 14486511"/>
              <a:gd name="connsiteY1232" fmla="*/ 3226589 h 20737849"/>
              <a:gd name="connsiteX1233" fmla="*/ 2510188 w 14486511"/>
              <a:gd name="connsiteY1233" fmla="*/ 5934194 h 20737849"/>
              <a:gd name="connsiteX1234" fmla="*/ 3386614 w 14486511"/>
              <a:gd name="connsiteY1234" fmla="*/ 8457108 h 20737849"/>
              <a:gd name="connsiteX1235" fmla="*/ 5813820 w 14486511"/>
              <a:gd name="connsiteY1235" fmla="*/ 13368949 h 20737849"/>
              <a:gd name="connsiteX1236" fmla="*/ 6881728 w 14486511"/>
              <a:gd name="connsiteY1236" fmla="*/ 14813208 h 20737849"/>
              <a:gd name="connsiteX1237" fmla="*/ 5975026 w 14486511"/>
              <a:gd name="connsiteY1237" fmla="*/ 13475678 h 20737849"/>
              <a:gd name="connsiteX1238" fmla="*/ 3668162 w 14486511"/>
              <a:gd name="connsiteY1238" fmla="*/ 8518420 h 20737849"/>
              <a:gd name="connsiteX1239" fmla="*/ 3011219 w 14486511"/>
              <a:gd name="connsiteY1239" fmla="*/ 6569275 h 20737849"/>
              <a:gd name="connsiteX1240" fmla="*/ 1841896 w 14486511"/>
              <a:gd name="connsiteY1240" fmla="*/ 3285630 h 20737849"/>
              <a:gd name="connsiteX1241" fmla="*/ 1578513 w 14486511"/>
              <a:gd name="connsiteY1241" fmla="*/ 2698997 h 20737849"/>
              <a:gd name="connsiteX1242" fmla="*/ 1365081 w 14486511"/>
              <a:gd name="connsiteY1242" fmla="*/ 2819350 h 20737849"/>
              <a:gd name="connsiteX1243" fmla="*/ 2053811 w 14486511"/>
              <a:gd name="connsiteY1243" fmla="*/ 1761892 h 20737849"/>
              <a:gd name="connsiteX1244" fmla="*/ 2100735 w 14486511"/>
              <a:gd name="connsiteY1244" fmla="*/ 1766432 h 20737849"/>
              <a:gd name="connsiteX1245" fmla="*/ 2155227 w 14486511"/>
              <a:gd name="connsiteY1245" fmla="*/ 1745237 h 20737849"/>
              <a:gd name="connsiteX1246" fmla="*/ 2139334 w 14486511"/>
              <a:gd name="connsiteY1246" fmla="*/ 1735399 h 20737849"/>
              <a:gd name="connsiteX1247" fmla="*/ 2053811 w 14486511"/>
              <a:gd name="connsiteY1247" fmla="*/ 1761892 h 20737849"/>
              <a:gd name="connsiteX1248" fmla="*/ 1554292 w 14486511"/>
              <a:gd name="connsiteY1248" fmla="*/ 2488561 h 20737849"/>
              <a:gd name="connsiteX1249" fmla="*/ 1567916 w 14486511"/>
              <a:gd name="connsiteY1249" fmla="*/ 2515057 h 20737849"/>
              <a:gd name="connsiteX1250" fmla="*/ 1680685 w 14486511"/>
              <a:gd name="connsiteY1250" fmla="*/ 2495376 h 20737849"/>
              <a:gd name="connsiteX1251" fmla="*/ 1718527 w 14486511"/>
              <a:gd name="connsiteY1251" fmla="*/ 2425738 h 20737849"/>
              <a:gd name="connsiteX1252" fmla="*/ 1611815 w 14486511"/>
              <a:gd name="connsiteY1252" fmla="*/ 2433305 h 20737849"/>
              <a:gd name="connsiteX1253" fmla="*/ 1611815 w 14486511"/>
              <a:gd name="connsiteY1253" fmla="*/ 2432550 h 20737849"/>
              <a:gd name="connsiteX1254" fmla="*/ 1554292 w 14486511"/>
              <a:gd name="connsiteY1254" fmla="*/ 2488561 h 20737849"/>
              <a:gd name="connsiteX1255" fmla="*/ 1472552 w 14486511"/>
              <a:gd name="connsiteY1255" fmla="*/ 2604377 h 20737849"/>
              <a:gd name="connsiteX1256" fmla="*/ 1444550 w 14486511"/>
              <a:gd name="connsiteY1256" fmla="*/ 2653578 h 20737849"/>
              <a:gd name="connsiteX1257" fmla="*/ 1542182 w 14486511"/>
              <a:gd name="connsiteY1257" fmla="*/ 2624815 h 20737849"/>
              <a:gd name="connsiteX1258" fmla="*/ 1527803 w 14486511"/>
              <a:gd name="connsiteY1258" fmla="*/ 2596806 h 20737849"/>
              <a:gd name="connsiteX1259" fmla="*/ 1472552 w 14486511"/>
              <a:gd name="connsiteY1259" fmla="*/ 2604377 h 20737849"/>
              <a:gd name="connsiteX1260" fmla="*/ 1735936 w 14486511"/>
              <a:gd name="connsiteY1260" fmla="*/ 2172916 h 20737849"/>
              <a:gd name="connsiteX1261" fmla="*/ 1804053 w 14486511"/>
              <a:gd name="connsiteY1261" fmla="*/ 2172915 h 20737849"/>
              <a:gd name="connsiteX1262" fmla="*/ 1902439 w 14486511"/>
              <a:gd name="connsiteY1262" fmla="*/ 2101762 h 20737849"/>
              <a:gd name="connsiteX1263" fmla="*/ 1882765 w 14486511"/>
              <a:gd name="connsiteY1263" fmla="*/ 2075270 h 20737849"/>
              <a:gd name="connsiteX1264" fmla="*/ 1735936 w 14486511"/>
              <a:gd name="connsiteY1264" fmla="*/ 2172916 h 20737849"/>
              <a:gd name="connsiteX1265" fmla="*/ 1878980 w 14486511"/>
              <a:gd name="connsiteY1265" fmla="*/ 1951885 h 20737849"/>
              <a:gd name="connsiteX1266" fmla="*/ 1894874 w 14486511"/>
              <a:gd name="connsiteY1266" fmla="*/ 1970809 h 20737849"/>
              <a:gd name="connsiteX1267" fmla="*/ 1908497 w 14486511"/>
              <a:gd name="connsiteY1267" fmla="*/ 1971568 h 20737849"/>
              <a:gd name="connsiteX1268" fmla="*/ 2046999 w 14486511"/>
              <a:gd name="connsiteY1268" fmla="*/ 1895116 h 20737849"/>
              <a:gd name="connsiteX1269" fmla="*/ 2028835 w 14486511"/>
              <a:gd name="connsiteY1269" fmla="*/ 1878462 h 20737849"/>
              <a:gd name="connsiteX1270" fmla="*/ 1878980 w 14486511"/>
              <a:gd name="connsiteY1270" fmla="*/ 1951885 h 20737849"/>
              <a:gd name="connsiteX1271" fmla="*/ 1940287 w 14486511"/>
              <a:gd name="connsiteY1271" fmla="*/ 1708149 h 20737849"/>
              <a:gd name="connsiteX1272" fmla="*/ 1951635 w 14486511"/>
              <a:gd name="connsiteY1272" fmla="*/ 1716475 h 20737849"/>
              <a:gd name="connsiteX1273" fmla="*/ 2042458 w 14486511"/>
              <a:gd name="connsiteY1273" fmla="*/ 1684683 h 20737849"/>
              <a:gd name="connsiteX1274" fmla="*/ 2040189 w 14486511"/>
              <a:gd name="connsiteY1274" fmla="*/ 1683925 h 20737849"/>
              <a:gd name="connsiteX1275" fmla="*/ 1940287 w 14486511"/>
              <a:gd name="connsiteY1275" fmla="*/ 1708149 h 20737849"/>
              <a:gd name="connsiteX1276" fmla="*/ 1493745 w 14486511"/>
              <a:gd name="connsiteY1276" fmla="*/ 2363667 h 20737849"/>
              <a:gd name="connsiteX1277" fmla="*/ 1580783 w 14486511"/>
              <a:gd name="connsiteY1277" fmla="*/ 2359125 h 20737849"/>
              <a:gd name="connsiteX1278" fmla="*/ 1682957 w 14486511"/>
              <a:gd name="connsiteY1278" fmla="*/ 2269047 h 20737849"/>
              <a:gd name="connsiteX1279" fmla="*/ 1668578 w 14486511"/>
              <a:gd name="connsiteY1279" fmla="*/ 2246339 h 20737849"/>
              <a:gd name="connsiteX1280" fmla="*/ 1636788 w 14486511"/>
              <a:gd name="connsiteY1280" fmla="*/ 2246339 h 20737849"/>
              <a:gd name="connsiteX1281" fmla="*/ 1493745 w 14486511"/>
              <a:gd name="connsiteY1281" fmla="*/ 2363667 h 20737849"/>
              <a:gd name="connsiteX1282" fmla="*/ 1073697 w 14486511"/>
              <a:gd name="connsiteY1282" fmla="*/ 2969982 h 20737849"/>
              <a:gd name="connsiteX1283" fmla="*/ 1166788 w 14486511"/>
              <a:gd name="connsiteY1283" fmla="*/ 3196311 h 20737849"/>
              <a:gd name="connsiteX1284" fmla="*/ 1984181 w 14486511"/>
              <a:gd name="connsiteY1284" fmla="*/ 5472459 h 20737849"/>
              <a:gd name="connsiteX1285" fmla="*/ 3034683 w 14486511"/>
              <a:gd name="connsiteY1285" fmla="*/ 8420773 h 20737849"/>
              <a:gd name="connsiteX1286" fmla="*/ 5589036 w 14486511"/>
              <a:gd name="connsiteY1286" fmla="*/ 13302340 h 20737849"/>
              <a:gd name="connsiteX1287" fmla="*/ 5587522 w 14486511"/>
              <a:gd name="connsiteY1287" fmla="*/ 13302339 h 20737849"/>
              <a:gd name="connsiteX1288" fmla="*/ 6640295 w 14486511"/>
              <a:gd name="connsiteY1288" fmla="*/ 14635326 h 20737849"/>
              <a:gd name="connsiteX1289" fmla="*/ 5750242 w 14486511"/>
              <a:gd name="connsiteY1289" fmla="*/ 13411338 h 20737849"/>
              <a:gd name="connsiteX1290" fmla="*/ 3315473 w 14486511"/>
              <a:gd name="connsiteY1290" fmla="*/ 8483603 h 20737849"/>
              <a:gd name="connsiteX1291" fmla="*/ 2438287 w 14486511"/>
              <a:gd name="connsiteY1291" fmla="*/ 5959174 h 20737849"/>
              <a:gd name="connsiteX1292" fmla="*/ 1468770 w 14486511"/>
              <a:gd name="connsiteY1292" fmla="*/ 3255353 h 20737849"/>
              <a:gd name="connsiteX1293" fmla="*/ 1293939 w 14486511"/>
              <a:gd name="connsiteY1293" fmla="*/ 2849628 h 20737849"/>
              <a:gd name="connsiteX1294" fmla="*/ 1225064 w 14486511"/>
              <a:gd name="connsiteY1294" fmla="*/ 2876121 h 20737849"/>
              <a:gd name="connsiteX1295" fmla="*/ 1073697 w 14486511"/>
              <a:gd name="connsiteY1295" fmla="*/ 2969982 h 20737849"/>
              <a:gd name="connsiteX1296" fmla="*/ 1654952 w 14486511"/>
              <a:gd name="connsiteY1296" fmla="*/ 2084354 h 20737849"/>
              <a:gd name="connsiteX1297" fmla="*/ 1679929 w 14486511"/>
              <a:gd name="connsiteY1297" fmla="*/ 2120685 h 20737849"/>
              <a:gd name="connsiteX1298" fmla="*/ 1793458 w 14486511"/>
              <a:gd name="connsiteY1298" fmla="*/ 2043476 h 20737849"/>
              <a:gd name="connsiteX1299" fmla="*/ 1726853 w 14486511"/>
              <a:gd name="connsiteY1299" fmla="*/ 2038936 h 20737849"/>
              <a:gd name="connsiteX1300" fmla="*/ 1654952 w 14486511"/>
              <a:gd name="connsiteY1300" fmla="*/ 2084354 h 20737849"/>
              <a:gd name="connsiteX1301" fmla="*/ 1799511 w 14486511"/>
              <a:gd name="connsiteY1301" fmla="*/ 1863322 h 20737849"/>
              <a:gd name="connsiteX1302" fmla="*/ 1828270 w 14486511"/>
              <a:gd name="connsiteY1302" fmla="*/ 1893600 h 20737849"/>
              <a:gd name="connsiteX1303" fmla="*/ 1957692 w 14486511"/>
              <a:gd name="connsiteY1303" fmla="*/ 1828503 h 20737849"/>
              <a:gd name="connsiteX1304" fmla="*/ 1893360 w 14486511"/>
              <a:gd name="connsiteY1304" fmla="*/ 1821691 h 20737849"/>
              <a:gd name="connsiteX1305" fmla="*/ 1799511 w 14486511"/>
              <a:gd name="connsiteY1305" fmla="*/ 1863322 h 20737849"/>
              <a:gd name="connsiteX1306" fmla="*/ 1275774 w 14486511"/>
              <a:gd name="connsiteY1306" fmla="*/ 2627084 h 20737849"/>
              <a:gd name="connsiteX1307" fmla="*/ 1304534 w 14486511"/>
              <a:gd name="connsiteY1307" fmla="*/ 2688397 h 20737849"/>
              <a:gd name="connsiteX1308" fmla="*/ 1329512 w 14486511"/>
              <a:gd name="connsiteY1308" fmla="*/ 2683100 h 20737849"/>
              <a:gd name="connsiteX1309" fmla="*/ 1378705 w 14486511"/>
              <a:gd name="connsiteY1309" fmla="*/ 2616487 h 20737849"/>
              <a:gd name="connsiteX1310" fmla="*/ 1275774 w 14486511"/>
              <a:gd name="connsiteY1310" fmla="*/ 2627084 h 20737849"/>
              <a:gd name="connsiteX1311" fmla="*/ 1836596 w 14486511"/>
              <a:gd name="connsiteY1311" fmla="*/ 1739184 h 20737849"/>
              <a:gd name="connsiteX1312" fmla="*/ 1857032 w 14486511"/>
              <a:gd name="connsiteY1312" fmla="*/ 1741452 h 20737849"/>
              <a:gd name="connsiteX1313" fmla="*/ 1847948 w 14486511"/>
              <a:gd name="connsiteY1313" fmla="*/ 1735398 h 20737849"/>
              <a:gd name="connsiteX1314" fmla="*/ 1836596 w 14486511"/>
              <a:gd name="connsiteY1314" fmla="*/ 1739184 h 20737849"/>
              <a:gd name="connsiteX1315" fmla="*/ 1297722 w 14486511"/>
              <a:gd name="connsiteY1315" fmla="*/ 2549118 h 20737849"/>
              <a:gd name="connsiteX1316" fmla="*/ 1297722 w 14486511"/>
              <a:gd name="connsiteY1316" fmla="*/ 2549876 h 20737849"/>
              <a:gd name="connsiteX1317" fmla="*/ 1298589 w 14486511"/>
              <a:gd name="connsiteY1317" fmla="*/ 2549021 h 20737849"/>
              <a:gd name="connsiteX1318" fmla="*/ 1418818 w 14486511"/>
              <a:gd name="connsiteY1318" fmla="*/ 2535496 h 20737849"/>
              <a:gd name="connsiteX1319" fmla="*/ 1427142 w 14486511"/>
              <a:gd name="connsiteY1319" fmla="*/ 2515815 h 20737849"/>
              <a:gd name="connsiteX1320" fmla="*/ 1435466 w 14486511"/>
              <a:gd name="connsiteY1320" fmla="*/ 2501430 h 20737849"/>
              <a:gd name="connsiteX1321" fmla="*/ 1462713 w 14486511"/>
              <a:gd name="connsiteY1321" fmla="*/ 2473423 h 20737849"/>
              <a:gd name="connsiteX1322" fmla="*/ 1445307 w 14486511"/>
              <a:gd name="connsiteY1322" fmla="*/ 2440876 h 20737849"/>
              <a:gd name="connsiteX1323" fmla="*/ 1406708 w 14486511"/>
              <a:gd name="connsiteY1323" fmla="*/ 2442387 h 20737849"/>
              <a:gd name="connsiteX1324" fmla="*/ 1298589 w 14486511"/>
              <a:gd name="connsiteY1324" fmla="*/ 2549021 h 20737849"/>
              <a:gd name="connsiteX1325" fmla="*/ 1102456 w 14486511"/>
              <a:gd name="connsiteY1325" fmla="*/ 2836759 h 20737849"/>
              <a:gd name="connsiteX1326" fmla="*/ 1191009 w 14486511"/>
              <a:gd name="connsiteY1326" fmla="*/ 2806481 h 20737849"/>
              <a:gd name="connsiteX1327" fmla="*/ 1222037 w 14486511"/>
              <a:gd name="connsiteY1327" fmla="*/ 2783773 h 20737849"/>
              <a:gd name="connsiteX1328" fmla="*/ 1127431 w 14486511"/>
              <a:gd name="connsiteY1328" fmla="*/ 2801183 h 20737849"/>
              <a:gd name="connsiteX1329" fmla="*/ 1102456 w 14486511"/>
              <a:gd name="connsiteY1329" fmla="*/ 2836759 h 20737849"/>
              <a:gd name="connsiteX1330" fmla="*/ 1530076 w 14486511"/>
              <a:gd name="connsiteY1330" fmla="*/ 2169886 h 20737849"/>
              <a:gd name="connsiteX1331" fmla="*/ 1610299 w 14486511"/>
              <a:gd name="connsiteY1331" fmla="*/ 2171402 h 20737849"/>
              <a:gd name="connsiteX1332" fmla="*/ 1615597 w 14486511"/>
              <a:gd name="connsiteY1332" fmla="*/ 2167617 h 20737849"/>
              <a:gd name="connsiteX1333" fmla="*/ 1616355 w 14486511"/>
              <a:gd name="connsiteY1333" fmla="*/ 2167617 h 20737849"/>
              <a:gd name="connsiteX1334" fmla="*/ 1589862 w 14486511"/>
              <a:gd name="connsiteY1334" fmla="*/ 2128255 h 20737849"/>
              <a:gd name="connsiteX1335" fmla="*/ 1530076 w 14486511"/>
              <a:gd name="connsiteY1335" fmla="*/ 2169886 h 20737849"/>
              <a:gd name="connsiteX1336" fmla="*/ 1194790 w 14486511"/>
              <a:gd name="connsiteY1336" fmla="*/ 2663420 h 20737849"/>
              <a:gd name="connsiteX1337" fmla="*/ 1173600 w 14486511"/>
              <a:gd name="connsiteY1337" fmla="*/ 2715646 h 20737849"/>
              <a:gd name="connsiteX1338" fmla="*/ 1227336 w 14486511"/>
              <a:gd name="connsiteY1338" fmla="*/ 2705051 h 20737849"/>
              <a:gd name="connsiteX1339" fmla="*/ 1203116 w 14486511"/>
              <a:gd name="connsiteY1339" fmla="*/ 2654335 h 20737849"/>
              <a:gd name="connsiteX1340" fmla="*/ 1194790 w 14486511"/>
              <a:gd name="connsiteY1340" fmla="*/ 2663420 h 20737849"/>
              <a:gd name="connsiteX1341" fmla="*/ 1741992 w 14486511"/>
              <a:gd name="connsiteY1341" fmla="*/ 1803525 h 20737849"/>
              <a:gd name="connsiteX1342" fmla="*/ 1741992 w 14486511"/>
              <a:gd name="connsiteY1342" fmla="*/ 1804281 h 20737849"/>
              <a:gd name="connsiteX1343" fmla="*/ 1742747 w 14486511"/>
              <a:gd name="connsiteY1343" fmla="*/ 1804281 h 20737849"/>
              <a:gd name="connsiteX1344" fmla="*/ 1623166 w 14486511"/>
              <a:gd name="connsiteY1344" fmla="*/ 1953399 h 20737849"/>
              <a:gd name="connsiteX1345" fmla="*/ 1710960 w 14486511"/>
              <a:gd name="connsiteY1345" fmla="*/ 1959457 h 20737849"/>
              <a:gd name="connsiteX1346" fmla="*/ 1760155 w 14486511"/>
              <a:gd name="connsiteY1346" fmla="*/ 1930693 h 20737849"/>
              <a:gd name="connsiteX1347" fmla="*/ 1759399 w 14486511"/>
              <a:gd name="connsiteY1347" fmla="*/ 1930693 h 20737849"/>
              <a:gd name="connsiteX1348" fmla="*/ 1727611 w 14486511"/>
              <a:gd name="connsiteY1348" fmla="*/ 1897385 h 20737849"/>
              <a:gd name="connsiteX1349" fmla="*/ 1623166 w 14486511"/>
              <a:gd name="connsiteY1349" fmla="*/ 1953399 h 20737849"/>
              <a:gd name="connsiteX1350" fmla="*/ 1421088 w 14486511"/>
              <a:gd name="connsiteY1350" fmla="*/ 2252395 h 20737849"/>
              <a:gd name="connsiteX1351" fmla="*/ 1450606 w 14486511"/>
              <a:gd name="connsiteY1351" fmla="*/ 2301597 h 20737849"/>
              <a:gd name="connsiteX1352" fmla="*/ 1518721 w 14486511"/>
              <a:gd name="connsiteY1352" fmla="*/ 2244069 h 20737849"/>
              <a:gd name="connsiteX1353" fmla="*/ 1518720 w 14486511"/>
              <a:gd name="connsiteY1353" fmla="*/ 2243310 h 20737849"/>
              <a:gd name="connsiteX1354" fmla="*/ 1435466 w 14486511"/>
              <a:gd name="connsiteY1354" fmla="*/ 2241040 h 20737849"/>
              <a:gd name="connsiteX1355" fmla="*/ 1421088 w 14486511"/>
              <a:gd name="connsiteY1355" fmla="*/ 2252395 h 20737849"/>
              <a:gd name="connsiteX1356" fmla="*/ 1010120 w 14486511"/>
              <a:gd name="connsiteY1356" fmla="*/ 2819350 h 20737849"/>
              <a:gd name="connsiteX1357" fmla="*/ 1013903 w 14486511"/>
              <a:gd name="connsiteY1357" fmla="*/ 2828432 h 20737849"/>
              <a:gd name="connsiteX1358" fmla="*/ 1022987 w 14486511"/>
              <a:gd name="connsiteY1358" fmla="*/ 2817836 h 20737849"/>
              <a:gd name="connsiteX1359" fmla="*/ 1010120 w 14486511"/>
              <a:gd name="connsiteY1359" fmla="*/ 2819350 h 20737849"/>
              <a:gd name="connsiteX1360" fmla="*/ 1279559 w 14486511"/>
              <a:gd name="connsiteY1360" fmla="*/ 2370479 h 20737849"/>
              <a:gd name="connsiteX1361" fmla="*/ 1374922 w 14486511"/>
              <a:gd name="connsiteY1361" fmla="*/ 2368208 h 20737849"/>
              <a:gd name="connsiteX1362" fmla="*/ 1394599 w 14486511"/>
              <a:gd name="connsiteY1362" fmla="*/ 2350799 h 20737849"/>
              <a:gd name="connsiteX1363" fmla="*/ 1393843 w 14486511"/>
              <a:gd name="connsiteY1363" fmla="*/ 2350798 h 20737849"/>
              <a:gd name="connsiteX1364" fmla="*/ 1363569 w 14486511"/>
              <a:gd name="connsiteY1364" fmla="*/ 2298568 h 20737849"/>
              <a:gd name="connsiteX1365" fmla="*/ 1279559 w 14486511"/>
              <a:gd name="connsiteY1365" fmla="*/ 2370479 h 20737849"/>
              <a:gd name="connsiteX1366" fmla="*/ 777770 w 14486511"/>
              <a:gd name="connsiteY1366" fmla="*/ 3122129 h 20737849"/>
              <a:gd name="connsiteX1367" fmla="*/ 795178 w 14486511"/>
              <a:gd name="connsiteY1367" fmla="*/ 3166034 h 20737849"/>
              <a:gd name="connsiteX1368" fmla="*/ 1489205 w 14486511"/>
              <a:gd name="connsiteY1368" fmla="*/ 5106093 h 20737849"/>
              <a:gd name="connsiteX1369" fmla="*/ 2681993 w 14486511"/>
              <a:gd name="connsiteY1369" fmla="*/ 8383682 h 20737849"/>
              <a:gd name="connsiteX1370" fmla="*/ 5363496 w 14486511"/>
              <a:gd name="connsiteY1370" fmla="*/ 13234969 h 20737849"/>
              <a:gd name="connsiteX1371" fmla="*/ 5364252 w 14486511"/>
              <a:gd name="connsiteY1371" fmla="*/ 13234969 h 20737849"/>
              <a:gd name="connsiteX1372" fmla="*/ 6397347 w 14486511"/>
              <a:gd name="connsiteY1372" fmla="*/ 14465014 h 20737849"/>
              <a:gd name="connsiteX1373" fmla="*/ 5527732 w 14486511"/>
              <a:gd name="connsiteY1373" fmla="*/ 13346241 h 20737849"/>
              <a:gd name="connsiteX1374" fmla="*/ 2964295 w 14486511"/>
              <a:gd name="connsiteY1374" fmla="*/ 8447266 h 20737849"/>
              <a:gd name="connsiteX1375" fmla="*/ 1913040 w 14486511"/>
              <a:gd name="connsiteY1375" fmla="*/ 5496678 h 20737849"/>
              <a:gd name="connsiteX1376" fmla="*/ 1097157 w 14486511"/>
              <a:gd name="connsiteY1376" fmla="*/ 3224316 h 20737849"/>
              <a:gd name="connsiteX1377" fmla="*/ 1006339 w 14486511"/>
              <a:gd name="connsiteY1377" fmla="*/ 3004045 h 20737849"/>
              <a:gd name="connsiteX1378" fmla="*/ 854210 w 14486511"/>
              <a:gd name="connsiteY1378" fmla="*/ 3071414 h 20737849"/>
              <a:gd name="connsiteX1379" fmla="*/ 777770 w 14486511"/>
              <a:gd name="connsiteY1379" fmla="*/ 3122129 h 20737849"/>
              <a:gd name="connsiteX1380" fmla="*/ 715192 w 14486511"/>
              <a:gd name="connsiteY1380" fmla="*/ 3169758 h 20737849"/>
              <a:gd name="connsiteX1381" fmla="*/ 830659 w 14486511"/>
              <a:gd name="connsiteY1381" fmla="*/ 2995953 h 20737849"/>
              <a:gd name="connsiteX1382" fmla="*/ 835289 w 14486511"/>
              <a:gd name="connsiteY1382" fmla="*/ 2994206 h 20737849"/>
              <a:gd name="connsiteX1383" fmla="*/ 846642 w 14486511"/>
              <a:gd name="connsiteY1383" fmla="*/ 2986636 h 20737849"/>
              <a:gd name="connsiteX1384" fmla="*/ 835204 w 14486511"/>
              <a:gd name="connsiteY1384" fmla="*/ 2989112 h 20737849"/>
              <a:gd name="connsiteX1385" fmla="*/ 898890 w 14486511"/>
              <a:gd name="connsiteY1385" fmla="*/ 2893249 h 20737849"/>
              <a:gd name="connsiteX1386" fmla="*/ 952601 w 14486511"/>
              <a:gd name="connsiteY1386" fmla="*/ 2879905 h 20737849"/>
              <a:gd name="connsiteX1387" fmla="*/ 934796 w 14486511"/>
              <a:gd name="connsiteY1387" fmla="*/ 2839202 h 20737849"/>
              <a:gd name="connsiteX1388" fmla="*/ 997293 w 14486511"/>
              <a:gd name="connsiteY1388" fmla="*/ 2745129 h 20737849"/>
              <a:gd name="connsiteX1389" fmla="*/ 1079752 w 14486511"/>
              <a:gd name="connsiteY1389" fmla="*/ 2732300 h 20737849"/>
              <a:gd name="connsiteX1390" fmla="*/ 1122135 w 14486511"/>
              <a:gd name="connsiteY1390" fmla="*/ 2639954 h 20737849"/>
              <a:gd name="connsiteX1391" fmla="*/ 1064737 w 14486511"/>
              <a:gd name="connsiteY1391" fmla="*/ 2643610 h 20737849"/>
              <a:gd name="connsiteX1392" fmla="*/ 1116276 w 14486511"/>
              <a:gd name="connsiteY1392" fmla="*/ 2566032 h 20737849"/>
              <a:gd name="connsiteX1393" fmla="*/ 1157706 w 14486511"/>
              <a:gd name="connsiteY1393" fmla="*/ 2562743 h 20737849"/>
              <a:gd name="connsiteX1394" fmla="*/ 1140715 w 14486511"/>
              <a:gd name="connsiteY1394" fmla="*/ 2529245 h 20737849"/>
              <a:gd name="connsiteX1395" fmla="*/ 1190090 w 14486511"/>
              <a:gd name="connsiteY1395" fmla="*/ 2454923 h 20737849"/>
              <a:gd name="connsiteX1396" fmla="*/ 1222795 w 14486511"/>
              <a:gd name="connsiteY1396" fmla="*/ 2519600 h 20737849"/>
              <a:gd name="connsiteX1397" fmla="*/ 1222795 w 14486511"/>
              <a:gd name="connsiteY1397" fmla="*/ 2518842 h 20737849"/>
              <a:gd name="connsiteX1398" fmla="*/ 1294694 w 14486511"/>
              <a:gd name="connsiteY1398" fmla="*/ 2444661 h 20737849"/>
              <a:gd name="connsiteX1399" fmla="*/ 1197062 w 14486511"/>
              <a:gd name="connsiteY1399" fmla="*/ 2446172 h 20737849"/>
              <a:gd name="connsiteX1400" fmla="*/ 1193610 w 14486511"/>
              <a:gd name="connsiteY1400" fmla="*/ 2449625 h 20737849"/>
              <a:gd name="connsiteX1401" fmla="*/ 1382131 w 14486511"/>
              <a:gd name="connsiteY1401" fmla="*/ 2165857 h 20737849"/>
              <a:gd name="connsiteX1402" fmla="*/ 1408222 w 14486511"/>
              <a:gd name="connsiteY1402" fmla="*/ 2166859 h 20737849"/>
              <a:gd name="connsiteX1403" fmla="*/ 1544455 w 14486511"/>
              <a:gd name="connsiteY1403" fmla="*/ 2067700 h 20737849"/>
              <a:gd name="connsiteX1404" fmla="*/ 1510397 w 14486511"/>
              <a:gd name="connsiteY1404" fmla="*/ 2022282 h 20737849"/>
              <a:gd name="connsiteX1405" fmla="*/ 1508882 w 14486511"/>
              <a:gd name="connsiteY1405" fmla="*/ 2022281 h 20737849"/>
              <a:gd name="connsiteX1406" fmla="*/ 1451608 w 14486511"/>
              <a:gd name="connsiteY1406" fmla="*/ 2061276 h 20737849"/>
              <a:gd name="connsiteX1407" fmla="*/ 1553219 w 14486511"/>
              <a:gd name="connsiteY1407" fmla="*/ 1908327 h 20737849"/>
              <a:gd name="connsiteX1408" fmla="*/ 1672362 w 14486511"/>
              <a:gd name="connsiteY1408" fmla="*/ 1842129 h 20737849"/>
              <a:gd name="connsiteX1409" fmla="*/ 1642086 w 14486511"/>
              <a:gd name="connsiteY1409" fmla="*/ 1814876 h 20737849"/>
              <a:gd name="connsiteX1410" fmla="*/ 1602897 w 14486511"/>
              <a:gd name="connsiteY1410" fmla="*/ 1833550 h 20737849"/>
              <a:gd name="connsiteX1411" fmla="*/ 1682060 w 14486511"/>
              <a:gd name="connsiteY1411" fmla="*/ 1714391 h 20737849"/>
              <a:gd name="connsiteX1412" fmla="*/ 1762426 w 14486511"/>
              <a:gd name="connsiteY1412" fmla="*/ 1683925 h 20737849"/>
              <a:gd name="connsiteX1413" fmla="*/ 1748801 w 14486511"/>
              <a:gd name="connsiteY1413" fmla="*/ 1677113 h 20737849"/>
              <a:gd name="connsiteX1414" fmla="*/ 1748801 w 14486511"/>
              <a:gd name="connsiteY1414" fmla="*/ 1676357 h 20737849"/>
              <a:gd name="connsiteX1415" fmla="*/ 1698806 w 14486511"/>
              <a:gd name="connsiteY1415" fmla="*/ 1689185 h 20737849"/>
              <a:gd name="connsiteX1416" fmla="*/ 1834437 w 14486511"/>
              <a:gd name="connsiteY1416" fmla="*/ 1485029 h 20737849"/>
              <a:gd name="connsiteX1417" fmla="*/ 2120592 w 14486511"/>
              <a:gd name="connsiteY1417" fmla="*/ 1527486 h 20737849"/>
              <a:gd name="connsiteX1418" fmla="*/ 2415583 w 14486511"/>
              <a:gd name="connsiteY1418" fmla="*/ 1567354 h 20737849"/>
              <a:gd name="connsiteX1419" fmla="*/ 2631283 w 14486511"/>
              <a:gd name="connsiteY1419" fmla="*/ 1580981 h 20737849"/>
              <a:gd name="connsiteX1420" fmla="*/ 2906776 w 14486511"/>
              <a:gd name="connsiteY1420" fmla="*/ 1593848 h 20737849"/>
              <a:gd name="connsiteX1421" fmla="*/ 3130048 w 14486511"/>
              <a:gd name="connsiteY1421" fmla="*/ 1601420 h 20737849"/>
              <a:gd name="connsiteX1422" fmla="*/ 3337422 w 14486511"/>
              <a:gd name="connsiteY1422" fmla="*/ 1604445 h 20737849"/>
              <a:gd name="connsiteX1423" fmla="*/ 3519062 w 14486511"/>
              <a:gd name="connsiteY1423" fmla="*/ 1603690 h 20737849"/>
              <a:gd name="connsiteX1424" fmla="*/ 3765039 w 14486511"/>
              <a:gd name="connsiteY1424" fmla="*/ 1602176 h 20737849"/>
              <a:gd name="connsiteX1425" fmla="*/ 3774120 w 14486511"/>
              <a:gd name="connsiteY1425" fmla="*/ 1602176 h 20737849"/>
              <a:gd name="connsiteX1426" fmla="*/ 3841479 w 14486511"/>
              <a:gd name="connsiteY1426" fmla="*/ 1583251 h 20737849"/>
              <a:gd name="connsiteX1427" fmla="*/ 3843750 w 14486511"/>
              <a:gd name="connsiteY1427" fmla="*/ 1577194 h 20737849"/>
              <a:gd name="connsiteX1428" fmla="*/ 2096112 w 14486511"/>
              <a:gd name="connsiteY1428" fmla="*/ 1342559 h 20737849"/>
              <a:gd name="connsiteX1429" fmla="*/ 1947338 w 14486511"/>
              <a:gd name="connsiteY1429" fmla="*/ 1315086 h 20737849"/>
              <a:gd name="connsiteX1430" fmla="*/ 1993162 w 14486511"/>
              <a:gd name="connsiteY1430" fmla="*/ 1246110 h 20737849"/>
              <a:gd name="connsiteX1431" fmla="*/ 2112385 w 14486511"/>
              <a:gd name="connsiteY1431" fmla="*/ 1268210 h 20737849"/>
              <a:gd name="connsiteX1432" fmla="*/ 4144976 w 14486511"/>
              <a:gd name="connsiteY1432" fmla="*/ 1466682 h 20737849"/>
              <a:gd name="connsiteX1433" fmla="*/ 4151785 w 14486511"/>
              <a:gd name="connsiteY1433" fmla="*/ 1446244 h 20737849"/>
              <a:gd name="connsiteX1434" fmla="*/ 4172219 w 14486511"/>
              <a:gd name="connsiteY1434" fmla="*/ 1441700 h 20737849"/>
              <a:gd name="connsiteX1435" fmla="*/ 4212333 w 14486511"/>
              <a:gd name="connsiteY1435" fmla="*/ 1432619 h 20737849"/>
              <a:gd name="connsiteX1436" fmla="*/ 2177893 w 14486511"/>
              <a:gd name="connsiteY1436" fmla="*/ 1085754 h 20737849"/>
              <a:gd name="connsiteX1437" fmla="*/ 2109380 w 14486511"/>
              <a:gd name="connsiteY1437" fmla="*/ 1071173 h 20737849"/>
              <a:gd name="connsiteX1438" fmla="*/ 2154648 w 14486511"/>
              <a:gd name="connsiteY1438" fmla="*/ 1003034 h 20737849"/>
              <a:gd name="connsiteX1439" fmla="*/ 2309723 w 14486511"/>
              <a:gd name="connsiteY1439" fmla="*/ 1035607 h 20737849"/>
              <a:gd name="connsiteX1440" fmla="*/ 4449984 w 14486511"/>
              <a:gd name="connsiteY1440" fmla="*/ 1345569 h 20737849"/>
              <a:gd name="connsiteX1441" fmla="*/ 4456794 w 14486511"/>
              <a:gd name="connsiteY1441" fmla="*/ 1323619 h 20737849"/>
              <a:gd name="connsiteX1442" fmla="*/ 4477231 w 14486511"/>
              <a:gd name="connsiteY1442" fmla="*/ 1325132 h 20737849"/>
              <a:gd name="connsiteX1443" fmla="*/ 4670981 w 14486511"/>
              <a:gd name="connsiteY1443" fmla="*/ 1302426 h 20737849"/>
              <a:gd name="connsiteX1444" fmla="*/ 2547459 w 14486511"/>
              <a:gd name="connsiteY1444" fmla="*/ 889046 h 20737849"/>
              <a:gd name="connsiteX1445" fmla="*/ 2273147 w 14486511"/>
              <a:gd name="connsiteY1445" fmla="*/ 824665 h 20737849"/>
              <a:gd name="connsiteX1446" fmla="*/ 2317855 w 14486511"/>
              <a:gd name="connsiteY1446" fmla="*/ 757369 h 20737849"/>
              <a:gd name="connsiteX1447" fmla="*/ 2350640 w 14486511"/>
              <a:gd name="connsiteY1447" fmla="*/ 765110 h 20737849"/>
              <a:gd name="connsiteX1448" fmla="*/ 4752722 w 14486511"/>
              <a:gd name="connsiteY1448" fmla="*/ 1225216 h 20737849"/>
              <a:gd name="connsiteX1449" fmla="*/ 4757261 w 14486511"/>
              <a:gd name="connsiteY1449" fmla="*/ 1210831 h 20737849"/>
              <a:gd name="connsiteX1450" fmla="*/ 4782238 w 14486511"/>
              <a:gd name="connsiteY1450" fmla="*/ 1208564 h 20737849"/>
              <a:gd name="connsiteX1451" fmla="*/ 8353795 w 14486511"/>
              <a:gd name="connsiteY1451" fmla="*/ 2186540 h 20737849"/>
              <a:gd name="connsiteX1452" fmla="*/ 10095293 w 14486511"/>
              <a:gd name="connsiteY1452" fmla="*/ 3918440 h 20737849"/>
              <a:gd name="connsiteX1453" fmla="*/ 11491673 w 14486511"/>
              <a:gd name="connsiteY1453" fmla="*/ 9298837 h 20737849"/>
              <a:gd name="connsiteX1454" fmla="*/ 10983073 w 14486511"/>
              <a:gd name="connsiteY1454" fmla="*/ 14913128 h 20737849"/>
              <a:gd name="connsiteX1455" fmla="*/ 10482041 w 14486511"/>
              <a:gd name="connsiteY1455" fmla="*/ 17086328 h 20737849"/>
              <a:gd name="connsiteX1456" fmla="*/ 10566809 w 14486511"/>
              <a:gd name="connsiteY1456" fmla="*/ 17122660 h 20737849"/>
              <a:gd name="connsiteX1457" fmla="*/ 11132929 w 14486511"/>
              <a:gd name="connsiteY1457" fmla="*/ 14963844 h 20737849"/>
              <a:gd name="connsiteX1458" fmla="*/ 11767163 w 14486511"/>
              <a:gd name="connsiteY1458" fmla="*/ 9335925 h 20737849"/>
              <a:gd name="connsiteX1459" fmla="*/ 10404085 w 14486511"/>
              <a:gd name="connsiteY1459" fmla="*/ 3991865 h 20737849"/>
              <a:gd name="connsiteX1460" fmla="*/ 8671666 w 14486511"/>
              <a:gd name="connsiteY1460" fmla="*/ 2286459 h 20737849"/>
              <a:gd name="connsiteX1461" fmla="*/ 5096331 w 14486511"/>
              <a:gd name="connsiteY1461" fmla="*/ 1168446 h 20737849"/>
              <a:gd name="connsiteX1462" fmla="*/ 2597354 w 14486511"/>
              <a:gd name="connsiteY1462" fmla="*/ 615016 h 20737849"/>
              <a:gd name="connsiteX1463" fmla="*/ 2439519 w 14486511"/>
              <a:gd name="connsiteY1463" fmla="*/ 574236 h 20737849"/>
              <a:gd name="connsiteX1464" fmla="*/ 2483770 w 14486511"/>
              <a:gd name="connsiteY1464" fmla="*/ 507627 h 20737849"/>
              <a:gd name="connsiteX1465" fmla="*/ 2602083 w 14486511"/>
              <a:gd name="connsiteY1465" fmla="*/ 538140 h 20737849"/>
              <a:gd name="connsiteX1466" fmla="*/ 5055460 w 14486511"/>
              <a:gd name="connsiteY1466" fmla="*/ 1101075 h 20737849"/>
              <a:gd name="connsiteX1467" fmla="*/ 5058487 w 14486511"/>
              <a:gd name="connsiteY1467" fmla="*/ 1091993 h 20737849"/>
              <a:gd name="connsiteX1468" fmla="*/ 5086492 w 14486511"/>
              <a:gd name="connsiteY1468" fmla="*/ 1091991 h 20737849"/>
              <a:gd name="connsiteX1469" fmla="*/ 8712538 w 14486511"/>
              <a:gd name="connsiteY1469" fmla="*/ 2222117 h 20737849"/>
              <a:gd name="connsiteX1470" fmla="*/ 10466903 w 14486511"/>
              <a:gd name="connsiteY1470" fmla="*/ 3947961 h 20737849"/>
              <a:gd name="connsiteX1471" fmla="*/ 11843605 w 14486511"/>
              <a:gd name="connsiteY1471" fmla="*/ 9334410 h 20737849"/>
              <a:gd name="connsiteX1472" fmla="*/ 11207101 w 14486511"/>
              <a:gd name="connsiteY1472" fmla="*/ 14978982 h 20737849"/>
              <a:gd name="connsiteX1473" fmla="*/ 10637196 w 14486511"/>
              <a:gd name="connsiteY1473" fmla="*/ 17150666 h 20737849"/>
              <a:gd name="connsiteX1474" fmla="*/ 10730289 w 14486511"/>
              <a:gd name="connsiteY1474" fmla="*/ 17190030 h 20737849"/>
              <a:gd name="connsiteX1475" fmla="*/ 11357711 w 14486511"/>
              <a:gd name="connsiteY1475" fmla="*/ 15027426 h 20737849"/>
              <a:gd name="connsiteX1476" fmla="*/ 12119857 w 14486511"/>
              <a:gd name="connsiteY1476" fmla="*/ 9370745 h 20737849"/>
              <a:gd name="connsiteX1477" fmla="*/ 10776453 w 14486511"/>
              <a:gd name="connsiteY1477" fmla="*/ 4022141 h 20737849"/>
              <a:gd name="connsiteX1478" fmla="*/ 9029656 w 14486511"/>
              <a:gd name="connsiteY1478" fmla="*/ 2321276 h 20737849"/>
              <a:gd name="connsiteX1479" fmla="*/ 5385445 w 14486511"/>
              <a:gd name="connsiteY1479" fmla="*/ 1051875 h 20737849"/>
              <a:gd name="connsiteX1480" fmla="*/ 5385444 w 14486511"/>
              <a:gd name="connsiteY1480" fmla="*/ 1047333 h 20737849"/>
              <a:gd name="connsiteX1481" fmla="*/ 5383173 w 14486511"/>
              <a:gd name="connsiteY1481" fmla="*/ 1047331 h 20737849"/>
              <a:gd name="connsiteX1482" fmla="*/ 2643361 w 14486511"/>
              <a:gd name="connsiteY1482" fmla="*/ 331514 h 20737849"/>
              <a:gd name="connsiteX1483" fmla="*/ 2607447 w 14486511"/>
              <a:gd name="connsiteY1483" fmla="*/ 321464 h 20737849"/>
              <a:gd name="connsiteX1484" fmla="*/ 2650558 w 14486511"/>
              <a:gd name="connsiteY1484" fmla="*/ 256572 h 20737849"/>
              <a:gd name="connsiteX1485" fmla="*/ 2853045 w 14486511"/>
              <a:gd name="connsiteY1485" fmla="*/ 313154 h 20737849"/>
              <a:gd name="connsiteX1486" fmla="*/ 5361983 w 14486511"/>
              <a:gd name="connsiteY1486" fmla="*/ 978448 h 20737849"/>
              <a:gd name="connsiteX1487" fmla="*/ 5361983 w 14486511"/>
              <a:gd name="connsiteY1487" fmla="*/ 975420 h 20737849"/>
              <a:gd name="connsiteX1488" fmla="*/ 5392257 w 14486511"/>
              <a:gd name="connsiteY1488" fmla="*/ 977694 h 20737849"/>
              <a:gd name="connsiteX1489" fmla="*/ 9072039 w 14486511"/>
              <a:gd name="connsiteY1489" fmla="*/ 2259206 h 20737849"/>
              <a:gd name="connsiteX1490" fmla="*/ 10838517 w 14486511"/>
              <a:gd name="connsiteY1490" fmla="*/ 3979753 h 20737849"/>
              <a:gd name="connsiteX1491" fmla="*/ 12195539 w 14486511"/>
              <a:gd name="connsiteY1491" fmla="*/ 9372256 h 20737849"/>
              <a:gd name="connsiteX1492" fmla="*/ 11431125 w 14486511"/>
              <a:gd name="connsiteY1492" fmla="*/ 15047106 h 20737849"/>
              <a:gd name="connsiteX1493" fmla="*/ 10793863 w 14486511"/>
              <a:gd name="connsiteY1493" fmla="*/ 17218038 h 20737849"/>
              <a:gd name="connsiteX1494" fmla="*/ 10882413 w 14486511"/>
              <a:gd name="connsiteY1494" fmla="*/ 17254370 h 20737849"/>
              <a:gd name="connsiteX1495" fmla="*/ 12471787 w 14486511"/>
              <a:gd name="connsiteY1495" fmla="*/ 9407079 h 20737849"/>
              <a:gd name="connsiteX1496" fmla="*/ 11148823 w 14486511"/>
              <a:gd name="connsiteY1496" fmla="*/ 4053178 h 20737849"/>
              <a:gd name="connsiteX1497" fmla="*/ 5684397 w 14486511"/>
              <a:gd name="connsiteY1497" fmla="*/ 935302 h 20737849"/>
              <a:gd name="connsiteX1498" fmla="*/ 2777706 w 14486511"/>
              <a:gd name="connsiteY1498" fmla="*/ 65184 h 20737849"/>
              <a:gd name="connsiteX1499" fmla="*/ 2821011 w 14486511"/>
              <a:gd name="connsiteY1499" fmla="*/ 0 h 20737849"/>
              <a:gd name="connsiteX1500" fmla="*/ 5701805 w 14486511"/>
              <a:gd name="connsiteY1500" fmla="*/ 862636 h 20737849"/>
              <a:gd name="connsiteX1501" fmla="*/ 11210883 w 14486511"/>
              <a:gd name="connsiteY1501" fmla="*/ 4010030 h 20737849"/>
              <a:gd name="connsiteX1502" fmla="*/ 12548231 w 14486511"/>
              <a:gd name="connsiteY1502" fmla="*/ 9409349 h 20737849"/>
              <a:gd name="connsiteX1503" fmla="*/ 10953555 w 14486511"/>
              <a:gd name="connsiteY1503" fmla="*/ 17283132 h 20737849"/>
              <a:gd name="connsiteX1504" fmla="*/ 14486511 w 14486511"/>
              <a:gd name="connsiteY1504" fmla="*/ 18379196 h 20737849"/>
              <a:gd name="connsiteX1505" fmla="*/ 14469862 w 14486511"/>
              <a:gd name="connsiteY1505" fmla="*/ 18452622 h 20737849"/>
              <a:gd name="connsiteX1506" fmla="*/ 14453966 w 14486511"/>
              <a:gd name="connsiteY1506" fmla="*/ 18455647 h 20737849"/>
              <a:gd name="connsiteX1507" fmla="*/ 10911176 w 14486511"/>
              <a:gd name="connsiteY1507" fmla="*/ 17356556 h 20737849"/>
              <a:gd name="connsiteX1508" fmla="*/ 10870302 w 14486511"/>
              <a:gd name="connsiteY1508" fmla="*/ 17467828 h 20737849"/>
              <a:gd name="connsiteX1509" fmla="*/ 14221613 w 14486511"/>
              <a:gd name="connsiteY1509" fmla="*/ 18610824 h 20737849"/>
              <a:gd name="connsiteX1510" fmla="*/ 14203450 w 14486511"/>
              <a:gd name="connsiteY1510" fmla="*/ 18684246 h 20737849"/>
              <a:gd name="connsiteX1511" fmla="*/ 10843815 w 14486511"/>
              <a:gd name="connsiteY1511" fmla="*/ 17538982 h 20737849"/>
              <a:gd name="connsiteX1512" fmla="*/ 10802945 w 14486511"/>
              <a:gd name="connsiteY1512" fmla="*/ 17651010 h 20737849"/>
              <a:gd name="connsiteX1513" fmla="*/ 13973369 w 14486511"/>
              <a:gd name="connsiteY1513" fmla="*/ 18840176 h 20737849"/>
              <a:gd name="connsiteX1514" fmla="*/ 13952936 w 14486511"/>
              <a:gd name="connsiteY1514" fmla="*/ 18912844 h 20737849"/>
              <a:gd name="connsiteX1515" fmla="*/ 10776454 w 14486511"/>
              <a:gd name="connsiteY1515" fmla="*/ 17722164 h 20737849"/>
              <a:gd name="connsiteX1516" fmla="*/ 10736341 w 14486511"/>
              <a:gd name="connsiteY1516" fmla="*/ 17824354 h 20737849"/>
              <a:gd name="connsiteX1517" fmla="*/ 13725124 w 14486511"/>
              <a:gd name="connsiteY1517" fmla="*/ 19068778 h 20737849"/>
              <a:gd name="connsiteX1518" fmla="*/ 13703177 w 14486511"/>
              <a:gd name="connsiteY1518" fmla="*/ 19141444 h 20737849"/>
              <a:gd name="connsiteX1519" fmla="*/ 10709095 w 14486511"/>
              <a:gd name="connsiteY1519" fmla="*/ 17895508 h 20737849"/>
              <a:gd name="connsiteX1520" fmla="*/ 10665956 w 14486511"/>
              <a:gd name="connsiteY1520" fmla="*/ 18006776 h 20737849"/>
              <a:gd name="connsiteX1521" fmla="*/ 13477637 w 14486511"/>
              <a:gd name="connsiteY1521" fmla="*/ 19298136 h 20737849"/>
              <a:gd name="connsiteX1522" fmla="*/ 13453415 w 14486511"/>
              <a:gd name="connsiteY1522" fmla="*/ 19370041 h 20737849"/>
              <a:gd name="connsiteX1523" fmla="*/ 10638709 w 14486511"/>
              <a:gd name="connsiteY1523" fmla="*/ 18077930 h 20737849"/>
              <a:gd name="connsiteX1524" fmla="*/ 10594811 w 14486511"/>
              <a:gd name="connsiteY1524" fmla="*/ 18189202 h 20737849"/>
              <a:gd name="connsiteX1525" fmla="*/ 13229391 w 14486511"/>
              <a:gd name="connsiteY1525" fmla="*/ 19526732 h 20737849"/>
              <a:gd name="connsiteX1526" fmla="*/ 13202901 w 14486511"/>
              <a:gd name="connsiteY1526" fmla="*/ 19597883 h 20737849"/>
              <a:gd name="connsiteX1527" fmla="*/ 10566809 w 14486511"/>
              <a:gd name="connsiteY1527" fmla="*/ 18261114 h 20737849"/>
              <a:gd name="connsiteX1528" fmla="*/ 10522909 w 14486511"/>
              <a:gd name="connsiteY1528" fmla="*/ 18372384 h 20737849"/>
              <a:gd name="connsiteX1529" fmla="*/ 12981905 w 14486511"/>
              <a:gd name="connsiteY1529" fmla="*/ 19756088 h 20737849"/>
              <a:gd name="connsiteX1530" fmla="*/ 12952383 w 14486511"/>
              <a:gd name="connsiteY1530" fmla="*/ 19825728 h 20737849"/>
              <a:gd name="connsiteX1531" fmla="*/ 10493395 w 14486511"/>
              <a:gd name="connsiteY1531" fmla="*/ 18444296 h 20737849"/>
              <a:gd name="connsiteX1532" fmla="*/ 10447983 w 14486511"/>
              <a:gd name="connsiteY1532" fmla="*/ 18554050 h 20737849"/>
              <a:gd name="connsiteX1533" fmla="*/ 12733659 w 14486511"/>
              <a:gd name="connsiteY1533" fmla="*/ 19985444 h 20737849"/>
              <a:gd name="connsiteX1534" fmla="*/ 12701869 w 14486511"/>
              <a:gd name="connsiteY1534" fmla="*/ 20054323 h 20737849"/>
              <a:gd name="connsiteX1535" fmla="*/ 10417713 w 14486511"/>
              <a:gd name="connsiteY1535" fmla="*/ 18626720 h 20737849"/>
              <a:gd name="connsiteX1536" fmla="*/ 10372300 w 14486511"/>
              <a:gd name="connsiteY1536" fmla="*/ 18736478 h 20737849"/>
              <a:gd name="connsiteX1537" fmla="*/ 12485411 w 14486511"/>
              <a:gd name="connsiteY1537" fmla="*/ 20214798 h 20737849"/>
              <a:gd name="connsiteX1538" fmla="*/ 12450597 w 14486511"/>
              <a:gd name="connsiteY1538" fmla="*/ 20282168 h 20737849"/>
              <a:gd name="connsiteX1539" fmla="*/ 10341267 w 14486511"/>
              <a:gd name="connsiteY1539" fmla="*/ 18810658 h 20737849"/>
              <a:gd name="connsiteX1540" fmla="*/ 10295857 w 14486511"/>
              <a:gd name="connsiteY1540" fmla="*/ 18920412 h 20737849"/>
              <a:gd name="connsiteX1541" fmla="*/ 12237165 w 14486511"/>
              <a:gd name="connsiteY1541" fmla="*/ 20444912 h 20737849"/>
              <a:gd name="connsiteX1542" fmla="*/ 12199323 w 14486511"/>
              <a:gd name="connsiteY1542" fmla="*/ 20510764 h 20737849"/>
              <a:gd name="connsiteX1543" fmla="*/ 10740787 w 14486511"/>
              <a:gd name="connsiteY1543" fmla="*/ 19443431 h 20737849"/>
              <a:gd name="connsiteX1544" fmla="*/ 10739045 w 14486511"/>
              <a:gd name="connsiteY1544" fmla="*/ 19441792 h 20737849"/>
              <a:gd name="connsiteX1545" fmla="*/ 8605051 w 14486511"/>
              <a:gd name="connsiteY1545" fmla="*/ 17041668 h 20737849"/>
              <a:gd name="connsiteX1546" fmla="*/ 8438559 w 14486511"/>
              <a:gd name="connsiteY1546" fmla="*/ 16772191 h 20737849"/>
              <a:gd name="connsiteX1547" fmla="*/ 8343953 w 14486511"/>
              <a:gd name="connsiteY1547" fmla="*/ 16633672 h 20737849"/>
              <a:gd name="connsiteX1548" fmla="*/ 8178204 w 14486511"/>
              <a:gd name="connsiteY1548" fmla="*/ 16413397 h 20737849"/>
              <a:gd name="connsiteX1549" fmla="*/ 8006401 w 14486511"/>
              <a:gd name="connsiteY1549" fmla="*/ 16202966 h 20737849"/>
              <a:gd name="connsiteX1550" fmla="*/ 7807352 w 14486511"/>
              <a:gd name="connsiteY1550" fmla="*/ 15978910 h 20737849"/>
              <a:gd name="connsiteX1551" fmla="*/ 7622681 w 14486511"/>
              <a:gd name="connsiteY1551" fmla="*/ 15785888 h 20737849"/>
              <a:gd name="connsiteX1552" fmla="*/ 7434226 w 14486511"/>
              <a:gd name="connsiteY1552" fmla="*/ 15601950 h 20737849"/>
              <a:gd name="connsiteX1553" fmla="*/ 7335077 w 14486511"/>
              <a:gd name="connsiteY1553" fmla="*/ 15511874 h 20737849"/>
              <a:gd name="connsiteX1554" fmla="*/ 7015690 w 14486511"/>
              <a:gd name="connsiteY1554" fmla="*/ 15238614 h 20737849"/>
              <a:gd name="connsiteX1555" fmla="*/ 6966324 w 14486511"/>
              <a:gd name="connsiteY1555" fmla="*/ 15198580 h 20737849"/>
              <a:gd name="connsiteX1556" fmla="*/ 5651075 w 14486511"/>
              <a:gd name="connsiteY1556" fmla="*/ 13719304 h 20737849"/>
              <a:gd name="connsiteX1557" fmla="*/ 5303704 w 14486511"/>
              <a:gd name="connsiteY1557" fmla="*/ 13281903 h 20737849"/>
              <a:gd name="connsiteX1558" fmla="*/ 2612363 w 14486511"/>
              <a:gd name="connsiteY1558" fmla="*/ 8412447 h 20737849"/>
              <a:gd name="connsiteX1559" fmla="*/ 1418061 w 14486511"/>
              <a:gd name="connsiteY1559" fmla="*/ 5131073 h 20737849"/>
              <a:gd name="connsiteX1560" fmla="*/ 724790 w 14486511"/>
              <a:gd name="connsiteY1560" fmla="*/ 3194041 h 20737849"/>
              <a:gd name="connsiteX1561" fmla="*/ 484629 w 14486511"/>
              <a:gd name="connsiteY1561" fmla="*/ 3516810 h 20737849"/>
              <a:gd name="connsiteX1562" fmla="*/ 536960 w 14486511"/>
              <a:gd name="connsiteY1562" fmla="*/ 3438039 h 20737849"/>
              <a:gd name="connsiteX1563" fmla="*/ 611075 w 14486511"/>
              <a:gd name="connsiteY1563" fmla="*/ 3639067 h 20737849"/>
              <a:gd name="connsiteX1564" fmla="*/ 1028283 w 14486511"/>
              <a:gd name="connsiteY1564" fmla="*/ 4834348 h 20737849"/>
              <a:gd name="connsiteX1565" fmla="*/ 2330060 w 14486511"/>
              <a:gd name="connsiteY1565" fmla="*/ 8347349 h 20737849"/>
              <a:gd name="connsiteX1566" fmla="*/ 4734954 w 14486511"/>
              <a:gd name="connsiteY1566" fmla="*/ 12649154 h 20737849"/>
              <a:gd name="connsiteX1567" fmla="*/ 4981696 w 14486511"/>
              <a:gd name="connsiteY1567" fmla="*/ 12966446 h 20737849"/>
              <a:gd name="connsiteX1568" fmla="*/ 4399134 w 14486511"/>
              <a:gd name="connsiteY1568" fmla="*/ 12311235 h 20737849"/>
              <a:gd name="connsiteX1569" fmla="*/ 4284849 w 14486511"/>
              <a:gd name="connsiteY1569" fmla="*/ 12151765 h 20737849"/>
              <a:gd name="connsiteX1570" fmla="*/ 2259672 w 14486511"/>
              <a:gd name="connsiteY1570" fmla="*/ 8376870 h 20737849"/>
              <a:gd name="connsiteX1571" fmla="*/ 956386 w 14486511"/>
              <a:gd name="connsiteY1571" fmla="*/ 4859328 h 20737849"/>
              <a:gd name="connsiteX1572" fmla="*/ 544284 w 14486511"/>
              <a:gd name="connsiteY1572" fmla="*/ 3678841 h 20737849"/>
              <a:gd name="connsiteX1573" fmla="*/ 247800 w 14486511"/>
              <a:gd name="connsiteY1573" fmla="*/ 3873295 h 20737849"/>
              <a:gd name="connsiteX1574" fmla="*/ 300052 w 14486511"/>
              <a:gd name="connsiteY1574" fmla="*/ 3794643 h 20737849"/>
              <a:gd name="connsiteX1575" fmla="*/ 370776 w 14486511"/>
              <a:gd name="connsiteY1575" fmla="*/ 3997164 h 20737849"/>
              <a:gd name="connsiteX1576" fmla="*/ 568880 w 14486511"/>
              <a:gd name="connsiteY1576" fmla="*/ 4573200 h 20737849"/>
              <a:gd name="connsiteX1577" fmla="*/ 1977371 w 14486511"/>
              <a:gd name="connsiteY1577" fmla="*/ 8311017 h 20737849"/>
              <a:gd name="connsiteX1578" fmla="*/ 3702090 w 14486511"/>
              <a:gd name="connsiteY1578" fmla="*/ 11501371 h 20737849"/>
              <a:gd name="connsiteX1579" fmla="*/ 3784770 w 14486511"/>
              <a:gd name="connsiteY1579" fmla="*/ 11620252 h 20737849"/>
              <a:gd name="connsiteX1580" fmla="*/ 3442846 w 14486511"/>
              <a:gd name="connsiteY1580" fmla="*/ 11235688 h 20737849"/>
              <a:gd name="connsiteX1581" fmla="*/ 3265804 w 14486511"/>
              <a:gd name="connsiteY1581" fmla="*/ 10958729 h 20737849"/>
              <a:gd name="connsiteX1582" fmla="*/ 1908494 w 14486511"/>
              <a:gd name="connsiteY1582" fmla="*/ 8341293 h 20737849"/>
              <a:gd name="connsiteX1583" fmla="*/ 497739 w 14486511"/>
              <a:gd name="connsiteY1583" fmla="*/ 4597424 h 20737849"/>
              <a:gd name="connsiteX1584" fmla="*/ 301147 w 14486511"/>
              <a:gd name="connsiteY1584" fmla="*/ 4026210 h 20737849"/>
              <a:gd name="connsiteX1585" fmla="*/ 0 w 14486511"/>
              <a:gd name="connsiteY1585" fmla="*/ 4246291 h 20737849"/>
              <a:gd name="connsiteX1586" fmla="*/ 57914 w 14486511"/>
              <a:gd name="connsiteY1586" fmla="*/ 4159118 h 20737849"/>
              <a:gd name="connsiteX1587" fmla="*/ 119314 w 14486511"/>
              <a:gd name="connsiteY1587" fmla="*/ 4339304 h 20737849"/>
              <a:gd name="connsiteX1588" fmla="*/ 2655758 w 14486511"/>
              <a:gd name="connsiteY1588" fmla="*/ 10260394 h 20737849"/>
              <a:gd name="connsiteX1589" fmla="*/ 2835630 w 14486511"/>
              <a:gd name="connsiteY1589" fmla="*/ 10552744 h 20737849"/>
              <a:gd name="connsiteX1590" fmla="*/ 2531614 w 14486511"/>
              <a:gd name="connsiteY1590" fmla="*/ 10210815 h 20737849"/>
              <a:gd name="connsiteX1591" fmla="*/ 2258966 w 14486511"/>
              <a:gd name="connsiteY1591" fmla="*/ 9731427 h 20737849"/>
              <a:gd name="connsiteX1592" fmla="*/ 40602 w 14486511"/>
              <a:gd name="connsiteY1592" fmla="*/ 4365796 h 2073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</a:cxnLst>
            <a:rect l="l" t="t" r="r" b="b"/>
            <a:pathLst>
              <a:path w="14486511" h="20737849">
                <a:moveTo>
                  <a:pt x="11571004" y="20377504"/>
                </a:moveTo>
                <a:lnTo>
                  <a:pt x="11990436" y="20674268"/>
                </a:lnTo>
                <a:lnTo>
                  <a:pt x="11949564" y="20737849"/>
                </a:lnTo>
                <a:lnTo>
                  <a:pt x="11793330" y="20627559"/>
                </a:lnTo>
                <a:close/>
                <a:moveTo>
                  <a:pt x="10254991" y="18716796"/>
                </a:moveTo>
                <a:cubicBezTo>
                  <a:pt x="10241364" y="18751618"/>
                  <a:pt x="10228499" y="18786433"/>
                  <a:pt x="10214873" y="18820496"/>
                </a:cubicBezTo>
                <a:cubicBezTo>
                  <a:pt x="10226983" y="18833366"/>
                  <a:pt x="10239851" y="18846236"/>
                  <a:pt x="10252717" y="18859102"/>
                </a:cubicBezTo>
                <a:lnTo>
                  <a:pt x="10253475" y="18859102"/>
                </a:lnTo>
                <a:cubicBezTo>
                  <a:pt x="10267853" y="18823526"/>
                  <a:pt x="10282233" y="18788706"/>
                  <a:pt x="10296615" y="18753886"/>
                </a:cubicBezTo>
                <a:cubicBezTo>
                  <a:pt x="10282991" y="18741016"/>
                  <a:pt x="10269367" y="18729662"/>
                  <a:pt x="10254991" y="18716796"/>
                </a:cubicBezTo>
                <a:close/>
                <a:moveTo>
                  <a:pt x="10323859" y="18537400"/>
                </a:moveTo>
                <a:cubicBezTo>
                  <a:pt x="10310237" y="18572976"/>
                  <a:pt x="10297371" y="18607038"/>
                  <a:pt x="10283747" y="18641858"/>
                </a:cubicBezTo>
                <a:cubicBezTo>
                  <a:pt x="10298127" y="18654728"/>
                  <a:pt x="10312507" y="18667592"/>
                  <a:pt x="10326889" y="18680464"/>
                </a:cubicBezTo>
                <a:lnTo>
                  <a:pt x="10326889" y="18679704"/>
                </a:lnTo>
                <a:cubicBezTo>
                  <a:pt x="10342025" y="18644886"/>
                  <a:pt x="10356405" y="18609310"/>
                  <a:pt x="10370787" y="18574488"/>
                </a:cubicBezTo>
                <a:cubicBezTo>
                  <a:pt x="10354892" y="18562378"/>
                  <a:pt x="10339755" y="18550268"/>
                  <a:pt x="10323859" y="18537400"/>
                </a:cubicBezTo>
                <a:close/>
                <a:moveTo>
                  <a:pt x="10391219" y="18358000"/>
                </a:moveTo>
                <a:cubicBezTo>
                  <a:pt x="10378353" y="18392820"/>
                  <a:pt x="10364731" y="18429156"/>
                  <a:pt x="10351865" y="18463974"/>
                </a:cubicBezTo>
                <a:cubicBezTo>
                  <a:pt x="10367759" y="18476841"/>
                  <a:pt x="10383653" y="18489710"/>
                  <a:pt x="10400303" y="18502580"/>
                </a:cubicBezTo>
                <a:lnTo>
                  <a:pt x="10401061" y="18502580"/>
                </a:lnTo>
                <a:cubicBezTo>
                  <a:pt x="10415439" y="18467762"/>
                  <a:pt x="10430575" y="18432183"/>
                  <a:pt x="10444955" y="18396608"/>
                </a:cubicBezTo>
                <a:cubicBezTo>
                  <a:pt x="10426791" y="18383736"/>
                  <a:pt x="10409385" y="18370872"/>
                  <a:pt x="10391219" y="18358000"/>
                </a:cubicBezTo>
                <a:close/>
                <a:moveTo>
                  <a:pt x="10457065" y="18177845"/>
                </a:moveTo>
                <a:cubicBezTo>
                  <a:pt x="10444201" y="18213424"/>
                  <a:pt x="10430575" y="18248242"/>
                  <a:pt x="10417713" y="18283820"/>
                </a:cubicBezTo>
                <a:cubicBezTo>
                  <a:pt x="10436633" y="18297448"/>
                  <a:pt x="10454797" y="18310314"/>
                  <a:pt x="10473717" y="18323940"/>
                </a:cubicBezTo>
                <a:lnTo>
                  <a:pt x="10473717" y="18324695"/>
                </a:lnTo>
                <a:cubicBezTo>
                  <a:pt x="10488096" y="18288362"/>
                  <a:pt x="10501719" y="18252786"/>
                  <a:pt x="10516099" y="18216452"/>
                </a:cubicBezTo>
                <a:cubicBezTo>
                  <a:pt x="10496421" y="18203582"/>
                  <a:pt x="10476745" y="18190718"/>
                  <a:pt x="10457065" y="18177845"/>
                </a:cubicBezTo>
                <a:close/>
                <a:moveTo>
                  <a:pt x="10156597" y="18627476"/>
                </a:moveTo>
                <a:cubicBezTo>
                  <a:pt x="10145247" y="18660022"/>
                  <a:pt x="10133135" y="18692574"/>
                  <a:pt x="10121783" y="18725124"/>
                </a:cubicBezTo>
                <a:cubicBezTo>
                  <a:pt x="10134649" y="18738746"/>
                  <a:pt x="10146757" y="18751618"/>
                  <a:pt x="10159625" y="18764484"/>
                </a:cubicBezTo>
                <a:cubicBezTo>
                  <a:pt x="10172489" y="18731176"/>
                  <a:pt x="10185357" y="18698628"/>
                  <a:pt x="10198227" y="18666082"/>
                </a:cubicBezTo>
                <a:cubicBezTo>
                  <a:pt x="10184601" y="18653212"/>
                  <a:pt x="10170219" y="18640344"/>
                  <a:pt x="10156597" y="18627476"/>
                </a:cubicBezTo>
                <a:close/>
                <a:moveTo>
                  <a:pt x="10523667" y="17997692"/>
                </a:moveTo>
                <a:cubicBezTo>
                  <a:pt x="10510801" y="18033270"/>
                  <a:pt x="10497935" y="18068846"/>
                  <a:pt x="10485069" y="18104424"/>
                </a:cubicBezTo>
                <a:cubicBezTo>
                  <a:pt x="10504745" y="18118050"/>
                  <a:pt x="10525181" y="18130915"/>
                  <a:pt x="10544861" y="18143784"/>
                </a:cubicBezTo>
                <a:cubicBezTo>
                  <a:pt x="10559240" y="18107450"/>
                  <a:pt x="10572862" y="18071874"/>
                  <a:pt x="10587243" y="18035540"/>
                </a:cubicBezTo>
                <a:cubicBezTo>
                  <a:pt x="10566051" y="18023430"/>
                  <a:pt x="10544861" y="18010562"/>
                  <a:pt x="10523667" y="17997692"/>
                </a:cubicBezTo>
                <a:close/>
                <a:moveTo>
                  <a:pt x="10217903" y="18450350"/>
                </a:moveTo>
                <a:cubicBezTo>
                  <a:pt x="10206551" y="18483657"/>
                  <a:pt x="10195197" y="18516960"/>
                  <a:pt x="10183847" y="18549510"/>
                </a:cubicBezTo>
                <a:lnTo>
                  <a:pt x="10184601" y="18549510"/>
                </a:lnTo>
                <a:cubicBezTo>
                  <a:pt x="10198983" y="18563134"/>
                  <a:pt x="10213361" y="18576003"/>
                  <a:pt x="10227741" y="18589626"/>
                </a:cubicBezTo>
                <a:cubicBezTo>
                  <a:pt x="10240609" y="18555566"/>
                  <a:pt x="10252717" y="18523018"/>
                  <a:pt x="10265584" y="18489710"/>
                </a:cubicBezTo>
                <a:cubicBezTo>
                  <a:pt x="10249689" y="18476842"/>
                  <a:pt x="10233795" y="18463218"/>
                  <a:pt x="10217903" y="18450350"/>
                </a:cubicBezTo>
                <a:close/>
                <a:moveTo>
                  <a:pt x="10587243" y="17817540"/>
                </a:moveTo>
                <a:cubicBezTo>
                  <a:pt x="10575133" y="17853872"/>
                  <a:pt x="10562267" y="17889450"/>
                  <a:pt x="10549403" y="17925026"/>
                </a:cubicBezTo>
                <a:cubicBezTo>
                  <a:pt x="10571351" y="17937896"/>
                  <a:pt x="10593297" y="17951520"/>
                  <a:pt x="10615245" y="17964386"/>
                </a:cubicBezTo>
                <a:lnTo>
                  <a:pt x="10615245" y="17963630"/>
                </a:lnTo>
                <a:cubicBezTo>
                  <a:pt x="10629626" y="17927296"/>
                  <a:pt x="10644005" y="17891720"/>
                  <a:pt x="10657631" y="17855386"/>
                </a:cubicBezTo>
                <a:cubicBezTo>
                  <a:pt x="10634168" y="17843278"/>
                  <a:pt x="10610705" y="17830406"/>
                  <a:pt x="10587243" y="17817540"/>
                </a:cubicBezTo>
                <a:close/>
                <a:moveTo>
                  <a:pt x="10277695" y="18273981"/>
                </a:moveTo>
                <a:lnTo>
                  <a:pt x="10243837" y="18373308"/>
                </a:lnTo>
                <a:lnTo>
                  <a:pt x="10243635" y="18373142"/>
                </a:lnTo>
                <a:lnTo>
                  <a:pt x="10243635" y="18373896"/>
                </a:lnTo>
                <a:lnTo>
                  <a:pt x="10243837" y="18373308"/>
                </a:lnTo>
                <a:lnTo>
                  <a:pt x="10293585" y="18414772"/>
                </a:lnTo>
                <a:cubicBezTo>
                  <a:pt x="10306453" y="18381468"/>
                  <a:pt x="10318563" y="18347404"/>
                  <a:pt x="10331430" y="18314100"/>
                </a:cubicBezTo>
                <a:cubicBezTo>
                  <a:pt x="10313265" y="18301230"/>
                  <a:pt x="10295857" y="18287606"/>
                  <a:pt x="10277695" y="18273981"/>
                </a:cubicBezTo>
                <a:close/>
                <a:moveTo>
                  <a:pt x="10058965" y="18537400"/>
                </a:moveTo>
                <a:cubicBezTo>
                  <a:pt x="10049881" y="18568434"/>
                  <a:pt x="10040043" y="18598709"/>
                  <a:pt x="10030203" y="18628988"/>
                </a:cubicBezTo>
                <a:cubicBezTo>
                  <a:pt x="10041557" y="18640344"/>
                  <a:pt x="10052155" y="18652454"/>
                  <a:pt x="10063503" y="18663808"/>
                </a:cubicBezTo>
                <a:cubicBezTo>
                  <a:pt x="10074103" y="18632774"/>
                  <a:pt x="10085453" y="18602497"/>
                  <a:pt x="10096051" y="18571460"/>
                </a:cubicBezTo>
                <a:cubicBezTo>
                  <a:pt x="10083183" y="18560108"/>
                  <a:pt x="10071075" y="18548751"/>
                  <a:pt x="10058965" y="18537400"/>
                </a:cubicBezTo>
                <a:close/>
                <a:moveTo>
                  <a:pt x="10647035" y="17647981"/>
                </a:moveTo>
                <a:cubicBezTo>
                  <a:pt x="10635681" y="17680532"/>
                  <a:pt x="10623573" y="17713082"/>
                  <a:pt x="10612217" y="17745630"/>
                </a:cubicBezTo>
                <a:cubicBezTo>
                  <a:pt x="10636437" y="17758496"/>
                  <a:pt x="10660657" y="17772124"/>
                  <a:pt x="10684878" y="17784990"/>
                </a:cubicBezTo>
                <a:lnTo>
                  <a:pt x="10684877" y="17784234"/>
                </a:lnTo>
                <a:cubicBezTo>
                  <a:pt x="10697741" y="17751686"/>
                  <a:pt x="10711369" y="17718378"/>
                  <a:pt x="10723473" y="17685828"/>
                </a:cubicBezTo>
                <a:cubicBezTo>
                  <a:pt x="10697741" y="17673720"/>
                  <a:pt x="10672767" y="17660852"/>
                  <a:pt x="10647035" y="17647981"/>
                </a:cubicBezTo>
                <a:close/>
                <a:moveTo>
                  <a:pt x="10337486" y="18097610"/>
                </a:moveTo>
                <a:cubicBezTo>
                  <a:pt x="10326889" y="18131674"/>
                  <a:pt x="10315537" y="18165735"/>
                  <a:pt x="10304184" y="18199044"/>
                </a:cubicBezTo>
                <a:lnTo>
                  <a:pt x="10303425" y="18199044"/>
                </a:lnTo>
                <a:cubicBezTo>
                  <a:pt x="10322347" y="18212666"/>
                  <a:pt x="10341267" y="18227048"/>
                  <a:pt x="10359431" y="18240674"/>
                </a:cubicBezTo>
                <a:cubicBezTo>
                  <a:pt x="10372299" y="18205854"/>
                  <a:pt x="10384409" y="18171794"/>
                  <a:pt x="10397273" y="18137728"/>
                </a:cubicBezTo>
                <a:cubicBezTo>
                  <a:pt x="10377597" y="18124862"/>
                  <a:pt x="10357159" y="18111236"/>
                  <a:pt x="10337486" y="18097610"/>
                </a:cubicBezTo>
                <a:close/>
                <a:moveTo>
                  <a:pt x="10708338" y="17468586"/>
                </a:moveTo>
                <a:cubicBezTo>
                  <a:pt x="10696231" y="17504920"/>
                  <a:pt x="10684119" y="17540498"/>
                  <a:pt x="10672009" y="17576074"/>
                </a:cubicBezTo>
                <a:cubicBezTo>
                  <a:pt x="10698499" y="17588939"/>
                  <a:pt x="10724231" y="17601810"/>
                  <a:pt x="10749965" y="17614678"/>
                </a:cubicBezTo>
                <a:cubicBezTo>
                  <a:pt x="10763585" y="17578344"/>
                  <a:pt x="10776453" y="17542010"/>
                  <a:pt x="10790077" y="17505676"/>
                </a:cubicBezTo>
                <a:cubicBezTo>
                  <a:pt x="10762831" y="17493566"/>
                  <a:pt x="10735583" y="17480696"/>
                  <a:pt x="10708338" y="17468586"/>
                </a:cubicBezTo>
                <a:close/>
                <a:moveTo>
                  <a:pt x="10112703" y="18364055"/>
                </a:moveTo>
                <a:cubicBezTo>
                  <a:pt x="10102861" y="18395092"/>
                  <a:pt x="10093782" y="18426126"/>
                  <a:pt x="10083941" y="18457162"/>
                </a:cubicBezTo>
                <a:lnTo>
                  <a:pt x="10083183" y="18457162"/>
                </a:lnTo>
                <a:cubicBezTo>
                  <a:pt x="10096807" y="18469271"/>
                  <a:pt x="10109673" y="18482142"/>
                  <a:pt x="10122541" y="18494251"/>
                </a:cubicBezTo>
                <a:cubicBezTo>
                  <a:pt x="10133893" y="18463218"/>
                  <a:pt x="10144489" y="18431425"/>
                  <a:pt x="10155083" y="18399632"/>
                </a:cubicBezTo>
                <a:cubicBezTo>
                  <a:pt x="10140703" y="18387524"/>
                  <a:pt x="10127083" y="18376168"/>
                  <a:pt x="10112703" y="18364055"/>
                </a:cubicBezTo>
                <a:close/>
                <a:moveTo>
                  <a:pt x="10395759" y="17920484"/>
                </a:moveTo>
                <a:lnTo>
                  <a:pt x="10362664" y="18022056"/>
                </a:lnTo>
                <a:lnTo>
                  <a:pt x="10362461" y="18021916"/>
                </a:lnTo>
                <a:lnTo>
                  <a:pt x="10362461" y="18022674"/>
                </a:lnTo>
                <a:lnTo>
                  <a:pt x="10362664" y="18022056"/>
                </a:lnTo>
                <a:lnTo>
                  <a:pt x="10424523" y="18064306"/>
                </a:lnTo>
                <a:cubicBezTo>
                  <a:pt x="10436633" y="18030244"/>
                  <a:pt x="10450253" y="17994666"/>
                  <a:pt x="10462365" y="17960604"/>
                </a:cubicBezTo>
                <a:cubicBezTo>
                  <a:pt x="10440415" y="17947734"/>
                  <a:pt x="10417713" y="17934110"/>
                  <a:pt x="10395759" y="17920484"/>
                </a:cubicBezTo>
                <a:close/>
                <a:moveTo>
                  <a:pt x="10769643" y="17289947"/>
                </a:moveTo>
                <a:cubicBezTo>
                  <a:pt x="10757533" y="17325522"/>
                  <a:pt x="10745421" y="17361100"/>
                  <a:pt x="10733316" y="17396676"/>
                </a:cubicBezTo>
                <a:cubicBezTo>
                  <a:pt x="10761315" y="17409542"/>
                  <a:pt x="10788565" y="17422414"/>
                  <a:pt x="10816567" y="17434522"/>
                </a:cubicBezTo>
                <a:cubicBezTo>
                  <a:pt x="10830189" y="17398190"/>
                  <a:pt x="10843059" y="17361858"/>
                  <a:pt x="10856681" y="17325522"/>
                </a:cubicBezTo>
                <a:cubicBezTo>
                  <a:pt x="10827165" y="17314170"/>
                  <a:pt x="10798401" y="17302056"/>
                  <a:pt x="10769643" y="17289947"/>
                </a:cubicBezTo>
                <a:close/>
                <a:moveTo>
                  <a:pt x="10166438" y="18189960"/>
                </a:moveTo>
                <a:lnTo>
                  <a:pt x="10167051" y="18190420"/>
                </a:lnTo>
                <a:lnTo>
                  <a:pt x="10137678" y="18285336"/>
                </a:lnTo>
                <a:cubicBezTo>
                  <a:pt x="10152815" y="18298202"/>
                  <a:pt x="10167195" y="18310314"/>
                  <a:pt x="10182331" y="18322424"/>
                </a:cubicBezTo>
                <a:cubicBezTo>
                  <a:pt x="10192925" y="18290632"/>
                  <a:pt x="10204279" y="18258840"/>
                  <a:pt x="10214873" y="18226294"/>
                </a:cubicBezTo>
                <a:lnTo>
                  <a:pt x="10167051" y="18190420"/>
                </a:lnTo>
                <a:lnTo>
                  <a:pt x="10167195" y="18189960"/>
                </a:lnTo>
                <a:close/>
                <a:moveTo>
                  <a:pt x="10453281" y="17744872"/>
                </a:moveTo>
                <a:cubicBezTo>
                  <a:pt x="10441927" y="17778938"/>
                  <a:pt x="10431333" y="17812996"/>
                  <a:pt x="10419981" y="17847060"/>
                </a:cubicBezTo>
                <a:lnTo>
                  <a:pt x="10420737" y="17847060"/>
                </a:lnTo>
                <a:cubicBezTo>
                  <a:pt x="10443444" y="17860686"/>
                  <a:pt x="10466147" y="17875068"/>
                  <a:pt x="10488853" y="17888692"/>
                </a:cubicBezTo>
                <a:cubicBezTo>
                  <a:pt x="10501719" y="17853116"/>
                  <a:pt x="10513829" y="17819054"/>
                  <a:pt x="10525939" y="17784234"/>
                </a:cubicBezTo>
                <a:cubicBezTo>
                  <a:pt x="10501719" y="17771368"/>
                  <a:pt x="10477501" y="17758496"/>
                  <a:pt x="10453281" y="17744872"/>
                </a:cubicBezTo>
                <a:close/>
                <a:moveTo>
                  <a:pt x="9962845" y="18445806"/>
                </a:moveTo>
                <a:cubicBezTo>
                  <a:pt x="9955275" y="18474570"/>
                  <a:pt x="9946953" y="18503338"/>
                  <a:pt x="9939381" y="18531344"/>
                </a:cubicBezTo>
                <a:cubicBezTo>
                  <a:pt x="9949979" y="18542696"/>
                  <a:pt x="9959819" y="18553294"/>
                  <a:pt x="9970413" y="18564650"/>
                </a:cubicBezTo>
                <a:cubicBezTo>
                  <a:pt x="9979497" y="18535884"/>
                  <a:pt x="9988577" y="18507122"/>
                  <a:pt x="9997661" y="18478356"/>
                </a:cubicBezTo>
                <a:cubicBezTo>
                  <a:pt x="9986307" y="18467762"/>
                  <a:pt x="9974955" y="18456404"/>
                  <a:pt x="9963603" y="18445806"/>
                </a:cubicBezTo>
                <a:close/>
                <a:moveTo>
                  <a:pt x="10217904" y="18015862"/>
                </a:moveTo>
                <a:cubicBezTo>
                  <a:pt x="10208819" y="18048410"/>
                  <a:pt x="10198983" y="18080958"/>
                  <a:pt x="10189141" y="18112752"/>
                </a:cubicBezTo>
                <a:lnTo>
                  <a:pt x="10188385" y="18112752"/>
                </a:lnTo>
                <a:cubicBezTo>
                  <a:pt x="10205038" y="18125616"/>
                  <a:pt x="10222443" y="18137728"/>
                  <a:pt x="10239095" y="18150598"/>
                </a:cubicBezTo>
                <a:cubicBezTo>
                  <a:pt x="10250445" y="18118050"/>
                  <a:pt x="10261043" y="18085500"/>
                  <a:pt x="10271637" y="18052950"/>
                </a:cubicBezTo>
                <a:cubicBezTo>
                  <a:pt x="10254233" y="18040084"/>
                  <a:pt x="10236069" y="18027974"/>
                  <a:pt x="10217904" y="18015862"/>
                </a:cubicBezTo>
                <a:close/>
                <a:moveTo>
                  <a:pt x="10506259" y="17577586"/>
                </a:moveTo>
                <a:cubicBezTo>
                  <a:pt x="10496422" y="17608622"/>
                  <a:pt x="10486583" y="17639656"/>
                  <a:pt x="10476745" y="17670694"/>
                </a:cubicBezTo>
                <a:lnTo>
                  <a:pt x="10475987" y="17671448"/>
                </a:lnTo>
                <a:cubicBezTo>
                  <a:pt x="10500963" y="17685073"/>
                  <a:pt x="10525939" y="17698700"/>
                  <a:pt x="10550913" y="17712324"/>
                </a:cubicBezTo>
                <a:cubicBezTo>
                  <a:pt x="10562267" y="17680532"/>
                  <a:pt x="10574375" y="17647982"/>
                  <a:pt x="10584973" y="17616948"/>
                </a:cubicBezTo>
                <a:cubicBezTo>
                  <a:pt x="10559239" y="17604082"/>
                  <a:pt x="10532751" y="17591214"/>
                  <a:pt x="10506259" y="17577586"/>
                </a:cubicBezTo>
                <a:close/>
                <a:moveTo>
                  <a:pt x="10010527" y="18276251"/>
                </a:moveTo>
                <a:cubicBezTo>
                  <a:pt x="10002201" y="18305015"/>
                  <a:pt x="9994633" y="18334536"/>
                  <a:pt x="9986307" y="18363302"/>
                </a:cubicBezTo>
                <a:cubicBezTo>
                  <a:pt x="9998419" y="18374654"/>
                  <a:pt x="10010527" y="18386768"/>
                  <a:pt x="10022635" y="18398120"/>
                </a:cubicBezTo>
                <a:cubicBezTo>
                  <a:pt x="10031717" y="18368600"/>
                  <a:pt x="10040801" y="18339836"/>
                  <a:pt x="10049882" y="18310314"/>
                </a:cubicBezTo>
                <a:cubicBezTo>
                  <a:pt x="10037019" y="18298959"/>
                  <a:pt x="10023391" y="18287605"/>
                  <a:pt x="10010527" y="18276251"/>
                </a:cubicBezTo>
                <a:close/>
                <a:moveTo>
                  <a:pt x="10270126" y="17842520"/>
                </a:moveTo>
                <a:cubicBezTo>
                  <a:pt x="10260285" y="17875068"/>
                  <a:pt x="10251203" y="17907616"/>
                  <a:pt x="10241363" y="17940166"/>
                </a:cubicBezTo>
                <a:cubicBezTo>
                  <a:pt x="10260286" y="17953034"/>
                  <a:pt x="10278451" y="17965144"/>
                  <a:pt x="10297371" y="17978016"/>
                </a:cubicBezTo>
                <a:cubicBezTo>
                  <a:pt x="10307970" y="17945464"/>
                  <a:pt x="10319319" y="17912916"/>
                  <a:pt x="10329917" y="17879610"/>
                </a:cubicBezTo>
                <a:cubicBezTo>
                  <a:pt x="10309479" y="17867500"/>
                  <a:pt x="10289805" y="17854630"/>
                  <a:pt x="10270126" y="17842520"/>
                </a:cubicBezTo>
                <a:close/>
                <a:moveTo>
                  <a:pt x="10561509" y="17401972"/>
                </a:moveTo>
                <a:cubicBezTo>
                  <a:pt x="10550913" y="17436038"/>
                  <a:pt x="10539561" y="17470100"/>
                  <a:pt x="10528967" y="17504920"/>
                </a:cubicBezTo>
                <a:cubicBezTo>
                  <a:pt x="10556213" y="17518544"/>
                  <a:pt x="10582703" y="17531412"/>
                  <a:pt x="10609947" y="17545038"/>
                </a:cubicBezTo>
                <a:lnTo>
                  <a:pt x="10646051" y="17440478"/>
                </a:lnTo>
                <a:lnTo>
                  <a:pt x="10646277" y="17440582"/>
                </a:lnTo>
                <a:lnTo>
                  <a:pt x="10646277" y="17439823"/>
                </a:lnTo>
                <a:lnTo>
                  <a:pt x="10646051" y="17440478"/>
                </a:lnTo>
                <a:close/>
                <a:moveTo>
                  <a:pt x="10056693" y="18105938"/>
                </a:moveTo>
                <a:cubicBezTo>
                  <a:pt x="10048367" y="18135460"/>
                  <a:pt x="10040802" y="18165736"/>
                  <a:pt x="10032475" y="18195258"/>
                </a:cubicBezTo>
                <a:cubicBezTo>
                  <a:pt x="10046855" y="18207372"/>
                  <a:pt x="10060479" y="18219482"/>
                  <a:pt x="10074862" y="18231588"/>
                </a:cubicBezTo>
                <a:cubicBezTo>
                  <a:pt x="10083941" y="18202069"/>
                  <a:pt x="10093023" y="18171794"/>
                  <a:pt x="10102103" y="18141516"/>
                </a:cubicBezTo>
                <a:cubicBezTo>
                  <a:pt x="10086967" y="18130158"/>
                  <a:pt x="10071831" y="18118050"/>
                  <a:pt x="10056693" y="18105938"/>
                </a:cubicBezTo>
                <a:close/>
                <a:moveTo>
                  <a:pt x="9869753" y="18355730"/>
                </a:moveTo>
                <a:cubicBezTo>
                  <a:pt x="9863699" y="18382224"/>
                  <a:pt x="9856887" y="18408718"/>
                  <a:pt x="9850832" y="18434454"/>
                </a:cubicBezTo>
                <a:cubicBezTo>
                  <a:pt x="9860670" y="18445048"/>
                  <a:pt x="9869753" y="18455648"/>
                  <a:pt x="9879591" y="18466246"/>
                </a:cubicBezTo>
                <a:lnTo>
                  <a:pt x="9879591" y="18465488"/>
                </a:lnTo>
                <a:cubicBezTo>
                  <a:pt x="9887161" y="18438996"/>
                  <a:pt x="9893973" y="18412504"/>
                  <a:pt x="9901539" y="18386010"/>
                </a:cubicBezTo>
                <a:cubicBezTo>
                  <a:pt x="9890945" y="18376168"/>
                  <a:pt x="9880349" y="18366326"/>
                  <a:pt x="9869753" y="18355730"/>
                </a:cubicBezTo>
                <a:close/>
                <a:moveTo>
                  <a:pt x="10320075" y="17668422"/>
                </a:moveTo>
                <a:lnTo>
                  <a:pt x="10292258" y="17766180"/>
                </a:lnTo>
                <a:lnTo>
                  <a:pt x="10292075" y="17766066"/>
                </a:lnTo>
                <a:lnTo>
                  <a:pt x="10292075" y="17766823"/>
                </a:lnTo>
                <a:lnTo>
                  <a:pt x="10292258" y="17766180"/>
                </a:lnTo>
                <a:lnTo>
                  <a:pt x="10354135" y="17804673"/>
                </a:lnTo>
                <a:cubicBezTo>
                  <a:pt x="10364731" y="17772124"/>
                  <a:pt x="10375327" y="17738818"/>
                  <a:pt x="10385923" y="17705509"/>
                </a:cubicBezTo>
                <a:cubicBezTo>
                  <a:pt x="10363973" y="17693402"/>
                  <a:pt x="10342025" y="17680532"/>
                  <a:pt x="10320075" y="17668422"/>
                </a:cubicBezTo>
                <a:close/>
                <a:moveTo>
                  <a:pt x="10614489" y="17224092"/>
                </a:moveTo>
                <a:cubicBezTo>
                  <a:pt x="10604652" y="17258912"/>
                  <a:pt x="10594055" y="17293730"/>
                  <a:pt x="10583461" y="17327796"/>
                </a:cubicBezTo>
                <a:cubicBezTo>
                  <a:pt x="10612217" y="17341420"/>
                  <a:pt x="10641737" y="17355042"/>
                  <a:pt x="10670495" y="17367914"/>
                </a:cubicBezTo>
                <a:cubicBezTo>
                  <a:pt x="10682605" y="17332336"/>
                  <a:pt x="10693959" y="17297516"/>
                  <a:pt x="10706067" y="17262696"/>
                </a:cubicBezTo>
                <a:cubicBezTo>
                  <a:pt x="10675795" y="17250586"/>
                  <a:pt x="10645519" y="17237718"/>
                  <a:pt x="10615245" y="17224850"/>
                </a:cubicBezTo>
                <a:close/>
                <a:moveTo>
                  <a:pt x="10102103" y="17935624"/>
                </a:moveTo>
                <a:cubicBezTo>
                  <a:pt x="10093781" y="17965903"/>
                  <a:pt x="10086209" y="17996180"/>
                  <a:pt x="10077885" y="18026455"/>
                </a:cubicBezTo>
                <a:cubicBezTo>
                  <a:pt x="10093781" y="18038570"/>
                  <a:pt x="10109673" y="18051438"/>
                  <a:pt x="10125567" y="18063550"/>
                </a:cubicBezTo>
                <a:cubicBezTo>
                  <a:pt x="10134650" y="18032516"/>
                  <a:pt x="10143733" y="18002234"/>
                  <a:pt x="10152815" y="17971200"/>
                </a:cubicBezTo>
                <a:cubicBezTo>
                  <a:pt x="10136163" y="17959846"/>
                  <a:pt x="10118756" y="17947734"/>
                  <a:pt x="10102103" y="17935624"/>
                </a:cubicBezTo>
                <a:close/>
                <a:moveTo>
                  <a:pt x="10367001" y="17506434"/>
                </a:moveTo>
                <a:cubicBezTo>
                  <a:pt x="10358675" y="17535954"/>
                  <a:pt x="10350350" y="17564720"/>
                  <a:pt x="10342025" y="17594239"/>
                </a:cubicBezTo>
                <a:cubicBezTo>
                  <a:pt x="10364731" y="17607106"/>
                  <a:pt x="10386679" y="17619976"/>
                  <a:pt x="10409385" y="17632844"/>
                </a:cubicBezTo>
                <a:cubicBezTo>
                  <a:pt x="10418465" y="17603324"/>
                  <a:pt x="10428305" y="17573048"/>
                  <a:pt x="10437387" y="17543522"/>
                </a:cubicBezTo>
                <a:cubicBezTo>
                  <a:pt x="10413924" y="17531412"/>
                  <a:pt x="10390463" y="17518544"/>
                  <a:pt x="10367001" y="17506434"/>
                </a:cubicBezTo>
                <a:close/>
                <a:moveTo>
                  <a:pt x="9909111" y="18189202"/>
                </a:moveTo>
                <a:cubicBezTo>
                  <a:pt x="9903053" y="18216452"/>
                  <a:pt x="9896242" y="18242948"/>
                  <a:pt x="9890190" y="18270196"/>
                </a:cubicBezTo>
                <a:cubicBezTo>
                  <a:pt x="9901540" y="18281550"/>
                  <a:pt x="9912893" y="18292906"/>
                  <a:pt x="9924245" y="18304258"/>
                </a:cubicBezTo>
                <a:cubicBezTo>
                  <a:pt x="9931813" y="18276251"/>
                  <a:pt x="9939381" y="18249758"/>
                  <a:pt x="9946953" y="18221752"/>
                </a:cubicBezTo>
                <a:cubicBezTo>
                  <a:pt x="9934085" y="18211154"/>
                  <a:pt x="9921973" y="18200556"/>
                  <a:pt x="9909111" y="18189202"/>
                </a:cubicBezTo>
                <a:close/>
                <a:moveTo>
                  <a:pt x="10146005" y="17765310"/>
                </a:moveTo>
                <a:cubicBezTo>
                  <a:pt x="10138435" y="17796346"/>
                  <a:pt x="10130865" y="17827380"/>
                  <a:pt x="10122541" y="17857658"/>
                </a:cubicBezTo>
                <a:cubicBezTo>
                  <a:pt x="10140703" y="17869768"/>
                  <a:pt x="10158109" y="17883396"/>
                  <a:pt x="10176277" y="17895508"/>
                </a:cubicBezTo>
                <a:cubicBezTo>
                  <a:pt x="10185357" y="17864472"/>
                  <a:pt x="10194440" y="17832680"/>
                  <a:pt x="10203521" y="17801644"/>
                </a:cubicBezTo>
                <a:cubicBezTo>
                  <a:pt x="10184601" y="17789532"/>
                  <a:pt x="10164925" y="17777420"/>
                  <a:pt x="10146005" y="17765310"/>
                </a:cubicBezTo>
                <a:close/>
                <a:moveTo>
                  <a:pt x="10414681" y="17332336"/>
                </a:moveTo>
                <a:lnTo>
                  <a:pt x="10387525" y="17431184"/>
                </a:lnTo>
                <a:lnTo>
                  <a:pt x="10386679" y="17430740"/>
                </a:lnTo>
                <a:lnTo>
                  <a:pt x="10387437" y="17431498"/>
                </a:lnTo>
                <a:lnTo>
                  <a:pt x="10387525" y="17431184"/>
                </a:lnTo>
                <a:lnTo>
                  <a:pt x="10460093" y="17469344"/>
                </a:lnTo>
                <a:cubicBezTo>
                  <a:pt x="10470687" y="17436038"/>
                  <a:pt x="10481286" y="17402732"/>
                  <a:pt x="10491881" y="17368670"/>
                </a:cubicBezTo>
                <a:cubicBezTo>
                  <a:pt x="10466147" y="17356555"/>
                  <a:pt x="10440415" y="17344446"/>
                  <a:pt x="10414681" y="17332336"/>
                </a:cubicBezTo>
                <a:close/>
                <a:moveTo>
                  <a:pt x="9948465" y="18021158"/>
                </a:moveTo>
                <a:cubicBezTo>
                  <a:pt x="9941655" y="18049168"/>
                  <a:pt x="9935601" y="18077174"/>
                  <a:pt x="9928787" y="18105180"/>
                </a:cubicBezTo>
                <a:cubicBezTo>
                  <a:pt x="9942413" y="18117294"/>
                  <a:pt x="9955275" y="18128647"/>
                  <a:pt x="9968899" y="18140000"/>
                </a:cubicBezTo>
                <a:cubicBezTo>
                  <a:pt x="9976467" y="18111994"/>
                  <a:pt x="9984038" y="18083228"/>
                  <a:pt x="9991605" y="18055224"/>
                </a:cubicBezTo>
                <a:cubicBezTo>
                  <a:pt x="9977223" y="18043868"/>
                  <a:pt x="9962845" y="18032516"/>
                  <a:pt x="9948465" y="18021158"/>
                </a:cubicBezTo>
                <a:close/>
                <a:moveTo>
                  <a:pt x="9775146" y="18261872"/>
                </a:moveTo>
                <a:cubicBezTo>
                  <a:pt x="9770605" y="18285335"/>
                  <a:pt x="9765310" y="18309556"/>
                  <a:pt x="9760768" y="18333024"/>
                </a:cubicBezTo>
                <a:cubicBezTo>
                  <a:pt x="9770605" y="18343620"/>
                  <a:pt x="9779689" y="18354218"/>
                  <a:pt x="9789526" y="18364813"/>
                </a:cubicBezTo>
                <a:cubicBezTo>
                  <a:pt x="9795585" y="18341350"/>
                  <a:pt x="9800881" y="18317126"/>
                  <a:pt x="9806936" y="18292906"/>
                </a:cubicBezTo>
                <a:cubicBezTo>
                  <a:pt x="9796338" y="18283064"/>
                  <a:pt x="9785743" y="18272466"/>
                  <a:pt x="9775146" y="18261872"/>
                </a:cubicBezTo>
                <a:close/>
                <a:moveTo>
                  <a:pt x="10189899" y="17594240"/>
                </a:moveTo>
                <a:cubicBezTo>
                  <a:pt x="10181575" y="17625274"/>
                  <a:pt x="10173247" y="17656309"/>
                  <a:pt x="10165679" y="17687344"/>
                </a:cubicBezTo>
                <a:cubicBezTo>
                  <a:pt x="10186115" y="17700213"/>
                  <a:pt x="10205793" y="17712323"/>
                  <a:pt x="10225471" y="17725196"/>
                </a:cubicBezTo>
                <a:cubicBezTo>
                  <a:pt x="10234553" y="17693402"/>
                  <a:pt x="10243635" y="17661609"/>
                  <a:pt x="10252718" y="17629818"/>
                </a:cubicBezTo>
                <a:cubicBezTo>
                  <a:pt x="10231523" y="17617706"/>
                  <a:pt x="10211089" y="17606352"/>
                  <a:pt x="10189899" y="17594240"/>
                </a:cubicBezTo>
                <a:close/>
                <a:moveTo>
                  <a:pt x="10462365" y="17160506"/>
                </a:moveTo>
                <a:cubicBezTo>
                  <a:pt x="10453281" y="17193056"/>
                  <a:pt x="10444201" y="17225608"/>
                  <a:pt x="10435117" y="17258912"/>
                </a:cubicBezTo>
                <a:cubicBezTo>
                  <a:pt x="10461607" y="17271780"/>
                  <a:pt x="10488095" y="17284648"/>
                  <a:pt x="10514587" y="17296762"/>
                </a:cubicBezTo>
                <a:lnTo>
                  <a:pt x="10544661" y="17195998"/>
                </a:lnTo>
                <a:lnTo>
                  <a:pt x="10544861" y="17196081"/>
                </a:lnTo>
                <a:lnTo>
                  <a:pt x="10544861" y="17195330"/>
                </a:lnTo>
                <a:lnTo>
                  <a:pt x="10544661" y="17195998"/>
                </a:lnTo>
                <a:close/>
                <a:moveTo>
                  <a:pt x="9986307" y="17853872"/>
                </a:moveTo>
                <a:lnTo>
                  <a:pt x="9986959" y="17854333"/>
                </a:lnTo>
                <a:lnTo>
                  <a:pt x="9967387" y="17940166"/>
                </a:lnTo>
                <a:cubicBezTo>
                  <a:pt x="9982526" y="17952278"/>
                  <a:pt x="9997661" y="17963630"/>
                  <a:pt x="10012798" y="17975744"/>
                </a:cubicBezTo>
                <a:cubicBezTo>
                  <a:pt x="10020368" y="17946222"/>
                  <a:pt x="10027935" y="17917456"/>
                  <a:pt x="10035503" y="17888692"/>
                </a:cubicBezTo>
                <a:lnTo>
                  <a:pt x="9986959" y="17854333"/>
                </a:lnTo>
                <a:lnTo>
                  <a:pt x="9987065" y="17853872"/>
                </a:lnTo>
                <a:close/>
                <a:moveTo>
                  <a:pt x="9807691" y="18098368"/>
                </a:moveTo>
                <a:cubicBezTo>
                  <a:pt x="9803153" y="18123346"/>
                  <a:pt x="9797854" y="18148328"/>
                  <a:pt x="9793311" y="18173306"/>
                </a:cubicBezTo>
                <a:cubicBezTo>
                  <a:pt x="9804664" y="18184658"/>
                  <a:pt x="9816017" y="18196012"/>
                  <a:pt x="9827368" y="18207372"/>
                </a:cubicBezTo>
                <a:cubicBezTo>
                  <a:pt x="9833427" y="18182390"/>
                  <a:pt x="9838723" y="18156654"/>
                  <a:pt x="9844778" y="18131673"/>
                </a:cubicBezTo>
                <a:cubicBezTo>
                  <a:pt x="9832669" y="18121076"/>
                  <a:pt x="9819803" y="18109724"/>
                  <a:pt x="9807691" y="18098368"/>
                </a:cubicBezTo>
                <a:close/>
                <a:moveTo>
                  <a:pt x="10228499" y="17434522"/>
                </a:moveTo>
                <a:cubicBezTo>
                  <a:pt x="10221689" y="17462531"/>
                  <a:pt x="10214874" y="17490538"/>
                  <a:pt x="10208061" y="17518544"/>
                </a:cubicBezTo>
                <a:cubicBezTo>
                  <a:pt x="10230011" y="17531412"/>
                  <a:pt x="10251959" y="17543521"/>
                  <a:pt x="10273911" y="17556394"/>
                </a:cubicBezTo>
                <a:cubicBezTo>
                  <a:pt x="10282233" y="17527630"/>
                  <a:pt x="10289805" y="17499620"/>
                  <a:pt x="10298127" y="17470858"/>
                </a:cubicBezTo>
                <a:lnTo>
                  <a:pt x="10297371" y="17470858"/>
                </a:lnTo>
                <a:cubicBezTo>
                  <a:pt x="10274665" y="17458746"/>
                  <a:pt x="10251203" y="17446633"/>
                  <a:pt x="10228499" y="17434522"/>
                </a:cubicBezTo>
                <a:close/>
                <a:moveTo>
                  <a:pt x="10024149" y="17685828"/>
                </a:moveTo>
                <a:cubicBezTo>
                  <a:pt x="10017339" y="17715354"/>
                  <a:pt x="10011284" y="17744118"/>
                  <a:pt x="10004471" y="17773636"/>
                </a:cubicBezTo>
                <a:lnTo>
                  <a:pt x="10005229" y="17772878"/>
                </a:lnTo>
                <a:cubicBezTo>
                  <a:pt x="10022636" y="17785748"/>
                  <a:pt x="10039287" y="17797860"/>
                  <a:pt x="10056693" y="17809972"/>
                </a:cubicBezTo>
                <a:cubicBezTo>
                  <a:pt x="10064261" y="17780450"/>
                  <a:pt x="10071831" y="17750928"/>
                  <a:pt x="10079399" y="17721406"/>
                </a:cubicBezTo>
                <a:cubicBezTo>
                  <a:pt x="10060479" y="17710052"/>
                  <a:pt x="10042313" y="17697942"/>
                  <a:pt x="10024149" y="17685828"/>
                </a:cubicBezTo>
                <a:close/>
                <a:moveTo>
                  <a:pt x="9683567" y="18171036"/>
                </a:moveTo>
                <a:cubicBezTo>
                  <a:pt x="9680540" y="18192228"/>
                  <a:pt x="9677515" y="18214182"/>
                  <a:pt x="9673730" y="18235376"/>
                </a:cubicBezTo>
                <a:cubicBezTo>
                  <a:pt x="9682056" y="18244460"/>
                  <a:pt x="9689627" y="18254302"/>
                  <a:pt x="9697950" y="18263381"/>
                </a:cubicBezTo>
                <a:cubicBezTo>
                  <a:pt x="9701731" y="18241429"/>
                  <a:pt x="9706276" y="18220236"/>
                  <a:pt x="9710817" y="18198288"/>
                </a:cubicBezTo>
                <a:cubicBezTo>
                  <a:pt x="9701731" y="18189202"/>
                  <a:pt x="9692651" y="18180120"/>
                  <a:pt x="9683567" y="18171036"/>
                </a:cubicBezTo>
                <a:close/>
                <a:moveTo>
                  <a:pt x="9839479" y="17934868"/>
                </a:moveTo>
                <a:cubicBezTo>
                  <a:pt x="9834180" y="17960604"/>
                  <a:pt x="9829638" y="17986339"/>
                  <a:pt x="9824343" y="18012076"/>
                </a:cubicBezTo>
                <a:cubicBezTo>
                  <a:pt x="9837966" y="18023429"/>
                  <a:pt x="9850832" y="18035540"/>
                  <a:pt x="9864455" y="18047654"/>
                </a:cubicBezTo>
                <a:cubicBezTo>
                  <a:pt x="9870512" y="18021916"/>
                  <a:pt x="9876567" y="17996178"/>
                  <a:pt x="9882618" y="17969688"/>
                </a:cubicBezTo>
                <a:cubicBezTo>
                  <a:pt x="9868240" y="17958334"/>
                  <a:pt x="9853859" y="17946222"/>
                  <a:pt x="9839479" y="17934868"/>
                </a:cubicBezTo>
                <a:close/>
                <a:moveTo>
                  <a:pt x="10270883" y="17264209"/>
                </a:moveTo>
                <a:cubicBezTo>
                  <a:pt x="10263311" y="17296004"/>
                  <a:pt x="10254991" y="17327038"/>
                  <a:pt x="10247419" y="17358830"/>
                </a:cubicBezTo>
                <a:cubicBezTo>
                  <a:pt x="10270883" y="17370938"/>
                  <a:pt x="10295101" y="17383807"/>
                  <a:pt x="10318563" y="17395920"/>
                </a:cubicBezTo>
                <a:cubicBezTo>
                  <a:pt x="10327645" y="17364126"/>
                  <a:pt x="10335969" y="17331580"/>
                  <a:pt x="10345053" y="17299786"/>
                </a:cubicBezTo>
                <a:cubicBezTo>
                  <a:pt x="10320075" y="17288434"/>
                  <a:pt x="10295857" y="17276320"/>
                  <a:pt x="10270883" y="17264209"/>
                </a:cubicBezTo>
                <a:close/>
                <a:moveTo>
                  <a:pt x="10060479" y="17518544"/>
                </a:moveTo>
                <a:cubicBezTo>
                  <a:pt x="10054423" y="17548066"/>
                  <a:pt x="10047611" y="17577586"/>
                  <a:pt x="10041557" y="17607106"/>
                </a:cubicBezTo>
                <a:cubicBezTo>
                  <a:pt x="10060479" y="17619220"/>
                  <a:pt x="10080155" y="17632086"/>
                  <a:pt x="10099077" y="17644200"/>
                </a:cubicBezTo>
                <a:cubicBezTo>
                  <a:pt x="10106647" y="17614678"/>
                  <a:pt x="10114215" y="17585155"/>
                  <a:pt x="10121783" y="17554879"/>
                </a:cubicBezTo>
                <a:cubicBezTo>
                  <a:pt x="10101345" y="17542768"/>
                  <a:pt x="10080914" y="17530656"/>
                  <a:pt x="10060479" y="17518544"/>
                </a:cubicBezTo>
                <a:close/>
                <a:moveTo>
                  <a:pt x="9870511" y="17770609"/>
                </a:moveTo>
                <a:cubicBezTo>
                  <a:pt x="9865210" y="17797102"/>
                  <a:pt x="9860670" y="17823596"/>
                  <a:pt x="9855374" y="17850090"/>
                </a:cubicBezTo>
                <a:lnTo>
                  <a:pt x="9856131" y="17850090"/>
                </a:lnTo>
                <a:cubicBezTo>
                  <a:pt x="9871269" y="17862200"/>
                  <a:pt x="9886405" y="17875068"/>
                  <a:pt x="9901539" y="17887180"/>
                </a:cubicBezTo>
                <a:cubicBezTo>
                  <a:pt x="9907595" y="17860686"/>
                  <a:pt x="9913649" y="17833437"/>
                  <a:pt x="9919706" y="17806186"/>
                </a:cubicBezTo>
                <a:cubicBezTo>
                  <a:pt x="9903053" y="17794074"/>
                  <a:pt x="9887161" y="17782720"/>
                  <a:pt x="9870511" y="17770609"/>
                </a:cubicBezTo>
                <a:close/>
                <a:moveTo>
                  <a:pt x="9709303" y="18009803"/>
                </a:moveTo>
                <a:cubicBezTo>
                  <a:pt x="9706276" y="18032516"/>
                  <a:pt x="9702489" y="18055224"/>
                  <a:pt x="9698705" y="18077929"/>
                </a:cubicBezTo>
                <a:lnTo>
                  <a:pt x="9697950" y="18077929"/>
                </a:lnTo>
                <a:cubicBezTo>
                  <a:pt x="9708547" y="18088528"/>
                  <a:pt x="9718382" y="18099122"/>
                  <a:pt x="9728224" y="18108966"/>
                </a:cubicBezTo>
                <a:cubicBezTo>
                  <a:pt x="9732764" y="18085500"/>
                  <a:pt x="9737303" y="18062792"/>
                  <a:pt x="9741846" y="18039328"/>
                </a:cubicBezTo>
                <a:cubicBezTo>
                  <a:pt x="9731251" y="18029486"/>
                  <a:pt x="9720652" y="18019646"/>
                  <a:pt x="9709303" y="18009803"/>
                </a:cubicBezTo>
                <a:close/>
                <a:moveTo>
                  <a:pt x="10311753" y="17093142"/>
                </a:moveTo>
                <a:cubicBezTo>
                  <a:pt x="10304183" y="17124928"/>
                  <a:pt x="10296615" y="17156722"/>
                  <a:pt x="10289047" y="17188514"/>
                </a:cubicBezTo>
                <a:cubicBezTo>
                  <a:pt x="10314780" y="17201384"/>
                  <a:pt x="10340509" y="17213493"/>
                  <a:pt x="10366243" y="17225608"/>
                </a:cubicBezTo>
                <a:lnTo>
                  <a:pt x="10366243" y="17224850"/>
                </a:lnTo>
                <a:cubicBezTo>
                  <a:pt x="10375327" y="17193056"/>
                  <a:pt x="10383653" y="17161266"/>
                  <a:pt x="10392733" y="17128718"/>
                </a:cubicBezTo>
                <a:cubicBezTo>
                  <a:pt x="10365487" y="17117362"/>
                  <a:pt x="10338997" y="17105252"/>
                  <a:pt x="10311753" y="17093142"/>
                </a:cubicBezTo>
                <a:close/>
                <a:moveTo>
                  <a:pt x="10093781" y="17362614"/>
                </a:moveTo>
                <a:cubicBezTo>
                  <a:pt x="10088483" y="17388350"/>
                  <a:pt x="10082425" y="17414086"/>
                  <a:pt x="10077129" y="17439824"/>
                </a:cubicBezTo>
                <a:cubicBezTo>
                  <a:pt x="10098321" y="17452690"/>
                  <a:pt x="10119513" y="17465558"/>
                  <a:pt x="10140703" y="17477670"/>
                </a:cubicBezTo>
                <a:cubicBezTo>
                  <a:pt x="10147515" y="17451176"/>
                  <a:pt x="10153571" y="17424686"/>
                  <a:pt x="10160383" y="17398190"/>
                </a:cubicBezTo>
                <a:cubicBezTo>
                  <a:pt x="10137677" y="17386836"/>
                  <a:pt x="10115727" y="17374724"/>
                  <a:pt x="10093781" y="17362614"/>
                </a:cubicBezTo>
                <a:close/>
                <a:moveTo>
                  <a:pt x="9592747" y="18077174"/>
                </a:moveTo>
                <a:cubicBezTo>
                  <a:pt x="9590476" y="18096098"/>
                  <a:pt x="9588206" y="18114262"/>
                  <a:pt x="9585935" y="18133188"/>
                </a:cubicBezTo>
                <a:cubicBezTo>
                  <a:pt x="9593505" y="18142270"/>
                  <a:pt x="9601073" y="18150598"/>
                  <a:pt x="9608641" y="18159682"/>
                </a:cubicBezTo>
                <a:cubicBezTo>
                  <a:pt x="9611668" y="18140758"/>
                  <a:pt x="9614697" y="18121833"/>
                  <a:pt x="9617724" y="18102910"/>
                </a:cubicBezTo>
                <a:cubicBezTo>
                  <a:pt x="9609396" y="18094584"/>
                  <a:pt x="9601074" y="18085500"/>
                  <a:pt x="9592747" y="18077174"/>
                </a:cubicBezTo>
                <a:close/>
                <a:moveTo>
                  <a:pt x="9901539" y="17605593"/>
                </a:moveTo>
                <a:cubicBezTo>
                  <a:pt x="9896242" y="17632844"/>
                  <a:pt x="9891702" y="17660094"/>
                  <a:pt x="9886405" y="17687344"/>
                </a:cubicBezTo>
                <a:cubicBezTo>
                  <a:pt x="9903811" y="17699456"/>
                  <a:pt x="9920461" y="17713082"/>
                  <a:pt x="9937869" y="17725196"/>
                </a:cubicBezTo>
                <a:cubicBezTo>
                  <a:pt x="9944683" y="17697186"/>
                  <a:pt x="9950735" y="17669178"/>
                  <a:pt x="9956791" y="17641169"/>
                </a:cubicBezTo>
                <a:cubicBezTo>
                  <a:pt x="9937869" y="17629059"/>
                  <a:pt x="9919705" y="17617706"/>
                  <a:pt x="9901539" y="17605593"/>
                </a:cubicBezTo>
                <a:close/>
                <a:moveTo>
                  <a:pt x="9734278" y="17848574"/>
                </a:moveTo>
                <a:cubicBezTo>
                  <a:pt x="9730494" y="17872796"/>
                  <a:pt x="9726711" y="17896262"/>
                  <a:pt x="9722926" y="17920484"/>
                </a:cubicBezTo>
                <a:lnTo>
                  <a:pt x="9723683" y="17920484"/>
                </a:lnTo>
                <a:cubicBezTo>
                  <a:pt x="9735790" y="17931084"/>
                  <a:pt x="9747143" y="17941680"/>
                  <a:pt x="9759254" y="17952278"/>
                </a:cubicBezTo>
                <a:cubicBezTo>
                  <a:pt x="9763795" y="17928054"/>
                  <a:pt x="9768335" y="17903834"/>
                  <a:pt x="9772876" y="17879610"/>
                </a:cubicBezTo>
                <a:cubicBezTo>
                  <a:pt x="9760013" y="17869768"/>
                  <a:pt x="9747143" y="17859174"/>
                  <a:pt x="9734278" y="17848574"/>
                </a:cubicBezTo>
                <a:close/>
                <a:moveTo>
                  <a:pt x="10127837" y="17195330"/>
                </a:moveTo>
                <a:cubicBezTo>
                  <a:pt x="10121783" y="17225608"/>
                  <a:pt x="10115727" y="17255884"/>
                  <a:pt x="10109673" y="17285402"/>
                </a:cubicBezTo>
                <a:lnTo>
                  <a:pt x="10108915" y="17285402"/>
                </a:lnTo>
                <a:cubicBezTo>
                  <a:pt x="10131621" y="17298274"/>
                  <a:pt x="10155083" y="17311142"/>
                  <a:pt x="10177787" y="17323252"/>
                </a:cubicBezTo>
                <a:cubicBezTo>
                  <a:pt x="10185357" y="17292218"/>
                  <a:pt x="10192926" y="17261938"/>
                  <a:pt x="10200498" y="17230902"/>
                </a:cubicBezTo>
                <a:cubicBezTo>
                  <a:pt x="10176277" y="17218796"/>
                  <a:pt x="10152057" y="17207438"/>
                  <a:pt x="10127837" y="17195330"/>
                </a:cubicBezTo>
                <a:close/>
                <a:moveTo>
                  <a:pt x="9931057" y="17441336"/>
                </a:moveTo>
                <a:lnTo>
                  <a:pt x="9931057" y="17442091"/>
                </a:lnTo>
                <a:cubicBezTo>
                  <a:pt x="9925761" y="17470100"/>
                  <a:pt x="9921220" y="17497350"/>
                  <a:pt x="9915921" y="17525358"/>
                </a:cubicBezTo>
                <a:cubicBezTo>
                  <a:pt x="9934843" y="17538228"/>
                  <a:pt x="9954519" y="17550336"/>
                  <a:pt x="9973441" y="17563203"/>
                </a:cubicBezTo>
                <a:cubicBezTo>
                  <a:pt x="9979497" y="17534440"/>
                  <a:pt x="9985549" y="17506434"/>
                  <a:pt x="9991605" y="17477670"/>
                </a:cubicBezTo>
                <a:cubicBezTo>
                  <a:pt x="9971171" y="17465558"/>
                  <a:pt x="9951493" y="17453446"/>
                  <a:pt x="9931057" y="17441336"/>
                </a:cubicBezTo>
                <a:close/>
                <a:moveTo>
                  <a:pt x="9610912" y="17919726"/>
                </a:moveTo>
                <a:cubicBezTo>
                  <a:pt x="9608642" y="17939408"/>
                  <a:pt x="9606371" y="17960604"/>
                  <a:pt x="9604102" y="17980284"/>
                </a:cubicBezTo>
                <a:cubicBezTo>
                  <a:pt x="9613184" y="17990124"/>
                  <a:pt x="9623021" y="17999964"/>
                  <a:pt x="9632105" y="18009804"/>
                </a:cubicBezTo>
                <a:cubicBezTo>
                  <a:pt x="9635132" y="17989368"/>
                  <a:pt x="9638915" y="17968929"/>
                  <a:pt x="9641942" y="17948492"/>
                </a:cubicBezTo>
                <a:cubicBezTo>
                  <a:pt x="9631347" y="17939408"/>
                  <a:pt x="9621507" y="17929570"/>
                  <a:pt x="9610912" y="17919726"/>
                </a:cubicBezTo>
                <a:close/>
                <a:moveTo>
                  <a:pt x="9757741" y="17687344"/>
                </a:moveTo>
                <a:cubicBezTo>
                  <a:pt x="9754711" y="17712324"/>
                  <a:pt x="9750930" y="17737302"/>
                  <a:pt x="9747143" y="17762284"/>
                </a:cubicBezTo>
                <a:cubicBezTo>
                  <a:pt x="9760767" y="17773636"/>
                  <a:pt x="9775146" y="17784990"/>
                  <a:pt x="9788770" y="17796346"/>
                </a:cubicBezTo>
                <a:cubicBezTo>
                  <a:pt x="9794067" y="17770610"/>
                  <a:pt x="9798610" y="17745630"/>
                  <a:pt x="9803153" y="17720650"/>
                </a:cubicBezTo>
                <a:lnTo>
                  <a:pt x="9802395" y="17720650"/>
                </a:lnTo>
                <a:cubicBezTo>
                  <a:pt x="9787257" y="17709296"/>
                  <a:pt x="9772876" y="17698700"/>
                  <a:pt x="9757741" y="17687344"/>
                </a:cubicBezTo>
                <a:close/>
                <a:moveTo>
                  <a:pt x="10161895" y="17028042"/>
                </a:moveTo>
                <a:cubicBezTo>
                  <a:pt x="10155839" y="17058320"/>
                  <a:pt x="10149787" y="17087840"/>
                  <a:pt x="10143733" y="17118118"/>
                </a:cubicBezTo>
                <a:lnTo>
                  <a:pt x="10217983" y="17154874"/>
                </a:lnTo>
                <a:lnTo>
                  <a:pt x="10217903" y="17155210"/>
                </a:lnTo>
                <a:lnTo>
                  <a:pt x="10218659" y="17155209"/>
                </a:lnTo>
                <a:lnTo>
                  <a:pt x="10217983" y="17154874"/>
                </a:lnTo>
                <a:lnTo>
                  <a:pt x="10239851" y="17062862"/>
                </a:lnTo>
                <a:cubicBezTo>
                  <a:pt x="10214117" y="17050752"/>
                  <a:pt x="10187629" y="17039394"/>
                  <a:pt x="10161895" y="17028042"/>
                </a:cubicBezTo>
                <a:close/>
                <a:moveTo>
                  <a:pt x="9504956" y="17985584"/>
                </a:moveTo>
                <a:cubicBezTo>
                  <a:pt x="9503440" y="18001482"/>
                  <a:pt x="9502686" y="18017374"/>
                  <a:pt x="9501170" y="18033270"/>
                </a:cubicBezTo>
                <a:cubicBezTo>
                  <a:pt x="9507226" y="18040840"/>
                  <a:pt x="9513279" y="18047654"/>
                  <a:pt x="9519334" y="18055224"/>
                </a:cubicBezTo>
                <a:cubicBezTo>
                  <a:pt x="9521607" y="18038570"/>
                  <a:pt x="9523119" y="18023430"/>
                  <a:pt x="9525389" y="18006776"/>
                </a:cubicBezTo>
                <a:cubicBezTo>
                  <a:pt x="9518576" y="17999964"/>
                  <a:pt x="9511766" y="17992398"/>
                  <a:pt x="9504956" y="17985584"/>
                </a:cubicBezTo>
                <a:close/>
                <a:moveTo>
                  <a:pt x="9958303" y="17288434"/>
                </a:moveTo>
                <a:cubicBezTo>
                  <a:pt x="9953763" y="17312654"/>
                  <a:pt x="9949979" y="17337634"/>
                  <a:pt x="9945437" y="17361858"/>
                </a:cubicBezTo>
                <a:cubicBezTo>
                  <a:pt x="9965873" y="17374724"/>
                  <a:pt x="9987065" y="17386836"/>
                  <a:pt x="10008255" y="17399704"/>
                </a:cubicBezTo>
                <a:cubicBezTo>
                  <a:pt x="10013555" y="17374723"/>
                  <a:pt x="10018851" y="17349746"/>
                  <a:pt x="10024149" y="17324766"/>
                </a:cubicBezTo>
                <a:lnTo>
                  <a:pt x="10024907" y="17324766"/>
                </a:lnTo>
                <a:cubicBezTo>
                  <a:pt x="10002201" y="17312654"/>
                  <a:pt x="9980255" y="17300542"/>
                  <a:pt x="9958303" y="17288434"/>
                </a:cubicBezTo>
                <a:close/>
                <a:moveTo>
                  <a:pt x="9628318" y="17761526"/>
                </a:moveTo>
                <a:cubicBezTo>
                  <a:pt x="9626048" y="17782720"/>
                  <a:pt x="9623777" y="17804674"/>
                  <a:pt x="9621507" y="17825867"/>
                </a:cubicBezTo>
                <a:cubicBezTo>
                  <a:pt x="9632863" y="17836462"/>
                  <a:pt x="9644969" y="17847818"/>
                  <a:pt x="9656324" y="17858416"/>
                </a:cubicBezTo>
                <a:cubicBezTo>
                  <a:pt x="9660107" y="17837220"/>
                  <a:pt x="9663135" y="17815268"/>
                  <a:pt x="9666162" y="17793317"/>
                </a:cubicBezTo>
                <a:cubicBezTo>
                  <a:pt x="9653296" y="17782720"/>
                  <a:pt x="9640428" y="17772124"/>
                  <a:pt x="9628318" y="17761526"/>
                </a:cubicBezTo>
                <a:close/>
                <a:moveTo>
                  <a:pt x="9781961" y="17525358"/>
                </a:moveTo>
                <a:cubicBezTo>
                  <a:pt x="9778175" y="17551094"/>
                  <a:pt x="9774391" y="17576074"/>
                  <a:pt x="9770605" y="17601810"/>
                </a:cubicBezTo>
                <a:cubicBezTo>
                  <a:pt x="9786501" y="17613922"/>
                  <a:pt x="9802395" y="17625273"/>
                  <a:pt x="9818290" y="17637388"/>
                </a:cubicBezTo>
                <a:cubicBezTo>
                  <a:pt x="9823586" y="17611652"/>
                  <a:pt x="9828126" y="17585156"/>
                  <a:pt x="9832669" y="17559422"/>
                </a:cubicBezTo>
                <a:cubicBezTo>
                  <a:pt x="9816017" y="17548066"/>
                  <a:pt x="9798610" y="17536712"/>
                  <a:pt x="9781961" y="17525358"/>
                </a:cubicBezTo>
                <a:close/>
                <a:moveTo>
                  <a:pt x="9986307" y="17123417"/>
                </a:moveTo>
                <a:cubicBezTo>
                  <a:pt x="9981009" y="17152182"/>
                  <a:pt x="9976468" y="17180188"/>
                  <a:pt x="9971171" y="17208954"/>
                </a:cubicBezTo>
                <a:cubicBezTo>
                  <a:pt x="9993875" y="17221820"/>
                  <a:pt x="10017340" y="17233934"/>
                  <a:pt x="10040043" y="17246800"/>
                </a:cubicBezTo>
                <a:cubicBezTo>
                  <a:pt x="10046097" y="17218038"/>
                  <a:pt x="10052155" y="17188513"/>
                  <a:pt x="10058209" y="17159751"/>
                </a:cubicBezTo>
                <a:cubicBezTo>
                  <a:pt x="10033989" y="17147642"/>
                  <a:pt x="10010528" y="17135530"/>
                  <a:pt x="9986307" y="17123417"/>
                </a:cubicBezTo>
                <a:close/>
                <a:moveTo>
                  <a:pt x="9515549" y="17830406"/>
                </a:moveTo>
                <a:cubicBezTo>
                  <a:pt x="9514035" y="17848574"/>
                  <a:pt x="9513279" y="17866742"/>
                  <a:pt x="9511766" y="17884148"/>
                </a:cubicBezTo>
                <a:cubicBezTo>
                  <a:pt x="9520092" y="17892476"/>
                  <a:pt x="9527660" y="17901559"/>
                  <a:pt x="9535986" y="17909886"/>
                </a:cubicBezTo>
                <a:cubicBezTo>
                  <a:pt x="9538255" y="17891720"/>
                  <a:pt x="9539771" y="17873554"/>
                  <a:pt x="9542040" y="17855386"/>
                </a:cubicBezTo>
                <a:cubicBezTo>
                  <a:pt x="9532957" y="17847060"/>
                  <a:pt x="9524632" y="17838734"/>
                  <a:pt x="9515549" y="17830406"/>
                </a:cubicBezTo>
                <a:close/>
                <a:moveTo>
                  <a:pt x="9646483" y="17604082"/>
                </a:moveTo>
                <a:cubicBezTo>
                  <a:pt x="9644214" y="17626790"/>
                  <a:pt x="9641186" y="17648740"/>
                  <a:pt x="9638915" y="17671448"/>
                </a:cubicBezTo>
                <a:cubicBezTo>
                  <a:pt x="9651784" y="17682802"/>
                  <a:pt x="9665405" y="17694156"/>
                  <a:pt x="9679029" y="17705510"/>
                </a:cubicBezTo>
                <a:cubicBezTo>
                  <a:pt x="9682056" y="17682048"/>
                  <a:pt x="9685841" y="17658582"/>
                  <a:pt x="9688868" y="17635872"/>
                </a:cubicBezTo>
                <a:lnTo>
                  <a:pt x="9689626" y="17635872"/>
                </a:lnTo>
                <a:cubicBezTo>
                  <a:pt x="9675246" y="17625274"/>
                  <a:pt x="9660863" y="17614678"/>
                  <a:pt x="9646483" y="17604082"/>
                </a:cubicBezTo>
                <a:close/>
                <a:moveTo>
                  <a:pt x="9805422" y="17364126"/>
                </a:moveTo>
                <a:cubicBezTo>
                  <a:pt x="9801638" y="17390620"/>
                  <a:pt x="9797854" y="17415599"/>
                  <a:pt x="9794067" y="17442092"/>
                </a:cubicBezTo>
                <a:lnTo>
                  <a:pt x="9793311" y="17442092"/>
                </a:lnTo>
                <a:cubicBezTo>
                  <a:pt x="9811474" y="17454204"/>
                  <a:pt x="9829638" y="17466316"/>
                  <a:pt x="9847047" y="17478428"/>
                </a:cubicBezTo>
                <a:cubicBezTo>
                  <a:pt x="9851590" y="17451933"/>
                  <a:pt x="9856887" y="17425437"/>
                  <a:pt x="9861427" y="17398946"/>
                </a:cubicBezTo>
                <a:cubicBezTo>
                  <a:pt x="9843264" y="17387592"/>
                  <a:pt x="9824343" y="17375480"/>
                  <a:pt x="9805422" y="17364126"/>
                </a:cubicBezTo>
                <a:close/>
                <a:moveTo>
                  <a:pt x="9416402" y="17892475"/>
                </a:moveTo>
                <a:cubicBezTo>
                  <a:pt x="9415644" y="17904589"/>
                  <a:pt x="9415644" y="17917456"/>
                  <a:pt x="9415644" y="17930328"/>
                </a:cubicBezTo>
                <a:lnTo>
                  <a:pt x="9430851" y="17948428"/>
                </a:lnTo>
                <a:lnTo>
                  <a:pt x="9430785" y="17949250"/>
                </a:lnTo>
                <a:lnTo>
                  <a:pt x="9431540" y="17949250"/>
                </a:lnTo>
                <a:lnTo>
                  <a:pt x="9430851" y="17948428"/>
                </a:lnTo>
                <a:lnTo>
                  <a:pt x="9433812" y="17911402"/>
                </a:lnTo>
                <a:cubicBezTo>
                  <a:pt x="9427755" y="17904589"/>
                  <a:pt x="9422459" y="17898534"/>
                  <a:pt x="9416402" y="17892475"/>
                </a:cubicBezTo>
                <a:close/>
                <a:moveTo>
                  <a:pt x="10013555" y="16959158"/>
                </a:moveTo>
                <a:cubicBezTo>
                  <a:pt x="10009013" y="16987924"/>
                  <a:pt x="10003715" y="17016686"/>
                  <a:pt x="9999177" y="17045454"/>
                </a:cubicBezTo>
                <a:cubicBezTo>
                  <a:pt x="10023391" y="17058319"/>
                  <a:pt x="10048367" y="17071186"/>
                  <a:pt x="10073345" y="17083300"/>
                </a:cubicBezTo>
                <a:cubicBezTo>
                  <a:pt x="10079399" y="17053776"/>
                  <a:pt x="10085453" y="17025014"/>
                  <a:pt x="10091511" y="16995494"/>
                </a:cubicBezTo>
                <a:cubicBezTo>
                  <a:pt x="10065778" y="16983382"/>
                  <a:pt x="10039287" y="16971270"/>
                  <a:pt x="10013555" y="16959158"/>
                </a:cubicBezTo>
                <a:close/>
                <a:moveTo>
                  <a:pt x="9526146" y="17675233"/>
                </a:moveTo>
                <a:cubicBezTo>
                  <a:pt x="9525388" y="17694912"/>
                  <a:pt x="9523877" y="17713836"/>
                  <a:pt x="9522361" y="17733518"/>
                </a:cubicBezTo>
                <a:lnTo>
                  <a:pt x="9521607" y="17733518"/>
                </a:lnTo>
                <a:cubicBezTo>
                  <a:pt x="9532200" y="17743360"/>
                  <a:pt x="9542040" y="17751686"/>
                  <a:pt x="9551877" y="17761526"/>
                </a:cubicBezTo>
                <a:cubicBezTo>
                  <a:pt x="9554150" y="17741844"/>
                  <a:pt x="9556418" y="17722164"/>
                  <a:pt x="9558692" y="17702482"/>
                </a:cubicBezTo>
                <a:cubicBezTo>
                  <a:pt x="9548092" y="17693402"/>
                  <a:pt x="9536739" y="17684318"/>
                  <a:pt x="9526146" y="17675233"/>
                </a:cubicBezTo>
                <a:close/>
                <a:moveTo>
                  <a:pt x="9825099" y="17215766"/>
                </a:moveTo>
                <a:cubicBezTo>
                  <a:pt x="9822074" y="17237718"/>
                  <a:pt x="9819044" y="17260426"/>
                  <a:pt x="9816017" y="17282378"/>
                </a:cubicBezTo>
                <a:lnTo>
                  <a:pt x="9816776" y="17282378"/>
                </a:lnTo>
                <a:cubicBezTo>
                  <a:pt x="9836452" y="17295246"/>
                  <a:pt x="9856131" y="17307356"/>
                  <a:pt x="9875808" y="17319468"/>
                </a:cubicBezTo>
                <a:cubicBezTo>
                  <a:pt x="9880349" y="17296762"/>
                  <a:pt x="9884132" y="17273296"/>
                  <a:pt x="9887919" y="17250586"/>
                </a:cubicBezTo>
                <a:cubicBezTo>
                  <a:pt x="9866726" y="17238472"/>
                  <a:pt x="9845534" y="17227120"/>
                  <a:pt x="9825099" y="17215766"/>
                </a:cubicBezTo>
                <a:close/>
                <a:moveTo>
                  <a:pt x="9663135" y="17445120"/>
                </a:moveTo>
                <a:cubicBezTo>
                  <a:pt x="9660863" y="17468585"/>
                  <a:pt x="9658594" y="17492052"/>
                  <a:pt x="9656324" y="17515516"/>
                </a:cubicBezTo>
                <a:cubicBezTo>
                  <a:pt x="9671462" y="17527630"/>
                  <a:pt x="9686599" y="17539740"/>
                  <a:pt x="9701731" y="17551094"/>
                </a:cubicBezTo>
                <a:cubicBezTo>
                  <a:pt x="9705520" y="17526870"/>
                  <a:pt x="9708547" y="17502651"/>
                  <a:pt x="9712330" y="17478428"/>
                </a:cubicBezTo>
                <a:cubicBezTo>
                  <a:pt x="9695679" y="17467074"/>
                  <a:pt x="9679784" y="17456476"/>
                  <a:pt x="9663135" y="17445120"/>
                </a:cubicBezTo>
                <a:close/>
                <a:moveTo>
                  <a:pt x="9420943" y="17740330"/>
                </a:moveTo>
                <a:cubicBezTo>
                  <a:pt x="9420185" y="17754714"/>
                  <a:pt x="9419432" y="17769854"/>
                  <a:pt x="9419432" y="17784234"/>
                </a:cubicBezTo>
                <a:cubicBezTo>
                  <a:pt x="9427002" y="17791801"/>
                  <a:pt x="9433812" y="17800130"/>
                  <a:pt x="9441380" y="17807700"/>
                </a:cubicBezTo>
                <a:cubicBezTo>
                  <a:pt x="9442138" y="17792560"/>
                  <a:pt x="9443651" y="17778180"/>
                  <a:pt x="9444407" y="17763042"/>
                </a:cubicBezTo>
                <a:cubicBezTo>
                  <a:pt x="9436837" y="17755472"/>
                  <a:pt x="9428513" y="17747899"/>
                  <a:pt x="9420943" y="17740330"/>
                </a:cubicBezTo>
                <a:close/>
                <a:moveTo>
                  <a:pt x="9536739" y="17519304"/>
                </a:moveTo>
                <a:cubicBezTo>
                  <a:pt x="9535228" y="17539740"/>
                  <a:pt x="9534470" y="17560934"/>
                  <a:pt x="9532956" y="17581372"/>
                </a:cubicBezTo>
                <a:cubicBezTo>
                  <a:pt x="9545067" y="17591214"/>
                  <a:pt x="9557179" y="17601052"/>
                  <a:pt x="9569285" y="17611652"/>
                </a:cubicBezTo>
                <a:cubicBezTo>
                  <a:pt x="9571554" y="17591214"/>
                  <a:pt x="9573828" y="17570774"/>
                  <a:pt x="9576099" y="17549582"/>
                </a:cubicBezTo>
                <a:cubicBezTo>
                  <a:pt x="9562475" y="17539740"/>
                  <a:pt x="9549608" y="17529142"/>
                  <a:pt x="9536739" y="17519304"/>
                </a:cubicBezTo>
                <a:close/>
                <a:moveTo>
                  <a:pt x="9846289" y="17053022"/>
                </a:moveTo>
                <a:lnTo>
                  <a:pt x="9835788" y="17133308"/>
                </a:lnTo>
                <a:lnTo>
                  <a:pt x="9835696" y="17133256"/>
                </a:lnTo>
                <a:lnTo>
                  <a:pt x="9835697" y="17134012"/>
                </a:lnTo>
                <a:lnTo>
                  <a:pt x="9835788" y="17133308"/>
                </a:lnTo>
                <a:lnTo>
                  <a:pt x="9900783" y="17170350"/>
                </a:lnTo>
                <a:cubicBezTo>
                  <a:pt x="9905326" y="17143098"/>
                  <a:pt x="9910623" y="17115848"/>
                  <a:pt x="9915163" y="17087840"/>
                </a:cubicBezTo>
                <a:cubicBezTo>
                  <a:pt x="9892461" y="17075730"/>
                  <a:pt x="9868998" y="17064375"/>
                  <a:pt x="9846289" y="17053022"/>
                </a:cubicBezTo>
                <a:close/>
                <a:moveTo>
                  <a:pt x="9679029" y="17284648"/>
                </a:moveTo>
                <a:cubicBezTo>
                  <a:pt x="9675999" y="17309626"/>
                  <a:pt x="9673730" y="17333850"/>
                  <a:pt x="9671461" y="17358074"/>
                </a:cubicBezTo>
                <a:cubicBezTo>
                  <a:pt x="9689626" y="17370184"/>
                  <a:pt x="9707031" y="17382292"/>
                  <a:pt x="9724441" y="17394404"/>
                </a:cubicBezTo>
                <a:cubicBezTo>
                  <a:pt x="9728224" y="17370184"/>
                  <a:pt x="9731251" y="17345204"/>
                  <a:pt x="9735035" y="17320224"/>
                </a:cubicBezTo>
                <a:lnTo>
                  <a:pt x="9735034" y="17319468"/>
                </a:lnTo>
                <a:cubicBezTo>
                  <a:pt x="9716113" y="17307356"/>
                  <a:pt x="9697950" y="17296762"/>
                  <a:pt x="9679029" y="17284648"/>
                </a:cubicBezTo>
                <a:close/>
                <a:moveTo>
                  <a:pt x="9331637" y="17800130"/>
                </a:moveTo>
                <a:cubicBezTo>
                  <a:pt x="9331636" y="17809214"/>
                  <a:pt x="9331636" y="17819054"/>
                  <a:pt x="9331636" y="17828138"/>
                </a:cubicBezTo>
                <a:cubicBezTo>
                  <a:pt x="9334665" y="17832679"/>
                  <a:pt x="9338448" y="17837220"/>
                  <a:pt x="9342231" y="17841762"/>
                </a:cubicBezTo>
                <a:lnTo>
                  <a:pt x="9342989" y="17841762"/>
                </a:lnTo>
                <a:cubicBezTo>
                  <a:pt x="9343747" y="17831922"/>
                  <a:pt x="9343747" y="17822838"/>
                  <a:pt x="9343747" y="17812996"/>
                </a:cubicBezTo>
                <a:cubicBezTo>
                  <a:pt x="9339962" y="17809214"/>
                  <a:pt x="9335421" y="17804674"/>
                  <a:pt x="9331637" y="17800130"/>
                </a:cubicBezTo>
                <a:close/>
                <a:moveTo>
                  <a:pt x="9424730" y="17588182"/>
                </a:moveTo>
                <a:cubicBezTo>
                  <a:pt x="9423972" y="17604836"/>
                  <a:pt x="9423212" y="17620734"/>
                  <a:pt x="9423212" y="17637388"/>
                </a:cubicBezTo>
                <a:cubicBezTo>
                  <a:pt x="9432296" y="17646472"/>
                  <a:pt x="9442138" y="17655552"/>
                  <a:pt x="9451217" y="17664636"/>
                </a:cubicBezTo>
                <a:cubicBezTo>
                  <a:pt x="9452733" y="17647224"/>
                  <a:pt x="9453488" y="17630576"/>
                  <a:pt x="9455002" y="17613922"/>
                </a:cubicBezTo>
                <a:cubicBezTo>
                  <a:pt x="9445165" y="17605594"/>
                  <a:pt x="9434566" y="17597268"/>
                  <a:pt x="9424730" y="17588182"/>
                </a:cubicBezTo>
                <a:close/>
                <a:moveTo>
                  <a:pt x="9867484" y="16891790"/>
                </a:moveTo>
                <a:cubicBezTo>
                  <a:pt x="9864455" y="16919038"/>
                  <a:pt x="9860670" y="16946290"/>
                  <a:pt x="9856887" y="16973541"/>
                </a:cubicBezTo>
                <a:cubicBezTo>
                  <a:pt x="9880349" y="16985652"/>
                  <a:pt x="9904570" y="16997764"/>
                  <a:pt x="9928033" y="17009876"/>
                </a:cubicBezTo>
                <a:cubicBezTo>
                  <a:pt x="9932571" y="16981868"/>
                  <a:pt x="9937111" y="16953862"/>
                  <a:pt x="9941656" y="16925854"/>
                </a:cubicBezTo>
                <a:cubicBezTo>
                  <a:pt x="9916679" y="16914500"/>
                  <a:pt x="9891702" y="16903148"/>
                  <a:pt x="9867484" y="16891790"/>
                </a:cubicBezTo>
                <a:close/>
                <a:moveTo>
                  <a:pt x="9546581" y="17364126"/>
                </a:moveTo>
                <a:cubicBezTo>
                  <a:pt x="9545823" y="17385324"/>
                  <a:pt x="9544309" y="17407274"/>
                  <a:pt x="9542799" y="17428468"/>
                </a:cubicBezTo>
                <a:cubicBezTo>
                  <a:pt x="9557178" y="17439066"/>
                  <a:pt x="9570798" y="17450420"/>
                  <a:pt x="9585181" y="17461016"/>
                </a:cubicBezTo>
                <a:cubicBezTo>
                  <a:pt x="9587450" y="17439063"/>
                  <a:pt x="9589720" y="17417116"/>
                  <a:pt x="9591991" y="17395162"/>
                </a:cubicBezTo>
                <a:lnTo>
                  <a:pt x="9591233" y="17395920"/>
                </a:lnTo>
                <a:cubicBezTo>
                  <a:pt x="9576855" y="17385324"/>
                  <a:pt x="9561719" y="17374724"/>
                  <a:pt x="9546581" y="17364126"/>
                </a:cubicBezTo>
                <a:close/>
                <a:moveTo>
                  <a:pt x="9693409" y="17139314"/>
                </a:moveTo>
                <a:cubicBezTo>
                  <a:pt x="9691895" y="17159751"/>
                  <a:pt x="9689626" y="17180188"/>
                  <a:pt x="9687357" y="17201384"/>
                </a:cubicBezTo>
                <a:cubicBezTo>
                  <a:pt x="9707032" y="17213494"/>
                  <a:pt x="9725952" y="17225608"/>
                  <a:pt x="9745631" y="17237718"/>
                </a:cubicBezTo>
                <a:cubicBezTo>
                  <a:pt x="9748659" y="17216524"/>
                  <a:pt x="9750931" y="17195330"/>
                  <a:pt x="9753955" y="17174132"/>
                </a:cubicBezTo>
                <a:cubicBezTo>
                  <a:pt x="9733520" y="17162780"/>
                  <a:pt x="9713842" y="17150666"/>
                  <a:pt x="9693409" y="17139314"/>
                </a:cubicBezTo>
                <a:close/>
                <a:moveTo>
                  <a:pt x="9328610" y="17650254"/>
                </a:moveTo>
                <a:cubicBezTo>
                  <a:pt x="9328609" y="17662368"/>
                  <a:pt x="9328609" y="17674476"/>
                  <a:pt x="9328609" y="17686586"/>
                </a:cubicBezTo>
                <a:cubicBezTo>
                  <a:pt x="9334665" y="17693402"/>
                  <a:pt x="9339962" y="17699455"/>
                  <a:pt x="9346016" y="17705510"/>
                </a:cubicBezTo>
                <a:lnTo>
                  <a:pt x="9346774" y="17706268"/>
                </a:lnTo>
                <a:cubicBezTo>
                  <a:pt x="9347530" y="17693402"/>
                  <a:pt x="9347530" y="17681290"/>
                  <a:pt x="9347530" y="17669177"/>
                </a:cubicBezTo>
                <a:cubicBezTo>
                  <a:pt x="9341476" y="17662367"/>
                  <a:pt x="9334665" y="17656310"/>
                  <a:pt x="9328610" y="17650254"/>
                </a:cubicBezTo>
                <a:close/>
                <a:moveTo>
                  <a:pt x="9247626" y="17709296"/>
                </a:moveTo>
                <a:cubicBezTo>
                  <a:pt x="9248384" y="17713836"/>
                  <a:pt x="9248384" y="17719136"/>
                  <a:pt x="9248384" y="17724438"/>
                </a:cubicBezTo>
                <a:cubicBezTo>
                  <a:pt x="9249895" y="17726706"/>
                  <a:pt x="9252169" y="17728976"/>
                  <a:pt x="9253682" y="17731248"/>
                </a:cubicBezTo>
                <a:cubicBezTo>
                  <a:pt x="9253682" y="17726706"/>
                  <a:pt x="9253682" y="17721406"/>
                  <a:pt x="9253682" y="17716110"/>
                </a:cubicBezTo>
                <a:cubicBezTo>
                  <a:pt x="9252169" y="17713835"/>
                  <a:pt x="9249895" y="17711566"/>
                  <a:pt x="9247626" y="17709296"/>
                </a:cubicBezTo>
                <a:close/>
                <a:moveTo>
                  <a:pt x="9428513" y="17435279"/>
                </a:moveTo>
                <a:cubicBezTo>
                  <a:pt x="9427755" y="17452690"/>
                  <a:pt x="9427002" y="17470858"/>
                  <a:pt x="9427002" y="17489022"/>
                </a:cubicBezTo>
                <a:cubicBezTo>
                  <a:pt x="9438353" y="17498861"/>
                  <a:pt x="9449706" y="17509462"/>
                  <a:pt x="9461059" y="17519304"/>
                </a:cubicBezTo>
                <a:cubicBezTo>
                  <a:pt x="9462572" y="17501136"/>
                  <a:pt x="9463328" y="17482210"/>
                  <a:pt x="9464844" y="17463288"/>
                </a:cubicBezTo>
                <a:cubicBezTo>
                  <a:pt x="9452733" y="17454204"/>
                  <a:pt x="9440623" y="17445120"/>
                  <a:pt x="9428513" y="17435279"/>
                </a:cubicBezTo>
                <a:close/>
                <a:moveTo>
                  <a:pt x="9707789" y="16980354"/>
                </a:moveTo>
                <a:cubicBezTo>
                  <a:pt x="9705521" y="17006092"/>
                  <a:pt x="9703248" y="17031827"/>
                  <a:pt x="9700977" y="17056806"/>
                </a:cubicBezTo>
                <a:cubicBezTo>
                  <a:pt x="9722169" y="17068918"/>
                  <a:pt x="9743362" y="17081030"/>
                  <a:pt x="9764553" y="17093142"/>
                </a:cubicBezTo>
                <a:cubicBezTo>
                  <a:pt x="9768336" y="17067404"/>
                  <a:pt x="9772121" y="17041666"/>
                  <a:pt x="9775146" y="17015928"/>
                </a:cubicBezTo>
                <a:lnTo>
                  <a:pt x="9774390" y="17015174"/>
                </a:lnTo>
                <a:cubicBezTo>
                  <a:pt x="9752442" y="17003820"/>
                  <a:pt x="9729738" y="16991710"/>
                  <a:pt x="9707789" y="16980354"/>
                </a:cubicBezTo>
                <a:close/>
                <a:moveTo>
                  <a:pt x="9556418" y="17208194"/>
                </a:moveTo>
                <a:cubicBezTo>
                  <a:pt x="9554907" y="17230148"/>
                  <a:pt x="9553392" y="17252100"/>
                  <a:pt x="9551877" y="17274807"/>
                </a:cubicBezTo>
                <a:cubicBezTo>
                  <a:pt x="9568529" y="17286160"/>
                  <a:pt x="9584423" y="17297516"/>
                  <a:pt x="9600315" y="17308870"/>
                </a:cubicBezTo>
                <a:cubicBezTo>
                  <a:pt x="9602586" y="17286160"/>
                  <a:pt x="9604856" y="17263454"/>
                  <a:pt x="9607127" y="17240743"/>
                </a:cubicBezTo>
                <a:cubicBezTo>
                  <a:pt x="9590475" y="17230148"/>
                  <a:pt x="9573070" y="17218796"/>
                  <a:pt x="9556418" y="17208194"/>
                </a:cubicBezTo>
                <a:close/>
                <a:moveTo>
                  <a:pt x="9324826" y="17499620"/>
                </a:moveTo>
                <a:cubicBezTo>
                  <a:pt x="9325580" y="17514004"/>
                  <a:pt x="9325580" y="17527630"/>
                  <a:pt x="9325581" y="17542010"/>
                </a:cubicBezTo>
                <a:cubicBezTo>
                  <a:pt x="9333909" y="17550336"/>
                  <a:pt x="9341476" y="17557906"/>
                  <a:pt x="9349799" y="17565476"/>
                </a:cubicBezTo>
                <a:cubicBezTo>
                  <a:pt x="9350558" y="17551094"/>
                  <a:pt x="9350557" y="17536712"/>
                  <a:pt x="9350557" y="17522328"/>
                </a:cubicBezTo>
                <a:cubicBezTo>
                  <a:pt x="9342232" y="17514758"/>
                  <a:pt x="9333150" y="17507190"/>
                  <a:pt x="9324826" y="17499620"/>
                </a:cubicBezTo>
                <a:close/>
                <a:moveTo>
                  <a:pt x="9431541" y="17282378"/>
                </a:moveTo>
                <a:cubicBezTo>
                  <a:pt x="9430785" y="17302056"/>
                  <a:pt x="9430027" y="17320980"/>
                  <a:pt x="9430027" y="17340661"/>
                </a:cubicBezTo>
                <a:cubicBezTo>
                  <a:pt x="9443651" y="17351262"/>
                  <a:pt x="9456516" y="17361858"/>
                  <a:pt x="9470138" y="17372454"/>
                </a:cubicBezTo>
                <a:cubicBezTo>
                  <a:pt x="9471654" y="17352774"/>
                  <a:pt x="9472408" y="17333091"/>
                  <a:pt x="9473923" y="17312654"/>
                </a:cubicBezTo>
                <a:cubicBezTo>
                  <a:pt x="9460301" y="17302056"/>
                  <a:pt x="9445923" y="17292218"/>
                  <a:pt x="9431541" y="17282378"/>
                </a:cubicBezTo>
                <a:close/>
                <a:moveTo>
                  <a:pt x="9237032" y="17561690"/>
                </a:moveTo>
                <a:cubicBezTo>
                  <a:pt x="9237788" y="17569258"/>
                  <a:pt x="9238542" y="17577585"/>
                  <a:pt x="9238542" y="17585912"/>
                </a:cubicBezTo>
                <a:cubicBezTo>
                  <a:pt x="9242331" y="17590456"/>
                  <a:pt x="9246870" y="17594998"/>
                  <a:pt x="9250653" y="17599540"/>
                </a:cubicBezTo>
                <a:cubicBezTo>
                  <a:pt x="9250653" y="17591214"/>
                  <a:pt x="9250653" y="17582888"/>
                  <a:pt x="9250653" y="17574560"/>
                </a:cubicBezTo>
                <a:cubicBezTo>
                  <a:pt x="9246114" y="17570774"/>
                  <a:pt x="9241574" y="17566234"/>
                  <a:pt x="9237032" y="17561690"/>
                </a:cubicBezTo>
                <a:close/>
                <a:moveTo>
                  <a:pt x="9564744" y="17065889"/>
                </a:moveTo>
                <a:cubicBezTo>
                  <a:pt x="9563988" y="17084058"/>
                  <a:pt x="9562475" y="17102980"/>
                  <a:pt x="9561719" y="17121147"/>
                </a:cubicBezTo>
                <a:cubicBezTo>
                  <a:pt x="9579882" y="17132502"/>
                  <a:pt x="9598045" y="17144614"/>
                  <a:pt x="9616211" y="17155968"/>
                </a:cubicBezTo>
                <a:cubicBezTo>
                  <a:pt x="9618482" y="17137042"/>
                  <a:pt x="9620752" y="17118118"/>
                  <a:pt x="9622265" y="17098436"/>
                </a:cubicBezTo>
                <a:cubicBezTo>
                  <a:pt x="9602586" y="17087840"/>
                  <a:pt x="9583665" y="17077242"/>
                  <a:pt x="9564744" y="17065889"/>
                </a:cubicBezTo>
                <a:close/>
                <a:moveTo>
                  <a:pt x="9722925" y="16822152"/>
                </a:moveTo>
                <a:cubicBezTo>
                  <a:pt x="9720653" y="16847886"/>
                  <a:pt x="9718382" y="16873624"/>
                  <a:pt x="9716114" y="16899362"/>
                </a:cubicBezTo>
                <a:cubicBezTo>
                  <a:pt x="9738819" y="16912228"/>
                  <a:pt x="9762283" y="16924340"/>
                  <a:pt x="9785743" y="16936450"/>
                </a:cubicBezTo>
                <a:cubicBezTo>
                  <a:pt x="9789526" y="16909958"/>
                  <a:pt x="9793311" y="16884220"/>
                  <a:pt x="9796338" y="16857728"/>
                </a:cubicBezTo>
                <a:cubicBezTo>
                  <a:pt x="9771363" y="16846374"/>
                  <a:pt x="9747143" y="16834262"/>
                  <a:pt x="9722925" y="16822152"/>
                </a:cubicBezTo>
                <a:close/>
                <a:moveTo>
                  <a:pt x="9321797" y="17350503"/>
                </a:moveTo>
                <a:cubicBezTo>
                  <a:pt x="9321797" y="17365642"/>
                  <a:pt x="9322555" y="17381538"/>
                  <a:pt x="9322555" y="17397434"/>
                </a:cubicBezTo>
                <a:cubicBezTo>
                  <a:pt x="9332394" y="17406516"/>
                  <a:pt x="9342989" y="17414843"/>
                  <a:pt x="9352829" y="17423928"/>
                </a:cubicBezTo>
                <a:lnTo>
                  <a:pt x="9353587" y="17423928"/>
                </a:lnTo>
                <a:cubicBezTo>
                  <a:pt x="9354342" y="17408032"/>
                  <a:pt x="9354342" y="17392134"/>
                  <a:pt x="9354342" y="17376240"/>
                </a:cubicBezTo>
                <a:cubicBezTo>
                  <a:pt x="9342989" y="17367914"/>
                  <a:pt x="9332394" y="17358830"/>
                  <a:pt x="9321797" y="17350503"/>
                </a:cubicBezTo>
                <a:close/>
                <a:moveTo>
                  <a:pt x="9433812" y="17128718"/>
                </a:moveTo>
                <a:cubicBezTo>
                  <a:pt x="9433054" y="17149152"/>
                  <a:pt x="9433054" y="17170350"/>
                  <a:pt x="9433054" y="17190786"/>
                </a:cubicBezTo>
                <a:cubicBezTo>
                  <a:pt x="9448192" y="17201384"/>
                  <a:pt x="9463328" y="17211978"/>
                  <a:pt x="9479224" y="17223334"/>
                </a:cubicBezTo>
                <a:cubicBezTo>
                  <a:pt x="9480736" y="17202141"/>
                  <a:pt x="9481494" y="17181702"/>
                  <a:pt x="9483007" y="17160506"/>
                </a:cubicBezTo>
                <a:cubicBezTo>
                  <a:pt x="9466355" y="17149910"/>
                  <a:pt x="9450462" y="17139314"/>
                  <a:pt x="9433812" y="17128718"/>
                </a:cubicBezTo>
                <a:close/>
                <a:moveTo>
                  <a:pt x="9572312" y="16909957"/>
                </a:moveTo>
                <a:cubicBezTo>
                  <a:pt x="9570798" y="16933423"/>
                  <a:pt x="9570042" y="16957648"/>
                  <a:pt x="9568529" y="16981110"/>
                </a:cubicBezTo>
                <a:cubicBezTo>
                  <a:pt x="9588962" y="16992466"/>
                  <a:pt x="9608641" y="17004576"/>
                  <a:pt x="9629075" y="17015928"/>
                </a:cubicBezTo>
                <a:cubicBezTo>
                  <a:pt x="9631347" y="16991710"/>
                  <a:pt x="9633618" y="16966728"/>
                  <a:pt x="9635888" y="16942506"/>
                </a:cubicBezTo>
                <a:lnTo>
                  <a:pt x="9635132" y="16943262"/>
                </a:lnTo>
                <a:cubicBezTo>
                  <a:pt x="9614697" y="16931910"/>
                  <a:pt x="9593505" y="16921312"/>
                  <a:pt x="9572312" y="16909957"/>
                </a:cubicBezTo>
                <a:close/>
                <a:moveTo>
                  <a:pt x="9227193" y="17414086"/>
                </a:moveTo>
                <a:cubicBezTo>
                  <a:pt x="9227949" y="17425438"/>
                  <a:pt x="9229463" y="17436038"/>
                  <a:pt x="9229463" y="17446634"/>
                </a:cubicBezTo>
                <a:cubicBezTo>
                  <a:pt x="9235517" y="17452690"/>
                  <a:pt x="9242331" y="17459504"/>
                  <a:pt x="9248384" y="17465558"/>
                </a:cubicBezTo>
                <a:cubicBezTo>
                  <a:pt x="9247626" y="17454961"/>
                  <a:pt x="9247627" y="17443608"/>
                  <a:pt x="9247626" y="17432254"/>
                </a:cubicBezTo>
                <a:cubicBezTo>
                  <a:pt x="9240816" y="17426196"/>
                  <a:pt x="9234003" y="17420140"/>
                  <a:pt x="9227193" y="17414086"/>
                </a:cubicBezTo>
                <a:close/>
                <a:moveTo>
                  <a:pt x="9148477" y="17471616"/>
                </a:moveTo>
                <a:cubicBezTo>
                  <a:pt x="9148477" y="17476912"/>
                  <a:pt x="9149995" y="17481454"/>
                  <a:pt x="9149995" y="17486754"/>
                </a:cubicBezTo>
                <a:cubicBezTo>
                  <a:pt x="9152267" y="17489021"/>
                  <a:pt x="9154536" y="17492052"/>
                  <a:pt x="9156805" y="17494324"/>
                </a:cubicBezTo>
                <a:cubicBezTo>
                  <a:pt x="9156047" y="17489022"/>
                  <a:pt x="9156048" y="17484482"/>
                  <a:pt x="9156047" y="17479186"/>
                </a:cubicBezTo>
                <a:cubicBezTo>
                  <a:pt x="9153778" y="17476912"/>
                  <a:pt x="9150751" y="17473884"/>
                  <a:pt x="9148477" y="17471616"/>
                </a:cubicBezTo>
                <a:close/>
                <a:moveTo>
                  <a:pt x="9318016" y="17200626"/>
                </a:moveTo>
                <a:cubicBezTo>
                  <a:pt x="9318770" y="17217280"/>
                  <a:pt x="9319527" y="17233934"/>
                  <a:pt x="9319527" y="17251342"/>
                </a:cubicBezTo>
                <a:cubicBezTo>
                  <a:pt x="9331636" y="17261184"/>
                  <a:pt x="9343747" y="17271024"/>
                  <a:pt x="9355858" y="17280862"/>
                </a:cubicBezTo>
                <a:lnTo>
                  <a:pt x="9356612" y="17280862"/>
                </a:lnTo>
                <a:cubicBezTo>
                  <a:pt x="9356612" y="17263454"/>
                  <a:pt x="9357370" y="17246800"/>
                  <a:pt x="9357370" y="17229390"/>
                </a:cubicBezTo>
                <a:cubicBezTo>
                  <a:pt x="9343747" y="17220306"/>
                  <a:pt x="9330878" y="17210468"/>
                  <a:pt x="9318016" y="17200626"/>
                </a:cubicBezTo>
                <a:close/>
                <a:moveTo>
                  <a:pt x="9436081" y="16989438"/>
                </a:moveTo>
                <a:cubicBezTo>
                  <a:pt x="9435323" y="17006091"/>
                  <a:pt x="9435323" y="17022742"/>
                  <a:pt x="9435324" y="17039394"/>
                </a:cubicBezTo>
                <a:lnTo>
                  <a:pt x="9434566" y="17039394"/>
                </a:lnTo>
                <a:cubicBezTo>
                  <a:pt x="9452733" y="17050752"/>
                  <a:pt x="9470138" y="17062104"/>
                  <a:pt x="9487546" y="17073460"/>
                </a:cubicBezTo>
                <a:cubicBezTo>
                  <a:pt x="9489060" y="17056806"/>
                  <a:pt x="9489817" y="17039394"/>
                  <a:pt x="9490575" y="17021988"/>
                </a:cubicBezTo>
                <a:cubicBezTo>
                  <a:pt x="9472408" y="17011390"/>
                  <a:pt x="9454245" y="17000034"/>
                  <a:pt x="9436081" y="16989438"/>
                </a:cubicBezTo>
                <a:close/>
                <a:moveTo>
                  <a:pt x="9581394" y="16753268"/>
                </a:moveTo>
                <a:cubicBezTo>
                  <a:pt x="9579882" y="16777492"/>
                  <a:pt x="9579124" y="16801714"/>
                  <a:pt x="9577613" y="16825936"/>
                </a:cubicBezTo>
                <a:cubicBezTo>
                  <a:pt x="9599561" y="16838048"/>
                  <a:pt x="9621507" y="16849402"/>
                  <a:pt x="9643457" y="16860756"/>
                </a:cubicBezTo>
                <a:cubicBezTo>
                  <a:pt x="9645725" y="16835778"/>
                  <a:pt x="9647999" y="16811554"/>
                  <a:pt x="9650268" y="16786574"/>
                </a:cubicBezTo>
                <a:cubicBezTo>
                  <a:pt x="9626804" y="16775220"/>
                  <a:pt x="9604102" y="16764623"/>
                  <a:pt x="9581394" y="16753268"/>
                </a:cubicBezTo>
                <a:close/>
                <a:moveTo>
                  <a:pt x="9216596" y="17265724"/>
                </a:moveTo>
                <a:cubicBezTo>
                  <a:pt x="9218109" y="17279350"/>
                  <a:pt x="9218867" y="17292218"/>
                  <a:pt x="9219623" y="17305086"/>
                </a:cubicBezTo>
                <a:lnTo>
                  <a:pt x="9218867" y="17305086"/>
                </a:lnTo>
                <a:cubicBezTo>
                  <a:pt x="9227193" y="17312654"/>
                  <a:pt x="9236274" y="17320980"/>
                  <a:pt x="9244601" y="17328550"/>
                </a:cubicBezTo>
                <a:cubicBezTo>
                  <a:pt x="9243843" y="17314926"/>
                  <a:pt x="9243843" y="17301300"/>
                  <a:pt x="9243843" y="17287676"/>
                </a:cubicBezTo>
                <a:cubicBezTo>
                  <a:pt x="9234761" y="17280108"/>
                  <a:pt x="9225681" y="17273296"/>
                  <a:pt x="9216596" y="17265724"/>
                </a:cubicBezTo>
                <a:close/>
                <a:moveTo>
                  <a:pt x="9131072" y="17326280"/>
                </a:moveTo>
                <a:cubicBezTo>
                  <a:pt x="9132588" y="17334608"/>
                  <a:pt x="9133346" y="17342174"/>
                  <a:pt x="9134100" y="17349746"/>
                </a:cubicBezTo>
                <a:lnTo>
                  <a:pt x="9134099" y="17348990"/>
                </a:lnTo>
                <a:cubicBezTo>
                  <a:pt x="9138642" y="17354286"/>
                  <a:pt x="9143183" y="17358830"/>
                  <a:pt x="9147724" y="17363368"/>
                </a:cubicBezTo>
                <a:cubicBezTo>
                  <a:pt x="9146966" y="17355800"/>
                  <a:pt x="9146208" y="17347471"/>
                  <a:pt x="9146208" y="17339903"/>
                </a:cubicBezTo>
                <a:cubicBezTo>
                  <a:pt x="9140913" y="17335362"/>
                  <a:pt x="9136371" y="17330820"/>
                  <a:pt x="9131072" y="17326280"/>
                </a:cubicBezTo>
                <a:close/>
                <a:moveTo>
                  <a:pt x="9313473" y="17049236"/>
                </a:moveTo>
                <a:cubicBezTo>
                  <a:pt x="9314231" y="17067404"/>
                  <a:pt x="9314987" y="17085570"/>
                  <a:pt x="9314987" y="17103736"/>
                </a:cubicBezTo>
                <a:cubicBezTo>
                  <a:pt x="9329365" y="17114334"/>
                  <a:pt x="9343747" y="17124927"/>
                  <a:pt x="9358127" y="17135530"/>
                </a:cubicBezTo>
                <a:lnTo>
                  <a:pt x="9358127" y="17134772"/>
                </a:lnTo>
                <a:cubicBezTo>
                  <a:pt x="9358883" y="17116608"/>
                  <a:pt x="9358883" y="17097682"/>
                  <a:pt x="9358883" y="17079512"/>
                </a:cubicBezTo>
                <a:cubicBezTo>
                  <a:pt x="9343747" y="17069674"/>
                  <a:pt x="9328609" y="17059075"/>
                  <a:pt x="9313473" y="17049236"/>
                </a:cubicBezTo>
                <a:close/>
                <a:moveTo>
                  <a:pt x="9438353" y="16835778"/>
                </a:moveTo>
                <a:cubicBezTo>
                  <a:pt x="9437595" y="16857728"/>
                  <a:pt x="9437595" y="16879681"/>
                  <a:pt x="9437595" y="16901632"/>
                </a:cubicBezTo>
                <a:cubicBezTo>
                  <a:pt x="9457272" y="16912985"/>
                  <a:pt x="9476193" y="16925098"/>
                  <a:pt x="9495870" y="16936449"/>
                </a:cubicBezTo>
                <a:cubicBezTo>
                  <a:pt x="9497388" y="16914499"/>
                  <a:pt x="9498146" y="16892548"/>
                  <a:pt x="9499657" y="16869840"/>
                </a:cubicBezTo>
                <a:lnTo>
                  <a:pt x="9498899" y="16869082"/>
                </a:lnTo>
                <a:cubicBezTo>
                  <a:pt x="9478464" y="16858486"/>
                  <a:pt x="9458786" y="16847132"/>
                  <a:pt x="9438353" y="16835778"/>
                </a:cubicBezTo>
                <a:close/>
                <a:moveTo>
                  <a:pt x="9206002" y="17118118"/>
                </a:moveTo>
                <a:cubicBezTo>
                  <a:pt x="9206758" y="17132502"/>
                  <a:pt x="9208272" y="17147642"/>
                  <a:pt x="9209028" y="17162780"/>
                </a:cubicBezTo>
                <a:cubicBezTo>
                  <a:pt x="9220379" y="17171108"/>
                  <a:pt x="9230976" y="17179434"/>
                  <a:pt x="9241574" y="17188514"/>
                </a:cubicBezTo>
                <a:cubicBezTo>
                  <a:pt x="9240816" y="17173376"/>
                  <a:pt x="9240816" y="17158236"/>
                  <a:pt x="9240816" y="17143098"/>
                </a:cubicBezTo>
                <a:cubicBezTo>
                  <a:pt x="9229463" y="17134772"/>
                  <a:pt x="9218109" y="17126446"/>
                  <a:pt x="9206758" y="17118118"/>
                </a:cubicBezTo>
                <a:close/>
                <a:moveTo>
                  <a:pt x="9309688" y="16913744"/>
                </a:moveTo>
                <a:cubicBezTo>
                  <a:pt x="9310444" y="16928122"/>
                  <a:pt x="9311201" y="16942506"/>
                  <a:pt x="9311201" y="16956890"/>
                </a:cubicBezTo>
                <a:cubicBezTo>
                  <a:pt x="9327853" y="16968244"/>
                  <a:pt x="9343747" y="16979598"/>
                  <a:pt x="9360397" y="16990192"/>
                </a:cubicBezTo>
                <a:lnTo>
                  <a:pt x="9361153" y="16990192"/>
                </a:lnTo>
                <a:cubicBezTo>
                  <a:pt x="9361153" y="16975056"/>
                  <a:pt x="9361153" y="16959916"/>
                  <a:pt x="9361153" y="16944775"/>
                </a:cubicBezTo>
                <a:cubicBezTo>
                  <a:pt x="9343747" y="16934182"/>
                  <a:pt x="9326338" y="16924340"/>
                  <a:pt x="9309688" y="16913744"/>
                </a:cubicBezTo>
                <a:close/>
                <a:moveTo>
                  <a:pt x="9113667" y="17181702"/>
                </a:moveTo>
                <a:cubicBezTo>
                  <a:pt x="9115178" y="17191542"/>
                  <a:pt x="9115936" y="17201384"/>
                  <a:pt x="9117449" y="17211224"/>
                </a:cubicBezTo>
                <a:cubicBezTo>
                  <a:pt x="9124262" y="17218038"/>
                  <a:pt x="9131831" y="17224092"/>
                  <a:pt x="9138642" y="17230902"/>
                </a:cubicBezTo>
                <a:cubicBezTo>
                  <a:pt x="9137884" y="17221064"/>
                  <a:pt x="9136371" y="17210468"/>
                  <a:pt x="9136371" y="17200626"/>
                </a:cubicBezTo>
                <a:cubicBezTo>
                  <a:pt x="9128803" y="17194572"/>
                  <a:pt x="9121236" y="17187756"/>
                  <a:pt x="9113667" y="17181702"/>
                </a:cubicBezTo>
                <a:close/>
                <a:moveTo>
                  <a:pt x="9439106" y="16682872"/>
                </a:moveTo>
                <a:cubicBezTo>
                  <a:pt x="9439106" y="16705582"/>
                  <a:pt x="9439106" y="16728289"/>
                  <a:pt x="9439106" y="16750242"/>
                </a:cubicBezTo>
                <a:cubicBezTo>
                  <a:pt x="9460301" y="16762354"/>
                  <a:pt x="9481494" y="16773708"/>
                  <a:pt x="9503440" y="16785818"/>
                </a:cubicBezTo>
                <a:cubicBezTo>
                  <a:pt x="9504198" y="16763108"/>
                  <a:pt x="9505711" y="16739641"/>
                  <a:pt x="9506467" y="16716935"/>
                </a:cubicBezTo>
                <a:cubicBezTo>
                  <a:pt x="9483765" y="16705582"/>
                  <a:pt x="9461815" y="16694226"/>
                  <a:pt x="9439106" y="16682872"/>
                </a:cubicBezTo>
                <a:close/>
                <a:moveTo>
                  <a:pt x="9037222" y="17240744"/>
                </a:moveTo>
                <a:lnTo>
                  <a:pt x="9039494" y="17252856"/>
                </a:lnTo>
                <a:cubicBezTo>
                  <a:pt x="9041765" y="17255883"/>
                  <a:pt x="9044792" y="17258912"/>
                  <a:pt x="9047062" y="17261184"/>
                </a:cubicBezTo>
                <a:cubicBezTo>
                  <a:pt x="9046308" y="17256642"/>
                  <a:pt x="9045550" y="17252855"/>
                  <a:pt x="9045550" y="17248314"/>
                </a:cubicBezTo>
                <a:cubicBezTo>
                  <a:pt x="9042523" y="17246041"/>
                  <a:pt x="9037222" y="17240744"/>
                  <a:pt x="9037222" y="17240744"/>
                </a:cubicBezTo>
                <a:close/>
                <a:moveTo>
                  <a:pt x="9196161" y="16969000"/>
                </a:moveTo>
                <a:lnTo>
                  <a:pt x="9196161" y="16969756"/>
                </a:lnTo>
                <a:lnTo>
                  <a:pt x="9196224" y="16969798"/>
                </a:lnTo>
                <a:lnTo>
                  <a:pt x="9199946" y="17017444"/>
                </a:lnTo>
                <a:cubicBezTo>
                  <a:pt x="9212811" y="17027286"/>
                  <a:pt x="9225680" y="17036370"/>
                  <a:pt x="9238542" y="17046210"/>
                </a:cubicBezTo>
                <a:cubicBezTo>
                  <a:pt x="9237788" y="17030312"/>
                  <a:pt x="9237031" y="17013660"/>
                  <a:pt x="9237031" y="16997006"/>
                </a:cubicBezTo>
                <a:lnTo>
                  <a:pt x="9196224" y="16969798"/>
                </a:lnTo>
                <a:close/>
                <a:moveTo>
                  <a:pt x="9305147" y="16763107"/>
                </a:moveTo>
                <a:cubicBezTo>
                  <a:pt x="9305905" y="16782790"/>
                  <a:pt x="9307416" y="16803226"/>
                  <a:pt x="9307416" y="16823668"/>
                </a:cubicBezTo>
                <a:cubicBezTo>
                  <a:pt x="9325580" y="16835019"/>
                  <a:pt x="9344501" y="16845616"/>
                  <a:pt x="9362668" y="16856970"/>
                </a:cubicBezTo>
                <a:cubicBezTo>
                  <a:pt x="9362668" y="16836534"/>
                  <a:pt x="9362668" y="16815340"/>
                  <a:pt x="9362669" y="16794900"/>
                </a:cubicBezTo>
                <a:cubicBezTo>
                  <a:pt x="9343747" y="16784304"/>
                  <a:pt x="9324068" y="16773708"/>
                  <a:pt x="9305147" y="16763107"/>
                </a:cubicBezTo>
                <a:close/>
                <a:moveTo>
                  <a:pt x="9096257" y="17036370"/>
                </a:moveTo>
                <a:cubicBezTo>
                  <a:pt x="9097773" y="17048480"/>
                  <a:pt x="9099286" y="17059833"/>
                  <a:pt x="9100800" y="17071943"/>
                </a:cubicBezTo>
                <a:cubicBezTo>
                  <a:pt x="9109881" y="17079511"/>
                  <a:pt x="9119721" y="17087840"/>
                  <a:pt x="9128804" y="17095410"/>
                </a:cubicBezTo>
                <a:cubicBezTo>
                  <a:pt x="9128045" y="17083300"/>
                  <a:pt x="9127287" y="17071186"/>
                  <a:pt x="9126531" y="17059076"/>
                </a:cubicBezTo>
                <a:cubicBezTo>
                  <a:pt x="9116694" y="17051506"/>
                  <a:pt x="9106854" y="17043938"/>
                  <a:pt x="9097016" y="17036370"/>
                </a:cubicBezTo>
                <a:close/>
                <a:moveTo>
                  <a:pt x="9185566" y="16837290"/>
                </a:moveTo>
                <a:cubicBezTo>
                  <a:pt x="9187080" y="16849402"/>
                  <a:pt x="9187838" y="16862270"/>
                  <a:pt x="9188594" y="16874380"/>
                </a:cubicBezTo>
                <a:cubicBezTo>
                  <a:pt x="9203729" y="16884220"/>
                  <a:pt x="9218867" y="16894063"/>
                  <a:pt x="9234003" y="16904658"/>
                </a:cubicBezTo>
                <a:cubicBezTo>
                  <a:pt x="9233249" y="16891790"/>
                  <a:pt x="9233248" y="16879682"/>
                  <a:pt x="9233248" y="16866812"/>
                </a:cubicBezTo>
                <a:cubicBezTo>
                  <a:pt x="9217352" y="16856970"/>
                  <a:pt x="9202217" y="16847132"/>
                  <a:pt x="9186322" y="16837290"/>
                </a:cubicBezTo>
                <a:close/>
                <a:moveTo>
                  <a:pt x="9013006" y="17096924"/>
                </a:moveTo>
                <a:cubicBezTo>
                  <a:pt x="9014518" y="17103736"/>
                  <a:pt x="9015276" y="17111305"/>
                  <a:pt x="9016787" y="17118118"/>
                </a:cubicBezTo>
                <a:lnTo>
                  <a:pt x="9016032" y="17118118"/>
                </a:lnTo>
                <a:cubicBezTo>
                  <a:pt x="9021330" y="17123417"/>
                  <a:pt x="9025871" y="17127960"/>
                  <a:pt x="9031170" y="17132502"/>
                </a:cubicBezTo>
                <a:cubicBezTo>
                  <a:pt x="9030412" y="17125688"/>
                  <a:pt x="9029656" y="17118118"/>
                  <a:pt x="9028898" y="17110547"/>
                </a:cubicBezTo>
                <a:cubicBezTo>
                  <a:pt x="9023602" y="17106006"/>
                  <a:pt x="9018301" y="17101466"/>
                  <a:pt x="9013006" y="17096924"/>
                </a:cubicBezTo>
                <a:close/>
                <a:moveTo>
                  <a:pt x="9300606" y="16611718"/>
                </a:moveTo>
                <a:cubicBezTo>
                  <a:pt x="9301364" y="16632914"/>
                  <a:pt x="9302878" y="16653354"/>
                  <a:pt x="9302878" y="16674546"/>
                </a:cubicBezTo>
                <a:cubicBezTo>
                  <a:pt x="9323310" y="16685900"/>
                  <a:pt x="9343747" y="16697256"/>
                  <a:pt x="9364180" y="16708608"/>
                </a:cubicBezTo>
                <a:cubicBezTo>
                  <a:pt x="9364180" y="16686658"/>
                  <a:pt x="9364180" y="16665466"/>
                  <a:pt x="9364180" y="16644268"/>
                </a:cubicBezTo>
                <a:cubicBezTo>
                  <a:pt x="9342990" y="16633672"/>
                  <a:pt x="9321797" y="16622318"/>
                  <a:pt x="9300606" y="16611718"/>
                </a:cubicBezTo>
                <a:close/>
                <a:moveTo>
                  <a:pt x="9079607" y="16891033"/>
                </a:moveTo>
                <a:lnTo>
                  <a:pt x="9079607" y="16891790"/>
                </a:lnTo>
                <a:cubicBezTo>
                  <a:pt x="9081121" y="16904657"/>
                  <a:pt x="9082634" y="16917528"/>
                  <a:pt x="9084150" y="16931152"/>
                </a:cubicBezTo>
                <a:cubicBezTo>
                  <a:pt x="9095503" y="16939480"/>
                  <a:pt x="9107610" y="16948564"/>
                  <a:pt x="9118963" y="16957648"/>
                </a:cubicBezTo>
                <a:cubicBezTo>
                  <a:pt x="9118207" y="16944020"/>
                  <a:pt x="9116694" y="16930398"/>
                  <a:pt x="9115936" y="16916013"/>
                </a:cubicBezTo>
                <a:cubicBezTo>
                  <a:pt x="9103825" y="16907686"/>
                  <a:pt x="9091714" y="16899362"/>
                  <a:pt x="9079607" y="16891033"/>
                </a:cubicBezTo>
                <a:close/>
                <a:moveTo>
                  <a:pt x="9174214" y="16690442"/>
                </a:moveTo>
                <a:cubicBezTo>
                  <a:pt x="9174969" y="16708608"/>
                  <a:pt x="9176484" y="16726020"/>
                  <a:pt x="9177998" y="16744186"/>
                </a:cubicBezTo>
                <a:cubicBezTo>
                  <a:pt x="9195406" y="16754784"/>
                  <a:pt x="9212056" y="16765380"/>
                  <a:pt x="9229463" y="16775978"/>
                </a:cubicBezTo>
                <a:cubicBezTo>
                  <a:pt x="9229463" y="16757809"/>
                  <a:pt x="9227949" y="16738886"/>
                  <a:pt x="9227949" y="16720720"/>
                </a:cubicBezTo>
                <a:cubicBezTo>
                  <a:pt x="9210541" y="16710124"/>
                  <a:pt x="9193134" y="16699525"/>
                  <a:pt x="9174969" y="16689686"/>
                </a:cubicBezTo>
                <a:close/>
                <a:moveTo>
                  <a:pt x="8988787" y="16953104"/>
                </a:moveTo>
                <a:cubicBezTo>
                  <a:pt x="8990298" y="16962186"/>
                  <a:pt x="8991814" y="16972028"/>
                  <a:pt x="8993329" y="16981110"/>
                </a:cubicBezTo>
                <a:cubicBezTo>
                  <a:pt x="9000896" y="16987924"/>
                  <a:pt x="9008466" y="16993979"/>
                  <a:pt x="9016033" y="17000034"/>
                </a:cubicBezTo>
                <a:cubicBezTo>
                  <a:pt x="9014518" y="16990192"/>
                  <a:pt x="9013760" y="16981110"/>
                  <a:pt x="9012249" y="16971270"/>
                </a:cubicBezTo>
                <a:cubicBezTo>
                  <a:pt x="9004681" y="16965218"/>
                  <a:pt x="8996356" y="16959158"/>
                  <a:pt x="8988787" y="16953104"/>
                </a:cubicBezTo>
                <a:close/>
                <a:moveTo>
                  <a:pt x="8915372" y="17014416"/>
                </a:moveTo>
                <a:cubicBezTo>
                  <a:pt x="8915372" y="17017444"/>
                  <a:pt x="8916885" y="17022742"/>
                  <a:pt x="8916885" y="17022742"/>
                </a:cubicBezTo>
                <a:cubicBezTo>
                  <a:pt x="8919912" y="17025770"/>
                  <a:pt x="8922184" y="17028800"/>
                  <a:pt x="8925211" y="17031070"/>
                </a:cubicBezTo>
                <a:cubicBezTo>
                  <a:pt x="8924453" y="17028042"/>
                  <a:pt x="8923695" y="17025014"/>
                  <a:pt x="8923695" y="17021988"/>
                </a:cubicBezTo>
                <a:cubicBezTo>
                  <a:pt x="8921426" y="17018960"/>
                  <a:pt x="8918401" y="17016686"/>
                  <a:pt x="8915372" y="17014416"/>
                </a:cubicBezTo>
                <a:close/>
                <a:moveTo>
                  <a:pt x="9063713" y="16760084"/>
                </a:moveTo>
                <a:cubicBezTo>
                  <a:pt x="9065230" y="16769922"/>
                  <a:pt x="9065983" y="16779762"/>
                  <a:pt x="9067498" y="16789604"/>
                </a:cubicBezTo>
                <a:cubicBezTo>
                  <a:pt x="9081121" y="16799444"/>
                  <a:pt x="9095503" y="16809283"/>
                  <a:pt x="9109124" y="16819124"/>
                </a:cubicBezTo>
                <a:cubicBezTo>
                  <a:pt x="9108366" y="16807770"/>
                  <a:pt x="9107611" y="16797174"/>
                  <a:pt x="9106854" y="16786573"/>
                </a:cubicBezTo>
                <a:cubicBezTo>
                  <a:pt x="9092472" y="16778250"/>
                  <a:pt x="9078094" y="16769166"/>
                  <a:pt x="9063713" y="16760084"/>
                </a:cubicBezTo>
                <a:close/>
                <a:moveTo>
                  <a:pt x="9163616" y="16542080"/>
                </a:moveTo>
                <a:cubicBezTo>
                  <a:pt x="9165129" y="16560248"/>
                  <a:pt x="9166645" y="16579170"/>
                  <a:pt x="9168158" y="16598093"/>
                </a:cubicBezTo>
                <a:lnTo>
                  <a:pt x="9167398" y="16598094"/>
                </a:lnTo>
                <a:cubicBezTo>
                  <a:pt x="9187080" y="16609450"/>
                  <a:pt x="9206001" y="16620802"/>
                  <a:pt x="9224922" y="16631400"/>
                </a:cubicBezTo>
                <a:cubicBezTo>
                  <a:pt x="9224922" y="16611718"/>
                  <a:pt x="9223410" y="16592796"/>
                  <a:pt x="9223410" y="16573116"/>
                </a:cubicBezTo>
                <a:cubicBezTo>
                  <a:pt x="9203729" y="16563278"/>
                  <a:pt x="9183294" y="16552676"/>
                  <a:pt x="9163616" y="16542080"/>
                </a:cubicBezTo>
                <a:close/>
                <a:moveTo>
                  <a:pt x="8964565" y="16810796"/>
                </a:moveTo>
                <a:cubicBezTo>
                  <a:pt x="8966078" y="16822152"/>
                  <a:pt x="8968352" y="16832750"/>
                  <a:pt x="8969866" y="16844104"/>
                </a:cubicBezTo>
                <a:cubicBezTo>
                  <a:pt x="8979703" y="16851674"/>
                  <a:pt x="8989545" y="16859244"/>
                  <a:pt x="8999380" y="16866811"/>
                </a:cubicBezTo>
                <a:cubicBezTo>
                  <a:pt x="8998624" y="16855458"/>
                  <a:pt x="8997111" y="16844104"/>
                  <a:pt x="8995597" y="16832750"/>
                </a:cubicBezTo>
                <a:cubicBezTo>
                  <a:pt x="8985760" y="16825936"/>
                  <a:pt x="8975164" y="16818366"/>
                  <a:pt x="8964565" y="16810796"/>
                </a:cubicBezTo>
                <a:close/>
                <a:moveTo>
                  <a:pt x="8883584" y="16872108"/>
                </a:moveTo>
                <a:lnTo>
                  <a:pt x="8887341" y="16889392"/>
                </a:lnTo>
                <a:lnTo>
                  <a:pt x="8886611" y="16888762"/>
                </a:lnTo>
                <a:lnTo>
                  <a:pt x="8887370" y="16889520"/>
                </a:lnTo>
                <a:lnTo>
                  <a:pt x="8887341" y="16889392"/>
                </a:lnTo>
                <a:lnTo>
                  <a:pt x="8903264" y="16903148"/>
                </a:lnTo>
                <a:cubicBezTo>
                  <a:pt x="8902505" y="16897090"/>
                  <a:pt x="8900991" y="16891034"/>
                  <a:pt x="8900233" y="16884980"/>
                </a:cubicBezTo>
                <a:cubicBezTo>
                  <a:pt x="8894939" y="16880436"/>
                  <a:pt x="8888881" y="16876652"/>
                  <a:pt x="8883584" y="16872108"/>
                </a:cubicBezTo>
                <a:close/>
                <a:moveTo>
                  <a:pt x="9046308" y="16614748"/>
                </a:moveTo>
                <a:lnTo>
                  <a:pt x="9046308" y="16615504"/>
                </a:lnTo>
                <a:cubicBezTo>
                  <a:pt x="9048577" y="16631400"/>
                  <a:pt x="9050091" y="16647296"/>
                  <a:pt x="9052361" y="16663950"/>
                </a:cubicBezTo>
                <a:cubicBezTo>
                  <a:pt x="9068254" y="16673790"/>
                  <a:pt x="9084150" y="16683630"/>
                  <a:pt x="9100042" y="16693470"/>
                </a:cubicBezTo>
                <a:cubicBezTo>
                  <a:pt x="9098528" y="16676818"/>
                  <a:pt x="9097773" y="16660164"/>
                  <a:pt x="9096257" y="16643512"/>
                </a:cubicBezTo>
                <a:cubicBezTo>
                  <a:pt x="9079607" y="16633672"/>
                  <a:pt x="9062958" y="16624588"/>
                  <a:pt x="9046308" y="16614748"/>
                </a:cubicBezTo>
                <a:close/>
                <a:moveTo>
                  <a:pt x="8943374" y="16683630"/>
                </a:moveTo>
                <a:lnTo>
                  <a:pt x="8943374" y="16684387"/>
                </a:lnTo>
                <a:cubicBezTo>
                  <a:pt x="8944886" y="16691200"/>
                  <a:pt x="8945644" y="16698767"/>
                  <a:pt x="8947157" y="16705582"/>
                </a:cubicBezTo>
                <a:cubicBezTo>
                  <a:pt x="8960024" y="16713906"/>
                  <a:pt x="8972135" y="16722990"/>
                  <a:pt x="8984244" y="16731318"/>
                </a:cubicBezTo>
                <a:cubicBezTo>
                  <a:pt x="8982728" y="16723750"/>
                  <a:pt x="8981974" y="16716180"/>
                  <a:pt x="8981217" y="16708608"/>
                </a:cubicBezTo>
                <a:cubicBezTo>
                  <a:pt x="8968353" y="16700284"/>
                  <a:pt x="8956243" y="16691956"/>
                  <a:pt x="8943374" y="16683630"/>
                </a:cubicBezTo>
                <a:close/>
                <a:moveTo>
                  <a:pt x="9028898" y="16469411"/>
                </a:moveTo>
                <a:cubicBezTo>
                  <a:pt x="9031170" y="16486822"/>
                  <a:pt x="9032681" y="16503476"/>
                  <a:pt x="9034954" y="16520888"/>
                </a:cubicBezTo>
                <a:cubicBezTo>
                  <a:pt x="9052360" y="16531484"/>
                  <a:pt x="9070524" y="16541322"/>
                  <a:pt x="9088689" y="16551921"/>
                </a:cubicBezTo>
                <a:cubicBezTo>
                  <a:pt x="9087933" y="16534512"/>
                  <a:pt x="9086420" y="16517101"/>
                  <a:pt x="9084904" y="16499694"/>
                </a:cubicBezTo>
                <a:cubicBezTo>
                  <a:pt x="9065983" y="16489096"/>
                  <a:pt x="9047819" y="16479251"/>
                  <a:pt x="9028898" y="16469411"/>
                </a:cubicBezTo>
                <a:close/>
                <a:moveTo>
                  <a:pt x="8852552" y="16731318"/>
                </a:moveTo>
                <a:cubicBezTo>
                  <a:pt x="8854067" y="16739642"/>
                  <a:pt x="8856337" y="16747214"/>
                  <a:pt x="8857853" y="16755538"/>
                </a:cubicBezTo>
                <a:lnTo>
                  <a:pt x="8857853" y="16754784"/>
                </a:lnTo>
                <a:cubicBezTo>
                  <a:pt x="8866176" y="16761596"/>
                  <a:pt x="8873744" y="16768410"/>
                  <a:pt x="8882070" y="16774462"/>
                </a:cubicBezTo>
                <a:cubicBezTo>
                  <a:pt x="8880559" y="16766137"/>
                  <a:pt x="8879043" y="16757054"/>
                  <a:pt x="8877529" y="16748726"/>
                </a:cubicBezTo>
                <a:cubicBezTo>
                  <a:pt x="8869204" y="16743432"/>
                  <a:pt x="8860880" y="16737372"/>
                  <a:pt x="8852552" y="16731318"/>
                </a:cubicBezTo>
                <a:close/>
                <a:moveTo>
                  <a:pt x="8778383" y="16789604"/>
                </a:moveTo>
                <a:cubicBezTo>
                  <a:pt x="8779141" y="16791874"/>
                  <a:pt x="8780652" y="16796416"/>
                  <a:pt x="8780652" y="16796416"/>
                </a:cubicBezTo>
                <a:lnTo>
                  <a:pt x="8779895" y="16797174"/>
                </a:lnTo>
                <a:cubicBezTo>
                  <a:pt x="8783681" y="16800202"/>
                  <a:pt x="8786709" y="16803226"/>
                  <a:pt x="8790490" y="16806256"/>
                </a:cubicBezTo>
                <a:cubicBezTo>
                  <a:pt x="8789736" y="16803986"/>
                  <a:pt x="8788978" y="16800956"/>
                  <a:pt x="8788979" y="16798686"/>
                </a:cubicBezTo>
                <a:cubicBezTo>
                  <a:pt x="8785951" y="16795658"/>
                  <a:pt x="8782167" y="16792632"/>
                  <a:pt x="8778383" y="16789604"/>
                </a:cubicBezTo>
                <a:close/>
                <a:moveTo>
                  <a:pt x="8919913" y="16541322"/>
                </a:moveTo>
                <a:cubicBezTo>
                  <a:pt x="8922184" y="16554950"/>
                  <a:pt x="8924453" y="16568572"/>
                  <a:pt x="8926723" y="16582200"/>
                </a:cubicBezTo>
                <a:cubicBezTo>
                  <a:pt x="8941105" y="16591284"/>
                  <a:pt x="8955485" y="16601124"/>
                  <a:pt x="8969866" y="16610206"/>
                </a:cubicBezTo>
                <a:cubicBezTo>
                  <a:pt x="8968352" y="16595822"/>
                  <a:pt x="8966078" y="16582199"/>
                  <a:pt x="8964565" y="16567818"/>
                </a:cubicBezTo>
                <a:cubicBezTo>
                  <a:pt x="8949431" y="16558734"/>
                  <a:pt x="8935051" y="16550406"/>
                  <a:pt x="8919913" y="16541322"/>
                </a:cubicBezTo>
                <a:close/>
                <a:moveTo>
                  <a:pt x="8825307" y="16606420"/>
                </a:moveTo>
                <a:cubicBezTo>
                  <a:pt x="8826063" y="16610966"/>
                  <a:pt x="8827578" y="16616262"/>
                  <a:pt x="8828332" y="16620802"/>
                </a:cubicBezTo>
                <a:lnTo>
                  <a:pt x="8828332" y="16621559"/>
                </a:lnTo>
                <a:cubicBezTo>
                  <a:pt x="8838931" y="16629130"/>
                  <a:pt x="8849528" y="16636700"/>
                  <a:pt x="8860122" y="16644267"/>
                </a:cubicBezTo>
                <a:cubicBezTo>
                  <a:pt x="8858610" y="16638214"/>
                  <a:pt x="8857854" y="16632914"/>
                  <a:pt x="8857097" y="16627616"/>
                </a:cubicBezTo>
                <a:cubicBezTo>
                  <a:pt x="8846499" y="16620046"/>
                  <a:pt x="8835903" y="16613234"/>
                  <a:pt x="8825307" y="16606420"/>
                </a:cubicBezTo>
                <a:close/>
                <a:moveTo>
                  <a:pt x="8741299" y="16650322"/>
                </a:moveTo>
                <a:cubicBezTo>
                  <a:pt x="8742810" y="16654866"/>
                  <a:pt x="8743568" y="16660164"/>
                  <a:pt x="8745083" y="16664708"/>
                </a:cubicBezTo>
                <a:cubicBezTo>
                  <a:pt x="8751136" y="16670008"/>
                  <a:pt x="8757948" y="16674546"/>
                  <a:pt x="8764003" y="16679845"/>
                </a:cubicBezTo>
                <a:cubicBezTo>
                  <a:pt x="8763245" y="16674545"/>
                  <a:pt x="8761731" y="16670008"/>
                  <a:pt x="8760973" y="16664708"/>
                </a:cubicBezTo>
                <a:cubicBezTo>
                  <a:pt x="8754163" y="16660164"/>
                  <a:pt x="8748109" y="16654866"/>
                  <a:pt x="8741299" y="16650322"/>
                </a:cubicBezTo>
                <a:close/>
                <a:moveTo>
                  <a:pt x="8894939" y="16399016"/>
                </a:moveTo>
                <a:cubicBezTo>
                  <a:pt x="8897208" y="16413398"/>
                  <a:pt x="8900233" y="16428542"/>
                  <a:pt x="8902505" y="16442922"/>
                </a:cubicBezTo>
                <a:cubicBezTo>
                  <a:pt x="8919155" y="16452758"/>
                  <a:pt x="8935806" y="16463360"/>
                  <a:pt x="8952458" y="16473200"/>
                </a:cubicBezTo>
                <a:cubicBezTo>
                  <a:pt x="8950187" y="16458060"/>
                  <a:pt x="8947915" y="16441406"/>
                  <a:pt x="8946402" y="16426268"/>
                </a:cubicBezTo>
                <a:cubicBezTo>
                  <a:pt x="8928994" y="16417182"/>
                  <a:pt x="8911587" y="16408100"/>
                  <a:pt x="8894939" y="16399016"/>
                </a:cubicBezTo>
                <a:close/>
                <a:moveTo>
                  <a:pt x="8794277" y="16464872"/>
                </a:moveTo>
                <a:lnTo>
                  <a:pt x="8794277" y="16465630"/>
                </a:lnTo>
                <a:lnTo>
                  <a:pt x="8794468" y="16465742"/>
                </a:lnTo>
                <a:lnTo>
                  <a:pt x="8801847" y="16499694"/>
                </a:lnTo>
                <a:cubicBezTo>
                  <a:pt x="8814712" y="16508020"/>
                  <a:pt x="8826821" y="16516346"/>
                  <a:pt x="8839689" y="16524672"/>
                </a:cubicBezTo>
                <a:cubicBezTo>
                  <a:pt x="8838931" y="16520130"/>
                  <a:pt x="8837416" y="16516346"/>
                  <a:pt x="8837416" y="16511802"/>
                </a:cubicBezTo>
                <a:cubicBezTo>
                  <a:pt x="8835902" y="16504234"/>
                  <a:pt x="8835146" y="16496664"/>
                  <a:pt x="8833633" y="16489095"/>
                </a:cubicBezTo>
                <a:lnTo>
                  <a:pt x="8794468" y="16465742"/>
                </a:lnTo>
                <a:close/>
                <a:moveTo>
                  <a:pt x="8708753" y="16529970"/>
                </a:moveTo>
                <a:cubicBezTo>
                  <a:pt x="8709509" y="16530726"/>
                  <a:pt x="8709509" y="16532998"/>
                  <a:pt x="8709509" y="16532998"/>
                </a:cubicBezTo>
                <a:cubicBezTo>
                  <a:pt x="8718592" y="16539812"/>
                  <a:pt x="8727674" y="16545866"/>
                  <a:pt x="8736756" y="16552676"/>
                </a:cubicBezTo>
                <a:cubicBezTo>
                  <a:pt x="8736000" y="16551164"/>
                  <a:pt x="8735242" y="16548893"/>
                  <a:pt x="8735243" y="16547380"/>
                </a:cubicBezTo>
                <a:cubicBezTo>
                  <a:pt x="8726161" y="16541322"/>
                  <a:pt x="8717835" y="16536026"/>
                  <a:pt x="8708753" y="16529970"/>
                </a:cubicBezTo>
                <a:close/>
                <a:moveTo>
                  <a:pt x="8633824" y="16571602"/>
                </a:moveTo>
                <a:cubicBezTo>
                  <a:pt x="8633824" y="16573116"/>
                  <a:pt x="8635340" y="16576900"/>
                  <a:pt x="8635340" y="16576900"/>
                </a:cubicBezTo>
                <a:lnTo>
                  <a:pt x="8636094" y="16576900"/>
                </a:lnTo>
                <a:cubicBezTo>
                  <a:pt x="8639123" y="16579169"/>
                  <a:pt x="8642150" y="16582199"/>
                  <a:pt x="8645177" y="16584470"/>
                </a:cubicBezTo>
                <a:cubicBezTo>
                  <a:pt x="8644419" y="16582199"/>
                  <a:pt x="8643666" y="16580684"/>
                  <a:pt x="8643666" y="16578414"/>
                </a:cubicBezTo>
                <a:cubicBezTo>
                  <a:pt x="8639881" y="16576142"/>
                  <a:pt x="8636851" y="16573871"/>
                  <a:pt x="8633824" y="16571602"/>
                </a:cubicBezTo>
                <a:close/>
                <a:moveTo>
                  <a:pt x="8764003" y="16325594"/>
                </a:moveTo>
                <a:lnTo>
                  <a:pt x="8765045" y="16326164"/>
                </a:lnTo>
                <a:lnTo>
                  <a:pt x="8773084" y="16363439"/>
                </a:lnTo>
                <a:cubicBezTo>
                  <a:pt x="8787466" y="16372524"/>
                  <a:pt x="8802601" y="16381610"/>
                  <a:pt x="8817737" y="16390690"/>
                </a:cubicBezTo>
                <a:cubicBezTo>
                  <a:pt x="8815467" y="16377821"/>
                  <a:pt x="8813196" y="16364200"/>
                  <a:pt x="8810927" y="16351328"/>
                </a:cubicBezTo>
                <a:lnTo>
                  <a:pt x="8765045" y="16326164"/>
                </a:lnTo>
                <a:lnTo>
                  <a:pt x="8764758" y="16324837"/>
                </a:lnTo>
                <a:close/>
                <a:moveTo>
                  <a:pt x="8670911" y="16390690"/>
                </a:moveTo>
                <a:lnTo>
                  <a:pt x="8670911" y="16391448"/>
                </a:lnTo>
                <a:lnTo>
                  <a:pt x="8671141" y="16391586"/>
                </a:lnTo>
                <a:lnTo>
                  <a:pt x="8677721" y="16417182"/>
                </a:lnTo>
                <a:cubicBezTo>
                  <a:pt x="8689074" y="16424752"/>
                  <a:pt x="8699671" y="16432322"/>
                  <a:pt x="8711024" y="16439894"/>
                </a:cubicBezTo>
                <a:cubicBezTo>
                  <a:pt x="8708753" y="16430809"/>
                  <a:pt x="8707239" y="16420970"/>
                  <a:pt x="8704968" y="16411888"/>
                </a:cubicBezTo>
                <a:lnTo>
                  <a:pt x="8671141" y="16391586"/>
                </a:lnTo>
                <a:close/>
                <a:moveTo>
                  <a:pt x="8634583" y="16253684"/>
                </a:moveTo>
                <a:cubicBezTo>
                  <a:pt x="8637609" y="16263522"/>
                  <a:pt x="8639881" y="16274120"/>
                  <a:pt x="8642908" y="16284718"/>
                </a:cubicBezTo>
                <a:cubicBezTo>
                  <a:pt x="8656530" y="16293045"/>
                  <a:pt x="8670155" y="16302130"/>
                  <a:pt x="8683777" y="16310458"/>
                </a:cubicBezTo>
                <a:cubicBezTo>
                  <a:pt x="8680750" y="16299099"/>
                  <a:pt x="8678479" y="16287746"/>
                  <a:pt x="8676209" y="16276394"/>
                </a:cubicBezTo>
                <a:lnTo>
                  <a:pt x="8676209" y="16277150"/>
                </a:lnTo>
                <a:cubicBezTo>
                  <a:pt x="8662587" y="16269579"/>
                  <a:pt x="8648205" y="16261252"/>
                  <a:pt x="8634583" y="16253684"/>
                </a:cubicBezTo>
                <a:close/>
                <a:moveTo>
                  <a:pt x="8550572" y="16316510"/>
                </a:moveTo>
                <a:cubicBezTo>
                  <a:pt x="8552844" y="16322566"/>
                  <a:pt x="8554355" y="16328622"/>
                  <a:pt x="8556628" y="16334674"/>
                </a:cubicBezTo>
                <a:lnTo>
                  <a:pt x="8556628" y="16335432"/>
                </a:lnTo>
                <a:cubicBezTo>
                  <a:pt x="8564952" y="16341489"/>
                  <a:pt x="8573278" y="16346788"/>
                  <a:pt x="8581602" y="16352844"/>
                </a:cubicBezTo>
                <a:cubicBezTo>
                  <a:pt x="8580088" y="16346032"/>
                  <a:pt x="8577819" y="16339218"/>
                  <a:pt x="8576305" y="16333163"/>
                </a:cubicBezTo>
                <a:cubicBezTo>
                  <a:pt x="8567981" y="16327862"/>
                  <a:pt x="8559655" y="16321810"/>
                  <a:pt x="8550572" y="16316510"/>
                </a:cubicBezTo>
                <a:close/>
                <a:moveTo>
                  <a:pt x="8507433" y="16180260"/>
                </a:moveTo>
                <a:cubicBezTo>
                  <a:pt x="8509702" y="16187828"/>
                  <a:pt x="8512730" y="16196155"/>
                  <a:pt x="8515001" y="16203726"/>
                </a:cubicBezTo>
                <a:cubicBezTo>
                  <a:pt x="8526355" y="16210536"/>
                  <a:pt x="8537707" y="16218108"/>
                  <a:pt x="8549060" y="16224920"/>
                </a:cubicBezTo>
                <a:cubicBezTo>
                  <a:pt x="8546789" y="16217350"/>
                  <a:pt x="8544518" y="16209022"/>
                  <a:pt x="8542246" y="16200696"/>
                </a:cubicBezTo>
                <a:cubicBezTo>
                  <a:pt x="8530139" y="16193884"/>
                  <a:pt x="8518786" y="16187074"/>
                  <a:pt x="8507433" y="16180260"/>
                </a:cubicBezTo>
                <a:close/>
                <a:moveTo>
                  <a:pt x="8434774" y="16243086"/>
                </a:moveTo>
                <a:cubicBezTo>
                  <a:pt x="8436289" y="16246114"/>
                  <a:pt x="8438559" y="16252928"/>
                  <a:pt x="8438559" y="16252928"/>
                </a:cubicBezTo>
                <a:lnTo>
                  <a:pt x="8438559" y="16252170"/>
                </a:lnTo>
                <a:cubicBezTo>
                  <a:pt x="8443857" y="16255954"/>
                  <a:pt x="8449154" y="16259740"/>
                  <a:pt x="8454455" y="16263521"/>
                </a:cubicBezTo>
                <a:cubicBezTo>
                  <a:pt x="8452939" y="16260498"/>
                  <a:pt x="8452181" y="16256712"/>
                  <a:pt x="8450670" y="16252928"/>
                </a:cubicBezTo>
                <a:cubicBezTo>
                  <a:pt x="8445371" y="16249898"/>
                  <a:pt x="8440074" y="16246869"/>
                  <a:pt x="8434774" y="16243086"/>
                </a:cubicBezTo>
                <a:close/>
                <a:moveTo>
                  <a:pt x="8384823" y="16108350"/>
                </a:moveTo>
                <a:cubicBezTo>
                  <a:pt x="8387094" y="16113646"/>
                  <a:pt x="8388605" y="16119704"/>
                  <a:pt x="8390879" y="16125002"/>
                </a:cubicBezTo>
                <a:lnTo>
                  <a:pt x="8390121" y="16125002"/>
                </a:lnTo>
                <a:cubicBezTo>
                  <a:pt x="8398447" y="16130300"/>
                  <a:pt x="8406771" y="16135601"/>
                  <a:pt x="8415097" y="16140898"/>
                </a:cubicBezTo>
                <a:cubicBezTo>
                  <a:pt x="8413583" y="16135601"/>
                  <a:pt x="8411312" y="16129541"/>
                  <a:pt x="8409800" y="16123490"/>
                </a:cubicBezTo>
                <a:cubicBezTo>
                  <a:pt x="8401474" y="16118190"/>
                  <a:pt x="8393149" y="16113646"/>
                  <a:pt x="8384823" y="16108350"/>
                </a:cubicBezTo>
                <a:close/>
                <a:moveTo>
                  <a:pt x="8263728" y="16037954"/>
                </a:moveTo>
                <a:cubicBezTo>
                  <a:pt x="8264484" y="16039466"/>
                  <a:pt x="8265999" y="16043254"/>
                  <a:pt x="8265999" y="16043254"/>
                </a:cubicBezTo>
                <a:cubicBezTo>
                  <a:pt x="8272054" y="16047036"/>
                  <a:pt x="8277350" y="16050818"/>
                  <a:pt x="8283405" y="16054608"/>
                </a:cubicBezTo>
                <a:cubicBezTo>
                  <a:pt x="8282649" y="16053092"/>
                  <a:pt x="8281893" y="16050818"/>
                  <a:pt x="8281135" y="16048550"/>
                </a:cubicBezTo>
                <a:cubicBezTo>
                  <a:pt x="8275079" y="16044766"/>
                  <a:pt x="8269782" y="16041736"/>
                  <a:pt x="8263728" y="16037954"/>
                </a:cubicBezTo>
                <a:close/>
                <a:moveTo>
                  <a:pt x="5870583" y="1622613"/>
                </a:moveTo>
                <a:cubicBezTo>
                  <a:pt x="6206621" y="1712690"/>
                  <a:pt x="6559312" y="1848942"/>
                  <a:pt x="6916542" y="2046505"/>
                </a:cubicBezTo>
                <a:cubicBezTo>
                  <a:pt x="7530345" y="2385620"/>
                  <a:pt x="8099492" y="2975282"/>
                  <a:pt x="8608093" y="3799600"/>
                </a:cubicBezTo>
                <a:cubicBezTo>
                  <a:pt x="9457272" y="5175732"/>
                  <a:pt x="9925761" y="6876598"/>
                  <a:pt x="10083183" y="9153497"/>
                </a:cubicBezTo>
                <a:cubicBezTo>
                  <a:pt x="10205793" y="10933089"/>
                  <a:pt x="10207308" y="12780800"/>
                  <a:pt x="10086209" y="14645166"/>
                </a:cubicBezTo>
                <a:cubicBezTo>
                  <a:pt x="10037019" y="15399090"/>
                  <a:pt x="9965117" y="16122732"/>
                  <a:pt x="9878837" y="16813069"/>
                </a:cubicBezTo>
                <a:cubicBezTo>
                  <a:pt x="9903812" y="16825180"/>
                  <a:pt x="9929543" y="16836534"/>
                  <a:pt x="9955275" y="16848646"/>
                </a:cubicBezTo>
                <a:lnTo>
                  <a:pt x="9956034" y="16848646"/>
                </a:lnTo>
                <a:cubicBezTo>
                  <a:pt x="10067290" y="16162092"/>
                  <a:pt x="10163409" y="15446020"/>
                  <a:pt x="10235311" y="14704966"/>
                </a:cubicBezTo>
                <a:cubicBezTo>
                  <a:pt x="10417713" y="12828488"/>
                  <a:pt x="10459336" y="10973963"/>
                  <a:pt x="10359432" y="9194375"/>
                </a:cubicBezTo>
                <a:cubicBezTo>
                  <a:pt x="10232281" y="6922013"/>
                  <a:pt x="9773632" y="5230232"/>
                  <a:pt x="8916129" y="3869996"/>
                </a:cubicBezTo>
                <a:cubicBezTo>
                  <a:pt x="8415852" y="3077468"/>
                  <a:pt x="7852004" y="2498403"/>
                  <a:pt x="7238202" y="2147936"/>
                </a:cubicBezTo>
                <a:cubicBezTo>
                  <a:pt x="6862054" y="1932964"/>
                  <a:pt x="6381456" y="1741455"/>
                  <a:pt x="5870583" y="1622613"/>
                </a:cubicBezTo>
                <a:close/>
                <a:moveTo>
                  <a:pt x="5694239" y="1666518"/>
                </a:moveTo>
                <a:cubicBezTo>
                  <a:pt x="5990920" y="1749023"/>
                  <a:pt x="6280793" y="1863322"/>
                  <a:pt x="6556282" y="2010171"/>
                </a:cubicBezTo>
                <a:cubicBezTo>
                  <a:pt x="7160247" y="2331875"/>
                  <a:pt x="7724855" y="2923807"/>
                  <a:pt x="8234967" y="3768561"/>
                </a:cubicBezTo>
                <a:cubicBezTo>
                  <a:pt x="9056901" y="5129558"/>
                  <a:pt x="9545824" y="6878869"/>
                  <a:pt x="9729737" y="9116408"/>
                </a:cubicBezTo>
                <a:lnTo>
                  <a:pt x="9728981" y="9116409"/>
                </a:lnTo>
                <a:cubicBezTo>
                  <a:pt x="9875052" y="10889942"/>
                  <a:pt x="9918949" y="12727815"/>
                  <a:pt x="9859916" y="14577800"/>
                </a:cubicBezTo>
                <a:cubicBezTo>
                  <a:pt x="9835696" y="15329450"/>
                  <a:pt x="9789526" y="16051578"/>
                  <a:pt x="9728980" y="16741158"/>
                </a:cubicBezTo>
                <a:cubicBezTo>
                  <a:pt x="9754711" y="16753268"/>
                  <a:pt x="9779690" y="16766138"/>
                  <a:pt x="9805422" y="16778250"/>
                </a:cubicBezTo>
                <a:cubicBezTo>
                  <a:pt x="9890191" y="16096240"/>
                  <a:pt x="9960576" y="15383192"/>
                  <a:pt x="10009013" y="14639870"/>
                </a:cubicBezTo>
                <a:cubicBezTo>
                  <a:pt x="10130110" y="12779288"/>
                  <a:pt x="10128595" y="10934600"/>
                  <a:pt x="10005987" y="9158040"/>
                </a:cubicBezTo>
                <a:cubicBezTo>
                  <a:pt x="9849320" y="6894007"/>
                  <a:pt x="9384617" y="5203738"/>
                  <a:pt x="8542246" y="3838204"/>
                </a:cubicBezTo>
                <a:cubicBezTo>
                  <a:pt x="8041213" y="3025238"/>
                  <a:pt x="7481150" y="2443903"/>
                  <a:pt x="6878700" y="2111603"/>
                </a:cubicBezTo>
                <a:cubicBezTo>
                  <a:pt x="6546446" y="1928422"/>
                  <a:pt x="6134721" y="1768704"/>
                  <a:pt x="5694239" y="1666518"/>
                </a:cubicBezTo>
                <a:close/>
                <a:moveTo>
                  <a:pt x="5512594" y="1700580"/>
                </a:moveTo>
                <a:cubicBezTo>
                  <a:pt x="5739650" y="1767948"/>
                  <a:pt x="5968970" y="1858023"/>
                  <a:pt x="6197539" y="1975352"/>
                </a:cubicBezTo>
                <a:cubicBezTo>
                  <a:pt x="6792420" y="2280403"/>
                  <a:pt x="7353243" y="2873848"/>
                  <a:pt x="7864115" y="3739044"/>
                </a:cubicBezTo>
                <a:cubicBezTo>
                  <a:pt x="8669397" y="5102309"/>
                  <a:pt x="9165129" y="6849346"/>
                  <a:pt x="9378560" y="9080073"/>
                </a:cubicBezTo>
                <a:cubicBezTo>
                  <a:pt x="9547340" y="10845282"/>
                  <a:pt x="9634375" y="12672557"/>
                  <a:pt x="9637404" y="14511186"/>
                </a:cubicBezTo>
                <a:cubicBezTo>
                  <a:pt x="9638915" y="15267378"/>
                  <a:pt x="9618482" y="15987236"/>
                  <a:pt x="9585935" y="16671520"/>
                </a:cubicBezTo>
                <a:cubicBezTo>
                  <a:pt x="9609396" y="16682871"/>
                  <a:pt x="9633618" y="16694984"/>
                  <a:pt x="9657836" y="16706338"/>
                </a:cubicBezTo>
                <a:cubicBezTo>
                  <a:pt x="9716869" y="16026599"/>
                  <a:pt x="9762283" y="15315066"/>
                  <a:pt x="9785743" y="14575525"/>
                </a:cubicBezTo>
                <a:cubicBezTo>
                  <a:pt x="9844778" y="12727814"/>
                  <a:pt x="9800881" y="10893727"/>
                  <a:pt x="9654810" y="9122463"/>
                </a:cubicBezTo>
                <a:cubicBezTo>
                  <a:pt x="9470896" y="6897034"/>
                  <a:pt x="8985760" y="5159080"/>
                  <a:pt x="8170636" y="3807924"/>
                </a:cubicBezTo>
                <a:cubicBezTo>
                  <a:pt x="7668092" y="2974525"/>
                  <a:pt x="7112565" y="2392430"/>
                  <a:pt x="6520713" y="2076782"/>
                </a:cubicBezTo>
                <a:lnTo>
                  <a:pt x="6521469" y="2077540"/>
                </a:lnTo>
                <a:cubicBezTo>
                  <a:pt x="6186944" y="1898899"/>
                  <a:pt x="5846366" y="1777790"/>
                  <a:pt x="5512594" y="1700580"/>
                </a:cubicBezTo>
                <a:close/>
                <a:moveTo>
                  <a:pt x="5605688" y="1484092"/>
                </a:moveTo>
                <a:cubicBezTo>
                  <a:pt x="6120341" y="1568113"/>
                  <a:pt x="6693274" y="1748265"/>
                  <a:pt x="7275289" y="2080569"/>
                </a:cubicBezTo>
                <a:cubicBezTo>
                  <a:pt x="7899686" y="2437090"/>
                  <a:pt x="8472618" y="3025238"/>
                  <a:pt x="8978945" y="3828363"/>
                </a:cubicBezTo>
                <a:cubicBezTo>
                  <a:pt x="9844020" y="5199954"/>
                  <a:pt x="10306453" y="6903090"/>
                  <a:pt x="10434359" y="9189074"/>
                </a:cubicBezTo>
                <a:cubicBezTo>
                  <a:pt x="10535019" y="10973205"/>
                  <a:pt x="10493395" y="12830758"/>
                  <a:pt x="10310238" y="14711778"/>
                </a:cubicBezTo>
                <a:cubicBezTo>
                  <a:pt x="10236825" y="15461915"/>
                  <a:pt x="10139187" y="16186316"/>
                  <a:pt x="10026419" y="16881192"/>
                </a:cubicBezTo>
                <a:cubicBezTo>
                  <a:pt x="10052911" y="16893306"/>
                  <a:pt x="10079399" y="16906174"/>
                  <a:pt x="10106647" y="16918286"/>
                </a:cubicBezTo>
                <a:lnTo>
                  <a:pt x="10106647" y="16919038"/>
                </a:lnTo>
                <a:cubicBezTo>
                  <a:pt x="10242879" y="16230222"/>
                  <a:pt x="10363219" y="15512629"/>
                  <a:pt x="10459335" y="14769306"/>
                </a:cubicBezTo>
                <a:cubicBezTo>
                  <a:pt x="10703799" y="12876178"/>
                  <a:pt x="10788565" y="11011811"/>
                  <a:pt x="10711369" y="9229194"/>
                </a:cubicBezTo>
                <a:cubicBezTo>
                  <a:pt x="10612217" y="6946994"/>
                  <a:pt x="10160382" y="5253698"/>
                  <a:pt x="9287737" y="3899514"/>
                </a:cubicBezTo>
                <a:cubicBezTo>
                  <a:pt x="8790492" y="3127428"/>
                  <a:pt x="8221345" y="2549876"/>
                  <a:pt x="7596191" y="2181243"/>
                </a:cubicBezTo>
                <a:cubicBezTo>
                  <a:pt x="6896107" y="1768706"/>
                  <a:pt x="6201324" y="1565843"/>
                  <a:pt x="5605688" y="1484092"/>
                </a:cubicBezTo>
                <a:close/>
                <a:moveTo>
                  <a:pt x="5374090" y="1748265"/>
                </a:moveTo>
                <a:cubicBezTo>
                  <a:pt x="5527732" y="1798982"/>
                  <a:pt x="5682131" y="1862566"/>
                  <a:pt x="5836525" y="1938261"/>
                </a:cubicBezTo>
                <a:cubicBezTo>
                  <a:pt x="6431405" y="2231957"/>
                  <a:pt x="6972550" y="2810266"/>
                  <a:pt x="7490989" y="3708009"/>
                </a:cubicBezTo>
                <a:cubicBezTo>
                  <a:pt x="8279620" y="5072788"/>
                  <a:pt x="8781410" y="6817554"/>
                  <a:pt x="9025116" y="9042985"/>
                </a:cubicBezTo>
                <a:lnTo>
                  <a:pt x="9024360" y="9042228"/>
                </a:lnTo>
                <a:cubicBezTo>
                  <a:pt x="9215840" y="10793052"/>
                  <a:pt x="9346016" y="12609729"/>
                  <a:pt x="9411106" y="14442306"/>
                </a:cubicBezTo>
                <a:cubicBezTo>
                  <a:pt x="9438353" y="15196224"/>
                  <a:pt x="9445165" y="15914570"/>
                  <a:pt x="9439864" y="16597336"/>
                </a:cubicBezTo>
                <a:cubicBezTo>
                  <a:pt x="9463328" y="16608694"/>
                  <a:pt x="9486791" y="16620802"/>
                  <a:pt x="9510250" y="16632914"/>
                </a:cubicBezTo>
                <a:cubicBezTo>
                  <a:pt x="9542040" y="15959230"/>
                  <a:pt x="9560961" y="15252240"/>
                  <a:pt x="9560203" y="14509672"/>
                </a:cubicBezTo>
                <a:cubicBezTo>
                  <a:pt x="9557178" y="12673311"/>
                  <a:pt x="9470138" y="10848311"/>
                  <a:pt x="9301364" y="9086130"/>
                </a:cubicBezTo>
                <a:cubicBezTo>
                  <a:pt x="9088689" y="6866756"/>
                  <a:pt x="8596740" y="5129557"/>
                  <a:pt x="7797510" y="3776134"/>
                </a:cubicBezTo>
                <a:cubicBezTo>
                  <a:pt x="7293453" y="2923811"/>
                  <a:pt x="6743227" y="2339443"/>
                  <a:pt x="6161211" y="2041205"/>
                </a:cubicBezTo>
                <a:cubicBezTo>
                  <a:pt x="5960646" y="1938261"/>
                  <a:pt x="5687427" y="1829261"/>
                  <a:pt x="5374090" y="1748265"/>
                </a:cubicBezTo>
                <a:close/>
                <a:moveTo>
                  <a:pt x="5041080" y="1733884"/>
                </a:moveTo>
                <a:cubicBezTo>
                  <a:pt x="5186392" y="1778546"/>
                  <a:pt x="5331708" y="1834557"/>
                  <a:pt x="5477023" y="1903442"/>
                </a:cubicBezTo>
                <a:cubicBezTo>
                  <a:pt x="6062064" y="2180486"/>
                  <a:pt x="6599424" y="2761063"/>
                  <a:pt x="7118619" y="3678486"/>
                </a:cubicBezTo>
                <a:cubicBezTo>
                  <a:pt x="7890602" y="5041754"/>
                  <a:pt x="8398447" y="6785006"/>
                  <a:pt x="8672424" y="9006651"/>
                </a:cubicBezTo>
                <a:cubicBezTo>
                  <a:pt x="8885098" y="10730982"/>
                  <a:pt x="9058415" y="12537819"/>
                  <a:pt x="9187080" y="14376448"/>
                </a:cubicBezTo>
                <a:cubicBezTo>
                  <a:pt x="9240058" y="15126585"/>
                  <a:pt x="9274116" y="15845688"/>
                  <a:pt x="9297579" y="16526184"/>
                </a:cubicBezTo>
                <a:lnTo>
                  <a:pt x="9364936" y="16560246"/>
                </a:lnTo>
                <a:lnTo>
                  <a:pt x="9364938" y="16561004"/>
                </a:lnTo>
                <a:lnTo>
                  <a:pt x="9364938" y="16560248"/>
                </a:lnTo>
                <a:lnTo>
                  <a:pt x="9364936" y="16560246"/>
                </a:lnTo>
                <a:lnTo>
                  <a:pt x="9362195" y="15529190"/>
                </a:lnTo>
                <a:cubicBezTo>
                  <a:pt x="9357750" y="15176734"/>
                  <a:pt x="9349424" y="14815858"/>
                  <a:pt x="9336179" y="14446844"/>
                </a:cubicBezTo>
                <a:cubicBezTo>
                  <a:pt x="9271090" y="12615786"/>
                  <a:pt x="9140913" y="10801377"/>
                  <a:pt x="8949431" y="9052068"/>
                </a:cubicBezTo>
                <a:cubicBezTo>
                  <a:pt x="8707239" y="6837235"/>
                  <a:pt x="8208478" y="5101550"/>
                  <a:pt x="7425142" y="3746611"/>
                </a:cubicBezTo>
                <a:cubicBezTo>
                  <a:pt x="6914272" y="2862495"/>
                  <a:pt x="6383725" y="2293272"/>
                  <a:pt x="5803225" y="2007144"/>
                </a:cubicBezTo>
                <a:cubicBezTo>
                  <a:pt x="5548168" y="1881489"/>
                  <a:pt x="5292355" y="1792170"/>
                  <a:pt x="5041080" y="1733884"/>
                </a:cubicBezTo>
                <a:close/>
                <a:moveTo>
                  <a:pt x="5168232" y="1367523"/>
                </a:moveTo>
                <a:cubicBezTo>
                  <a:pt x="5856961" y="1400069"/>
                  <a:pt x="6742467" y="1589307"/>
                  <a:pt x="7634789" y="2115386"/>
                </a:cubicBezTo>
                <a:cubicBezTo>
                  <a:pt x="8270540" y="2490077"/>
                  <a:pt x="8848011" y="3075959"/>
                  <a:pt x="9351317" y="3857885"/>
                </a:cubicBezTo>
                <a:cubicBezTo>
                  <a:pt x="10231523" y="5224178"/>
                  <a:pt x="10687903" y="6929584"/>
                  <a:pt x="10787054" y="9225411"/>
                </a:cubicBezTo>
                <a:cubicBezTo>
                  <a:pt x="10864249" y="11012567"/>
                  <a:pt x="10779481" y="12880716"/>
                  <a:pt x="10534261" y="14778390"/>
                </a:cubicBezTo>
                <a:cubicBezTo>
                  <a:pt x="10437387" y="15530040"/>
                  <a:pt x="10315537" y="16255954"/>
                  <a:pt x="10177787" y="16950832"/>
                </a:cubicBezTo>
                <a:cubicBezTo>
                  <a:pt x="10204279" y="16962944"/>
                  <a:pt x="10231523" y="16975056"/>
                  <a:pt x="10258773" y="16987168"/>
                </a:cubicBezTo>
                <a:lnTo>
                  <a:pt x="10258773" y="16986409"/>
                </a:lnTo>
                <a:cubicBezTo>
                  <a:pt x="10419982" y="16293804"/>
                  <a:pt x="10565293" y="15574701"/>
                  <a:pt x="10684119" y="14832888"/>
                </a:cubicBezTo>
                <a:cubicBezTo>
                  <a:pt x="10990642" y="12921592"/>
                  <a:pt x="11117793" y="11048144"/>
                  <a:pt x="11063299" y="9263258"/>
                </a:cubicBezTo>
                <a:cubicBezTo>
                  <a:pt x="10992913" y="6971217"/>
                  <a:pt x="10547131" y="5276409"/>
                  <a:pt x="9660107" y="3929037"/>
                </a:cubicBezTo>
                <a:cubicBezTo>
                  <a:pt x="9166645" y="3179657"/>
                  <a:pt x="8592955" y="2602863"/>
                  <a:pt x="7954933" y="2215305"/>
                </a:cubicBezTo>
                <a:cubicBezTo>
                  <a:pt x="6933949" y="1594606"/>
                  <a:pt x="5898586" y="1393257"/>
                  <a:pt x="5168232" y="1367523"/>
                </a:cubicBezTo>
                <a:close/>
                <a:moveTo>
                  <a:pt x="4810243" y="1749025"/>
                </a:moveTo>
                <a:cubicBezTo>
                  <a:pt x="4912415" y="1782330"/>
                  <a:pt x="5015348" y="1821690"/>
                  <a:pt x="5117520" y="1867865"/>
                </a:cubicBezTo>
                <a:cubicBezTo>
                  <a:pt x="5694996" y="2129015"/>
                  <a:pt x="6227813" y="2711106"/>
                  <a:pt x="6747009" y="3648211"/>
                </a:cubicBezTo>
                <a:cubicBezTo>
                  <a:pt x="7500827" y="5009204"/>
                  <a:pt x="8015482" y="6750184"/>
                  <a:pt x="8320491" y="8970315"/>
                </a:cubicBezTo>
                <a:cubicBezTo>
                  <a:pt x="8549060" y="10633337"/>
                  <a:pt x="8765516" y="12429577"/>
                  <a:pt x="8963053" y="14309081"/>
                </a:cubicBezTo>
                <a:lnTo>
                  <a:pt x="8962295" y="14308323"/>
                </a:lnTo>
                <a:cubicBezTo>
                  <a:pt x="9041765" y="15063002"/>
                  <a:pt x="9104583" y="15776806"/>
                  <a:pt x="9156805" y="16452003"/>
                </a:cubicBezTo>
                <a:cubicBezTo>
                  <a:pt x="9177998" y="16463360"/>
                  <a:pt x="9199188" y="16474714"/>
                  <a:pt x="9220379" y="16486066"/>
                </a:cubicBezTo>
                <a:cubicBezTo>
                  <a:pt x="9196919" y="15818438"/>
                  <a:pt x="9162860" y="15114476"/>
                  <a:pt x="9111393" y="14380991"/>
                </a:cubicBezTo>
                <a:cubicBezTo>
                  <a:pt x="8982728" y="12543876"/>
                  <a:pt x="8810170" y="10738551"/>
                  <a:pt x="8597498" y="9015735"/>
                </a:cubicBezTo>
                <a:cubicBezTo>
                  <a:pt x="8325032" y="6803930"/>
                  <a:pt x="7820216" y="5070516"/>
                  <a:pt x="7053532" y="3715577"/>
                </a:cubicBezTo>
                <a:cubicBezTo>
                  <a:pt x="6542662" y="2812536"/>
                  <a:pt x="6016654" y="2242556"/>
                  <a:pt x="5445233" y="1972324"/>
                </a:cubicBezTo>
                <a:cubicBezTo>
                  <a:pt x="5233319" y="1871650"/>
                  <a:pt x="5020643" y="1798981"/>
                  <a:pt x="4810243" y="1749025"/>
                </a:cubicBezTo>
                <a:close/>
                <a:moveTo>
                  <a:pt x="4563516" y="1756595"/>
                </a:moveTo>
                <a:cubicBezTo>
                  <a:pt x="4627842" y="1778546"/>
                  <a:pt x="4692931" y="1803523"/>
                  <a:pt x="4758019" y="1831530"/>
                </a:cubicBezTo>
                <a:cubicBezTo>
                  <a:pt x="5327923" y="2076782"/>
                  <a:pt x="5856961" y="2661146"/>
                  <a:pt x="6375399" y="3617174"/>
                </a:cubicBezTo>
                <a:cubicBezTo>
                  <a:pt x="7109540" y="4972869"/>
                  <a:pt x="7631005" y="6711583"/>
                  <a:pt x="7967800" y="8932469"/>
                </a:cubicBezTo>
                <a:cubicBezTo>
                  <a:pt x="8238752" y="10718869"/>
                  <a:pt x="8497591" y="12539333"/>
                  <a:pt x="8737514" y="14240954"/>
                </a:cubicBezTo>
                <a:cubicBezTo>
                  <a:pt x="8843470" y="14991848"/>
                  <a:pt x="8935051" y="15705652"/>
                  <a:pt x="9016787" y="16377066"/>
                </a:cubicBezTo>
                <a:cubicBezTo>
                  <a:pt x="9037222" y="16388422"/>
                  <a:pt x="9056901" y="16399016"/>
                  <a:pt x="9077336" y="16409615"/>
                </a:cubicBezTo>
                <a:cubicBezTo>
                  <a:pt x="9025871" y="15749554"/>
                  <a:pt x="8964565" y="15052406"/>
                  <a:pt x="8887369" y="14316651"/>
                </a:cubicBezTo>
                <a:cubicBezTo>
                  <a:pt x="8689832" y="12437902"/>
                  <a:pt x="8474132" y="10642419"/>
                  <a:pt x="8245562" y="8980158"/>
                </a:cubicBezTo>
                <a:cubicBezTo>
                  <a:pt x="7942069" y="6769111"/>
                  <a:pt x="7429685" y="5037211"/>
                  <a:pt x="6681164" y="3684541"/>
                </a:cubicBezTo>
                <a:cubicBezTo>
                  <a:pt x="6170292" y="2762580"/>
                  <a:pt x="5648827" y="2191083"/>
                  <a:pt x="5086491" y="1936747"/>
                </a:cubicBezTo>
                <a:cubicBezTo>
                  <a:pt x="4912414" y="1857267"/>
                  <a:pt x="4736828" y="1798226"/>
                  <a:pt x="4563516" y="1756595"/>
                </a:cubicBezTo>
                <a:close/>
                <a:moveTo>
                  <a:pt x="4779968" y="1295612"/>
                </a:moveTo>
                <a:cubicBezTo>
                  <a:pt x="5508053" y="1257010"/>
                  <a:pt x="6762903" y="1403854"/>
                  <a:pt x="7994291" y="2151721"/>
                </a:cubicBezTo>
                <a:cubicBezTo>
                  <a:pt x="8642150" y="2545333"/>
                  <a:pt x="9223410" y="3129699"/>
                  <a:pt x="9723683" y="3888920"/>
                </a:cubicBezTo>
                <a:cubicBezTo>
                  <a:pt x="10619033" y="5248400"/>
                  <a:pt x="11068599" y="6956075"/>
                  <a:pt x="11139739" y="9262502"/>
                </a:cubicBezTo>
                <a:cubicBezTo>
                  <a:pt x="11194231" y="11051927"/>
                  <a:pt x="11066325" y="12929920"/>
                  <a:pt x="10759045" y="14845760"/>
                </a:cubicBezTo>
                <a:cubicBezTo>
                  <a:pt x="10638709" y="15594382"/>
                  <a:pt x="10491882" y="16320294"/>
                  <a:pt x="10329159" y="17018202"/>
                </a:cubicBezTo>
                <a:cubicBezTo>
                  <a:pt x="10357159" y="17030312"/>
                  <a:pt x="10384409" y="17042424"/>
                  <a:pt x="10412411" y="17054536"/>
                </a:cubicBezTo>
                <a:cubicBezTo>
                  <a:pt x="10598593" y="16359656"/>
                  <a:pt x="10767373" y="15639040"/>
                  <a:pt x="10908901" y="14898744"/>
                </a:cubicBezTo>
                <a:cubicBezTo>
                  <a:pt x="11278243" y="12970040"/>
                  <a:pt x="11448533" y="11085992"/>
                  <a:pt x="11415989" y="9300347"/>
                </a:cubicBezTo>
                <a:cubicBezTo>
                  <a:pt x="11360739" y="6274822"/>
                  <a:pt x="10600111" y="4804070"/>
                  <a:pt x="10032475" y="3961585"/>
                </a:cubicBezTo>
                <a:cubicBezTo>
                  <a:pt x="9542798" y="3234157"/>
                  <a:pt x="8964565" y="2658876"/>
                  <a:pt x="8313679" y="2251638"/>
                </a:cubicBezTo>
                <a:cubicBezTo>
                  <a:pt x="6650132" y="1210833"/>
                  <a:pt x="5057732" y="1267605"/>
                  <a:pt x="4805702" y="1283501"/>
                </a:cubicBezTo>
                <a:lnTo>
                  <a:pt x="4806456" y="1283501"/>
                </a:lnTo>
                <a:cubicBezTo>
                  <a:pt x="4800403" y="1288041"/>
                  <a:pt x="4792078" y="1292584"/>
                  <a:pt x="4779968" y="1295612"/>
                </a:cubicBezTo>
                <a:close/>
                <a:moveTo>
                  <a:pt x="4281207" y="1752810"/>
                </a:moveTo>
                <a:cubicBezTo>
                  <a:pt x="4320563" y="1767190"/>
                  <a:pt x="4359919" y="1782331"/>
                  <a:pt x="4400031" y="1798227"/>
                </a:cubicBezTo>
                <a:cubicBezTo>
                  <a:pt x="4962368" y="2028336"/>
                  <a:pt x="5486863" y="2614216"/>
                  <a:pt x="6004544" y="3589167"/>
                </a:cubicBezTo>
                <a:cubicBezTo>
                  <a:pt x="6709167" y="4918369"/>
                  <a:pt x="7251825" y="6704769"/>
                  <a:pt x="7616625" y="8898408"/>
                </a:cubicBezTo>
                <a:cubicBezTo>
                  <a:pt x="7920120" y="10721899"/>
                  <a:pt x="8216804" y="12497701"/>
                  <a:pt x="8514243" y="14175858"/>
                </a:cubicBezTo>
                <a:cubicBezTo>
                  <a:pt x="8647447" y="14927508"/>
                  <a:pt x="8765516" y="15627686"/>
                  <a:pt x="8879801" y="16304398"/>
                </a:cubicBezTo>
                <a:cubicBezTo>
                  <a:pt x="8897964" y="16314998"/>
                  <a:pt x="8916885" y="16324838"/>
                  <a:pt x="8935807" y="16335432"/>
                </a:cubicBezTo>
                <a:cubicBezTo>
                  <a:pt x="8855579" y="15679158"/>
                  <a:pt x="8766274" y="14983524"/>
                  <a:pt x="8663341" y="14253067"/>
                </a:cubicBezTo>
                <a:cubicBezTo>
                  <a:pt x="8423424" y="12551444"/>
                  <a:pt x="8164581" y="10730985"/>
                  <a:pt x="7893631" y="8945338"/>
                </a:cubicBezTo>
                <a:cubicBezTo>
                  <a:pt x="7557592" y="6732776"/>
                  <a:pt x="7039150" y="5002391"/>
                  <a:pt x="6308796" y="3654265"/>
                </a:cubicBezTo>
                <a:cubicBezTo>
                  <a:pt x="5798683" y="2713377"/>
                  <a:pt x="5281756" y="2140366"/>
                  <a:pt x="4728503" y="1901926"/>
                </a:cubicBezTo>
                <a:lnTo>
                  <a:pt x="4730014" y="1903442"/>
                </a:lnTo>
                <a:cubicBezTo>
                  <a:pt x="4578647" y="1838343"/>
                  <a:pt x="4428793" y="1788385"/>
                  <a:pt x="4281207" y="1752810"/>
                </a:cubicBezTo>
                <a:close/>
                <a:moveTo>
                  <a:pt x="4003445" y="1748267"/>
                </a:moveTo>
                <a:cubicBezTo>
                  <a:pt x="4015552" y="1752810"/>
                  <a:pt x="4026909" y="1756595"/>
                  <a:pt x="4039016" y="1761135"/>
                </a:cubicBezTo>
                <a:cubicBezTo>
                  <a:pt x="4602111" y="1978380"/>
                  <a:pt x="5107683" y="2549874"/>
                  <a:pt x="5631421" y="3557375"/>
                </a:cubicBezTo>
                <a:cubicBezTo>
                  <a:pt x="6315606" y="4875222"/>
                  <a:pt x="6864321" y="6658595"/>
                  <a:pt x="7263179" y="8859804"/>
                </a:cubicBezTo>
                <a:cubicBezTo>
                  <a:pt x="7627220" y="10867234"/>
                  <a:pt x="7962504" y="12583994"/>
                  <a:pt x="8288703" y="14106976"/>
                </a:cubicBezTo>
                <a:lnTo>
                  <a:pt x="8458238" y="14900260"/>
                </a:lnTo>
                <a:lnTo>
                  <a:pt x="8457481" y="14899502"/>
                </a:lnTo>
                <a:cubicBezTo>
                  <a:pt x="8555871" y="15358970"/>
                  <a:pt x="8650476" y="15801030"/>
                  <a:pt x="8742052" y="16225674"/>
                </a:cubicBezTo>
                <a:cubicBezTo>
                  <a:pt x="8759462" y="16235516"/>
                  <a:pt x="8776870" y="16244600"/>
                  <a:pt x="8794277" y="16254439"/>
                </a:cubicBezTo>
                <a:cubicBezTo>
                  <a:pt x="8683020" y="15596652"/>
                  <a:pt x="8567981" y="14916154"/>
                  <a:pt x="8438559" y="14186454"/>
                </a:cubicBezTo>
                <a:cubicBezTo>
                  <a:pt x="8141119" y="12507541"/>
                  <a:pt x="7844436" y="10731738"/>
                  <a:pt x="7540940" y="8908250"/>
                </a:cubicBezTo>
                <a:cubicBezTo>
                  <a:pt x="7177654" y="6722936"/>
                  <a:pt x="6638023" y="4944106"/>
                  <a:pt x="5936427" y="3622475"/>
                </a:cubicBezTo>
                <a:cubicBezTo>
                  <a:pt x="5427831" y="2663420"/>
                  <a:pt x="4915442" y="2088893"/>
                  <a:pt x="4369757" y="1866350"/>
                </a:cubicBezTo>
                <a:cubicBezTo>
                  <a:pt x="4246392" y="1816392"/>
                  <a:pt x="4124540" y="1777788"/>
                  <a:pt x="4003445" y="1748267"/>
                </a:cubicBezTo>
                <a:close/>
                <a:moveTo>
                  <a:pt x="3710547" y="1739184"/>
                </a:moveTo>
                <a:cubicBezTo>
                  <a:pt x="4253960" y="1951128"/>
                  <a:pt x="4747423" y="2520354"/>
                  <a:pt x="5259807" y="3527854"/>
                </a:cubicBezTo>
                <a:cubicBezTo>
                  <a:pt x="5922049" y="4829805"/>
                  <a:pt x="6477571" y="6611665"/>
                  <a:pt x="6911247" y="8823471"/>
                </a:cubicBezTo>
                <a:cubicBezTo>
                  <a:pt x="7287398" y="10741580"/>
                  <a:pt x="7675660" y="12496946"/>
                  <a:pt x="8063919" y="14039606"/>
                </a:cubicBezTo>
                <a:lnTo>
                  <a:pt x="8063919" y="14040365"/>
                </a:lnTo>
                <a:cubicBezTo>
                  <a:pt x="8250861" y="14785200"/>
                  <a:pt x="8430991" y="15489165"/>
                  <a:pt x="8606577" y="16151497"/>
                </a:cubicBezTo>
                <a:cubicBezTo>
                  <a:pt x="8622473" y="16160578"/>
                  <a:pt x="8638367" y="16169662"/>
                  <a:pt x="8654261" y="16178745"/>
                </a:cubicBezTo>
                <a:cubicBezTo>
                  <a:pt x="8567223" y="15773778"/>
                  <a:pt x="8477159" y="15352916"/>
                  <a:pt x="8384065" y="14916912"/>
                </a:cubicBezTo>
                <a:lnTo>
                  <a:pt x="8214531" y="14123628"/>
                </a:lnTo>
                <a:cubicBezTo>
                  <a:pt x="7888333" y="12599134"/>
                  <a:pt x="7553049" y="10882372"/>
                  <a:pt x="7189007" y="8874186"/>
                </a:cubicBezTo>
                <a:cubicBezTo>
                  <a:pt x="6791664" y="6680547"/>
                  <a:pt x="6245221" y="4903986"/>
                  <a:pt x="5564060" y="3592952"/>
                </a:cubicBezTo>
                <a:cubicBezTo>
                  <a:pt x="5050161" y="2602105"/>
                  <a:pt x="4556700" y="2042720"/>
                  <a:pt x="4011771" y="1832288"/>
                </a:cubicBezTo>
                <a:cubicBezTo>
                  <a:pt x="3910351" y="1793684"/>
                  <a:pt x="3810448" y="1762649"/>
                  <a:pt x="3710547" y="1739184"/>
                </a:cubicBezTo>
                <a:close/>
                <a:moveTo>
                  <a:pt x="3550852" y="1795199"/>
                </a:moveTo>
                <a:cubicBezTo>
                  <a:pt x="4010258" y="2051047"/>
                  <a:pt x="4440902" y="2600591"/>
                  <a:pt x="4887444" y="3497576"/>
                </a:cubicBezTo>
                <a:cubicBezTo>
                  <a:pt x="5524704" y="4778332"/>
                  <a:pt x="6087039" y="6557920"/>
                  <a:pt x="6558554" y="8787136"/>
                </a:cubicBezTo>
                <a:cubicBezTo>
                  <a:pt x="6958926" y="10680267"/>
                  <a:pt x="7389569" y="12425036"/>
                  <a:pt x="7839137" y="13972995"/>
                </a:cubicBezTo>
                <a:cubicBezTo>
                  <a:pt x="8054082" y="14713293"/>
                  <a:pt x="8264484" y="15414228"/>
                  <a:pt x="8473376" y="16072774"/>
                </a:cubicBezTo>
                <a:cubicBezTo>
                  <a:pt x="8486996" y="16081102"/>
                  <a:pt x="8500623" y="16088669"/>
                  <a:pt x="8514243" y="16096998"/>
                </a:cubicBezTo>
                <a:cubicBezTo>
                  <a:pt x="8344711" y="15455860"/>
                  <a:pt x="8171394" y="14775362"/>
                  <a:pt x="7990507" y="14058531"/>
                </a:cubicBezTo>
                <a:cubicBezTo>
                  <a:pt x="7601487" y="12514353"/>
                  <a:pt x="7213984" y="10758234"/>
                  <a:pt x="6837074" y="8838608"/>
                </a:cubicBezTo>
                <a:cubicBezTo>
                  <a:pt x="6404915" y="6633617"/>
                  <a:pt x="5851662" y="4858572"/>
                  <a:pt x="5192448" y="3562674"/>
                </a:cubicBezTo>
                <a:cubicBezTo>
                  <a:pt x="4679307" y="2553661"/>
                  <a:pt x="4190385" y="1992761"/>
                  <a:pt x="3653783" y="1797469"/>
                </a:cubicBezTo>
                <a:cubicBezTo>
                  <a:pt x="3629565" y="1788385"/>
                  <a:pt x="3605346" y="1780815"/>
                  <a:pt x="3581126" y="1773245"/>
                </a:cubicBezTo>
                <a:cubicBezTo>
                  <a:pt x="3572800" y="1780815"/>
                  <a:pt x="3562206" y="1788385"/>
                  <a:pt x="3550852" y="1795199"/>
                </a:cubicBezTo>
                <a:close/>
                <a:moveTo>
                  <a:pt x="3360127" y="1859539"/>
                </a:moveTo>
                <a:cubicBezTo>
                  <a:pt x="3752174" y="2140366"/>
                  <a:pt x="4120757" y="2657363"/>
                  <a:pt x="4515830" y="3468056"/>
                </a:cubicBezTo>
                <a:cubicBezTo>
                  <a:pt x="5125849" y="4720805"/>
                  <a:pt x="5694995" y="6498122"/>
                  <a:pt x="6206621" y="8750803"/>
                </a:cubicBezTo>
                <a:cubicBezTo>
                  <a:pt x="6633482" y="10630308"/>
                  <a:pt x="7107266" y="12364479"/>
                  <a:pt x="7614355" y="13905627"/>
                </a:cubicBezTo>
                <a:cubicBezTo>
                  <a:pt x="7863357" y="14661818"/>
                  <a:pt x="8105547" y="15357454"/>
                  <a:pt x="8342437" y="15996318"/>
                </a:cubicBezTo>
                <a:lnTo>
                  <a:pt x="8343195" y="15996318"/>
                </a:lnTo>
                <a:cubicBezTo>
                  <a:pt x="8354548" y="16003134"/>
                  <a:pt x="8365144" y="16009190"/>
                  <a:pt x="8376497" y="16016002"/>
                </a:cubicBezTo>
                <a:cubicBezTo>
                  <a:pt x="8175934" y="15380163"/>
                  <a:pt x="7973855" y="14705722"/>
                  <a:pt x="7767236" y="13994191"/>
                </a:cubicBezTo>
                <a:cubicBezTo>
                  <a:pt x="7317672" y="12443959"/>
                  <a:pt x="6886269" y="10697677"/>
                  <a:pt x="6485899" y="8803034"/>
                </a:cubicBezTo>
                <a:cubicBezTo>
                  <a:pt x="6015896" y="6580628"/>
                  <a:pt x="5455831" y="4807099"/>
                  <a:pt x="4820838" y="3531640"/>
                </a:cubicBezTo>
                <a:cubicBezTo>
                  <a:pt x="4363703" y="2614216"/>
                  <a:pt x="3927759" y="2068457"/>
                  <a:pt x="3463057" y="1833804"/>
                </a:cubicBezTo>
                <a:cubicBezTo>
                  <a:pt x="3432030" y="1843643"/>
                  <a:pt x="3398725" y="1852727"/>
                  <a:pt x="3360127" y="1859539"/>
                </a:cubicBezTo>
                <a:close/>
                <a:moveTo>
                  <a:pt x="3175457" y="1963241"/>
                </a:moveTo>
                <a:cubicBezTo>
                  <a:pt x="3498629" y="2261479"/>
                  <a:pt x="3811206" y="2741383"/>
                  <a:pt x="4143461" y="3437020"/>
                </a:cubicBezTo>
                <a:cubicBezTo>
                  <a:pt x="4730774" y="4669334"/>
                  <a:pt x="5290839" y="6395177"/>
                  <a:pt x="5853932" y="8713710"/>
                </a:cubicBezTo>
                <a:cubicBezTo>
                  <a:pt x="6308038" y="10584890"/>
                  <a:pt x="6824963" y="12309221"/>
                  <a:pt x="7388816" y="13838256"/>
                </a:cubicBezTo>
                <a:cubicBezTo>
                  <a:pt x="7664306" y="14585368"/>
                  <a:pt x="7939042" y="15277976"/>
                  <a:pt x="8212261" y="15917600"/>
                </a:cubicBezTo>
                <a:lnTo>
                  <a:pt x="8212261" y="15918354"/>
                </a:lnTo>
                <a:cubicBezTo>
                  <a:pt x="8221345" y="15923652"/>
                  <a:pt x="8229669" y="15928954"/>
                  <a:pt x="8238752" y="15934250"/>
                </a:cubicBezTo>
                <a:cubicBezTo>
                  <a:pt x="8011697" y="15318854"/>
                  <a:pt x="7780105" y="14652734"/>
                  <a:pt x="7542454" y="13929849"/>
                </a:cubicBezTo>
                <a:cubicBezTo>
                  <a:pt x="7034611" y="12386430"/>
                  <a:pt x="6560069" y="10649233"/>
                  <a:pt x="6132450" y="8767456"/>
                </a:cubicBezTo>
                <a:cubicBezTo>
                  <a:pt x="5621580" y="6520073"/>
                  <a:pt x="5054705" y="4748056"/>
                  <a:pt x="4446958" y="3500604"/>
                </a:cubicBezTo>
                <a:cubicBezTo>
                  <a:pt x="4044315" y="2674773"/>
                  <a:pt x="3672702" y="2161563"/>
                  <a:pt x="3277628" y="1895871"/>
                </a:cubicBezTo>
                <a:cubicBezTo>
                  <a:pt x="3254169" y="1921607"/>
                  <a:pt x="3218596" y="1944315"/>
                  <a:pt x="3175457" y="1963241"/>
                </a:cubicBezTo>
                <a:close/>
                <a:moveTo>
                  <a:pt x="3116422" y="1911012"/>
                </a:moveTo>
                <a:cubicBezTo>
                  <a:pt x="3117178" y="1911767"/>
                  <a:pt x="3117936" y="1912524"/>
                  <a:pt x="3117936" y="1912524"/>
                </a:cubicBezTo>
                <a:cubicBezTo>
                  <a:pt x="3143668" y="1902684"/>
                  <a:pt x="3164859" y="1892088"/>
                  <a:pt x="3183025" y="1880734"/>
                </a:cubicBezTo>
                <a:cubicBezTo>
                  <a:pt x="3180754" y="1880734"/>
                  <a:pt x="3176968" y="1880734"/>
                  <a:pt x="3176968" y="1880734"/>
                </a:cubicBezTo>
                <a:lnTo>
                  <a:pt x="3176968" y="1881492"/>
                </a:lnTo>
                <a:cubicBezTo>
                  <a:pt x="3156536" y="1891331"/>
                  <a:pt x="3136857" y="1900415"/>
                  <a:pt x="3116422" y="1911012"/>
                </a:cubicBezTo>
                <a:close/>
                <a:moveTo>
                  <a:pt x="2940833" y="2051047"/>
                </a:moveTo>
                <a:cubicBezTo>
                  <a:pt x="3215569" y="2352313"/>
                  <a:pt x="3485764" y="2795886"/>
                  <a:pt x="3771093" y="3406741"/>
                </a:cubicBezTo>
                <a:cubicBezTo>
                  <a:pt x="4322078" y="4586825"/>
                  <a:pt x="4888196" y="6310399"/>
                  <a:pt x="5501243" y="8676622"/>
                </a:cubicBezTo>
                <a:cubicBezTo>
                  <a:pt x="5984866" y="10542502"/>
                  <a:pt x="6544176" y="12256235"/>
                  <a:pt x="7164032" y="13770888"/>
                </a:cubicBezTo>
                <a:cubicBezTo>
                  <a:pt x="7467527" y="14511186"/>
                  <a:pt x="7774048" y="15200010"/>
                  <a:pt x="8083599" y="15838876"/>
                </a:cubicBezTo>
                <a:lnTo>
                  <a:pt x="8082841" y="15839632"/>
                </a:lnTo>
                <a:cubicBezTo>
                  <a:pt x="8088139" y="15843418"/>
                  <a:pt x="8094193" y="15846445"/>
                  <a:pt x="8100251" y="15850230"/>
                </a:cubicBezTo>
                <a:cubicBezTo>
                  <a:pt x="7840651" y="15236344"/>
                  <a:pt x="7579538" y="14574771"/>
                  <a:pt x="7317672" y="13864752"/>
                </a:cubicBezTo>
                <a:cubicBezTo>
                  <a:pt x="6752306" y="12332685"/>
                  <a:pt x="6235381" y="10606084"/>
                  <a:pt x="5779761" y="8731880"/>
                </a:cubicBezTo>
                <a:cubicBezTo>
                  <a:pt x="5218182" y="6418643"/>
                  <a:pt x="4660386" y="4697343"/>
                  <a:pt x="4074590" y="3470325"/>
                </a:cubicBezTo>
                <a:cubicBezTo>
                  <a:pt x="3735522" y="2760309"/>
                  <a:pt x="3419919" y="2281160"/>
                  <a:pt x="3094474" y="1992761"/>
                </a:cubicBezTo>
                <a:cubicBezTo>
                  <a:pt x="3056632" y="2004116"/>
                  <a:pt x="3015005" y="2013957"/>
                  <a:pt x="2969595" y="2022281"/>
                </a:cubicBezTo>
                <a:cubicBezTo>
                  <a:pt x="2960512" y="2032124"/>
                  <a:pt x="2952186" y="2041963"/>
                  <a:pt x="2940833" y="2051047"/>
                </a:cubicBezTo>
                <a:close/>
                <a:moveTo>
                  <a:pt x="2923428" y="1956426"/>
                </a:moveTo>
                <a:cubicBezTo>
                  <a:pt x="2924939" y="1956426"/>
                  <a:pt x="2925697" y="1956426"/>
                  <a:pt x="2926454" y="1956426"/>
                </a:cubicBezTo>
                <a:lnTo>
                  <a:pt x="2926453" y="1955216"/>
                </a:lnTo>
                <a:lnTo>
                  <a:pt x="2927210" y="1954914"/>
                </a:lnTo>
                <a:lnTo>
                  <a:pt x="2926454" y="1954914"/>
                </a:lnTo>
                <a:lnTo>
                  <a:pt x="2926453" y="1955216"/>
                </a:lnTo>
                <a:close/>
                <a:moveTo>
                  <a:pt x="2707726" y="2158533"/>
                </a:moveTo>
                <a:cubicBezTo>
                  <a:pt x="2933266" y="2449959"/>
                  <a:pt x="3159562" y="2849628"/>
                  <a:pt x="3400239" y="3376465"/>
                </a:cubicBezTo>
                <a:cubicBezTo>
                  <a:pt x="3920949" y="4516430"/>
                  <a:pt x="4460582" y="6140088"/>
                  <a:pt x="5150065" y="8640287"/>
                </a:cubicBezTo>
                <a:cubicBezTo>
                  <a:pt x="5663207" y="10503140"/>
                  <a:pt x="6265655" y="12207035"/>
                  <a:pt x="6940005" y="13704278"/>
                </a:cubicBezTo>
                <a:cubicBezTo>
                  <a:pt x="7270747" y="14439276"/>
                  <a:pt x="7608299" y="15123560"/>
                  <a:pt x="7952664" y="15757124"/>
                </a:cubicBezTo>
                <a:lnTo>
                  <a:pt x="7953422" y="15757124"/>
                </a:lnTo>
                <a:cubicBezTo>
                  <a:pt x="7956449" y="15759394"/>
                  <a:pt x="7960235" y="15761668"/>
                  <a:pt x="7964017" y="15763936"/>
                </a:cubicBezTo>
                <a:cubicBezTo>
                  <a:pt x="7671119" y="15153838"/>
                  <a:pt x="7381245" y="14499076"/>
                  <a:pt x="7095159" y="13799654"/>
                </a:cubicBezTo>
                <a:cubicBezTo>
                  <a:pt x="6474545" y="12281972"/>
                  <a:pt x="5913722" y="10564453"/>
                  <a:pt x="5429341" y="8695545"/>
                </a:cubicBezTo>
                <a:cubicBezTo>
                  <a:pt x="4817052" y="6333865"/>
                  <a:pt x="4253204" y="4614076"/>
                  <a:pt x="3703732" y="3438536"/>
                </a:cubicBezTo>
                <a:cubicBezTo>
                  <a:pt x="3418402" y="2826920"/>
                  <a:pt x="3149722" y="2386376"/>
                  <a:pt x="2878771" y="2091920"/>
                </a:cubicBezTo>
                <a:cubicBezTo>
                  <a:pt x="2831848" y="2118416"/>
                  <a:pt x="2774328" y="2140366"/>
                  <a:pt x="2707726" y="2158533"/>
                </a:cubicBezTo>
                <a:close/>
                <a:moveTo>
                  <a:pt x="2702427" y="2086623"/>
                </a:moveTo>
                <a:cubicBezTo>
                  <a:pt x="2702428" y="2087381"/>
                  <a:pt x="2702428" y="2087381"/>
                  <a:pt x="2702428" y="2087381"/>
                </a:cubicBezTo>
                <a:cubicBezTo>
                  <a:pt x="2747837" y="2074512"/>
                  <a:pt x="2787196" y="2059374"/>
                  <a:pt x="2821253" y="2042720"/>
                </a:cubicBezTo>
                <a:cubicBezTo>
                  <a:pt x="2801575" y="2044992"/>
                  <a:pt x="2781139" y="2047261"/>
                  <a:pt x="2760705" y="2048775"/>
                </a:cubicBezTo>
                <a:cubicBezTo>
                  <a:pt x="2741027" y="2061644"/>
                  <a:pt x="2721349" y="2073754"/>
                  <a:pt x="2702427" y="2086623"/>
                </a:cubicBezTo>
                <a:close/>
                <a:moveTo>
                  <a:pt x="2625985" y="2057858"/>
                </a:moveTo>
                <a:cubicBezTo>
                  <a:pt x="2626743" y="2059374"/>
                  <a:pt x="2628257" y="2060888"/>
                  <a:pt x="2629773" y="2062401"/>
                </a:cubicBezTo>
                <a:cubicBezTo>
                  <a:pt x="2630526" y="2060886"/>
                  <a:pt x="2632042" y="2057858"/>
                  <a:pt x="2632042" y="2057858"/>
                </a:cubicBezTo>
                <a:cubicBezTo>
                  <a:pt x="2630526" y="2057858"/>
                  <a:pt x="2628257" y="2057858"/>
                  <a:pt x="2625985" y="2057858"/>
                </a:cubicBezTo>
                <a:close/>
                <a:moveTo>
                  <a:pt x="2462508" y="2284187"/>
                </a:moveTo>
                <a:cubicBezTo>
                  <a:pt x="2646422" y="2558202"/>
                  <a:pt x="2831848" y="2908672"/>
                  <a:pt x="3027870" y="3346942"/>
                </a:cubicBezTo>
                <a:cubicBezTo>
                  <a:pt x="3584152" y="4590610"/>
                  <a:pt x="4137407" y="6347489"/>
                  <a:pt x="4797376" y="8603955"/>
                </a:cubicBezTo>
                <a:cubicBezTo>
                  <a:pt x="5340792" y="10464536"/>
                  <a:pt x="5986379" y="12157832"/>
                  <a:pt x="6714464" y="13636909"/>
                </a:cubicBezTo>
                <a:lnTo>
                  <a:pt x="6715221" y="13636154"/>
                </a:lnTo>
                <a:cubicBezTo>
                  <a:pt x="7058072" y="14333305"/>
                  <a:pt x="7414547" y="14987308"/>
                  <a:pt x="7781616" y="15597410"/>
                </a:cubicBezTo>
                <a:cubicBezTo>
                  <a:pt x="7472824" y="15016828"/>
                  <a:pt x="7169329" y="14396129"/>
                  <a:pt x="6871131" y="13734556"/>
                </a:cubicBezTo>
                <a:cubicBezTo>
                  <a:pt x="6195267" y="12233524"/>
                  <a:pt x="5592061" y="10526606"/>
                  <a:pt x="5077406" y="8659968"/>
                </a:cubicBezTo>
                <a:cubicBezTo>
                  <a:pt x="4388678" y="6163555"/>
                  <a:pt x="3850562" y="4543679"/>
                  <a:pt x="3331368" y="3408255"/>
                </a:cubicBezTo>
                <a:cubicBezTo>
                  <a:pt x="3088419" y="2876879"/>
                  <a:pt x="2858340" y="2475695"/>
                  <a:pt x="2629014" y="2185782"/>
                </a:cubicBezTo>
                <a:cubicBezTo>
                  <a:pt x="2586632" y="2223630"/>
                  <a:pt x="2530624" y="2256179"/>
                  <a:pt x="2462508" y="2284187"/>
                </a:cubicBezTo>
                <a:close/>
                <a:moveTo>
                  <a:pt x="2501108" y="2129770"/>
                </a:moveTo>
                <a:cubicBezTo>
                  <a:pt x="2526082" y="2125986"/>
                  <a:pt x="2549544" y="2122201"/>
                  <a:pt x="2573008" y="2117658"/>
                </a:cubicBezTo>
                <a:cubicBezTo>
                  <a:pt x="2566195" y="2110089"/>
                  <a:pt x="2560140" y="2102519"/>
                  <a:pt x="2553330" y="2094949"/>
                </a:cubicBezTo>
                <a:cubicBezTo>
                  <a:pt x="2535921" y="2106304"/>
                  <a:pt x="2518514" y="2118416"/>
                  <a:pt x="2501108" y="2129770"/>
                </a:cubicBezTo>
                <a:close/>
                <a:moveTo>
                  <a:pt x="2412557" y="2214547"/>
                </a:moveTo>
                <a:cubicBezTo>
                  <a:pt x="2414828" y="2217574"/>
                  <a:pt x="2416342" y="2219847"/>
                  <a:pt x="2418613" y="2222875"/>
                </a:cubicBezTo>
                <a:cubicBezTo>
                  <a:pt x="2429962" y="2218332"/>
                  <a:pt x="2441314" y="2213791"/>
                  <a:pt x="2451912" y="2209248"/>
                </a:cubicBezTo>
                <a:lnTo>
                  <a:pt x="2451154" y="2209249"/>
                </a:lnTo>
                <a:cubicBezTo>
                  <a:pt x="2438287" y="2210762"/>
                  <a:pt x="2426181" y="2213035"/>
                  <a:pt x="2412557" y="2214547"/>
                </a:cubicBezTo>
                <a:close/>
                <a:moveTo>
                  <a:pt x="2518514" y="1941288"/>
                </a:moveTo>
                <a:cubicBezTo>
                  <a:pt x="2519271" y="1942046"/>
                  <a:pt x="2519271" y="1942046"/>
                  <a:pt x="2519271" y="1942046"/>
                </a:cubicBezTo>
                <a:cubicBezTo>
                  <a:pt x="2525324" y="1939019"/>
                  <a:pt x="2531382" y="1935233"/>
                  <a:pt x="2537436" y="1932204"/>
                </a:cubicBezTo>
                <a:cubicBezTo>
                  <a:pt x="2531382" y="1935233"/>
                  <a:pt x="2524568" y="1938261"/>
                  <a:pt x="2518514" y="1941288"/>
                </a:cubicBezTo>
                <a:close/>
                <a:moveTo>
                  <a:pt x="2196854" y="2406810"/>
                </a:moveTo>
                <a:cubicBezTo>
                  <a:pt x="2345954" y="2655091"/>
                  <a:pt x="2496565" y="2956357"/>
                  <a:pt x="2654747" y="3316666"/>
                </a:cubicBezTo>
                <a:cubicBezTo>
                  <a:pt x="3214812" y="4593639"/>
                  <a:pt x="3783961" y="6435297"/>
                  <a:pt x="4443929" y="8566866"/>
                </a:cubicBezTo>
                <a:cubicBezTo>
                  <a:pt x="5019131" y="10425932"/>
                  <a:pt x="5707103" y="12109388"/>
                  <a:pt x="6488926" y="13569542"/>
                </a:cubicBezTo>
                <a:lnTo>
                  <a:pt x="6488168" y="13570298"/>
                </a:lnTo>
                <a:cubicBezTo>
                  <a:pt x="6853726" y="14253067"/>
                  <a:pt x="7223821" y="14870736"/>
                  <a:pt x="7593161" y="15432394"/>
                </a:cubicBezTo>
                <a:cubicBezTo>
                  <a:pt x="7267719" y="14879064"/>
                  <a:pt x="6951358" y="14291672"/>
                  <a:pt x="6645591" y="13670217"/>
                </a:cubicBezTo>
                <a:cubicBezTo>
                  <a:pt x="5915236" y="12187354"/>
                  <a:pt x="5268133" y="10489516"/>
                  <a:pt x="4723205" y="8625151"/>
                </a:cubicBezTo>
                <a:cubicBezTo>
                  <a:pt x="4064752" y="6371711"/>
                  <a:pt x="3512253" y="4617107"/>
                  <a:pt x="2957484" y="3377978"/>
                </a:cubicBezTo>
                <a:cubicBezTo>
                  <a:pt x="2759191" y="2933649"/>
                  <a:pt x="2572251" y="2582426"/>
                  <a:pt x="2388339" y="2311436"/>
                </a:cubicBezTo>
                <a:cubicBezTo>
                  <a:pt x="2360334" y="2320520"/>
                  <a:pt x="2330060" y="2329604"/>
                  <a:pt x="2298273" y="2337929"/>
                </a:cubicBezTo>
                <a:cubicBezTo>
                  <a:pt x="2268753" y="2362909"/>
                  <a:pt x="2234695" y="2385617"/>
                  <a:pt x="2196854" y="2406810"/>
                </a:cubicBezTo>
                <a:close/>
                <a:moveTo>
                  <a:pt x="2349739" y="2128254"/>
                </a:moveTo>
                <a:cubicBezTo>
                  <a:pt x="2352766" y="2132040"/>
                  <a:pt x="2355035" y="2135067"/>
                  <a:pt x="2358062" y="2138852"/>
                </a:cubicBezTo>
                <a:cubicBezTo>
                  <a:pt x="2392121" y="2113117"/>
                  <a:pt x="2427692" y="2088135"/>
                  <a:pt x="2464020" y="2063157"/>
                </a:cubicBezTo>
                <a:cubicBezTo>
                  <a:pt x="2461751" y="2063157"/>
                  <a:pt x="2455698" y="2063157"/>
                  <a:pt x="2455698" y="2063157"/>
                </a:cubicBezTo>
                <a:lnTo>
                  <a:pt x="2454940" y="2063157"/>
                </a:lnTo>
                <a:cubicBezTo>
                  <a:pt x="2419367" y="2084352"/>
                  <a:pt x="2383795" y="2105547"/>
                  <a:pt x="2349739" y="2128254"/>
                </a:cubicBezTo>
                <a:close/>
                <a:moveTo>
                  <a:pt x="2427692" y="1985191"/>
                </a:moveTo>
                <a:cubicBezTo>
                  <a:pt x="2431477" y="1985191"/>
                  <a:pt x="2436019" y="1985191"/>
                  <a:pt x="2439804" y="1985189"/>
                </a:cubicBezTo>
                <a:cubicBezTo>
                  <a:pt x="2442830" y="1983677"/>
                  <a:pt x="2445101" y="1982166"/>
                  <a:pt x="2448129" y="1980650"/>
                </a:cubicBezTo>
                <a:cubicBezTo>
                  <a:pt x="2446613" y="1979138"/>
                  <a:pt x="2444344" y="1976865"/>
                  <a:pt x="2444344" y="1976865"/>
                </a:cubicBezTo>
                <a:cubicBezTo>
                  <a:pt x="2439045" y="1979893"/>
                  <a:pt x="2432991" y="1982166"/>
                  <a:pt x="2427692" y="1985191"/>
                </a:cubicBezTo>
                <a:close/>
                <a:moveTo>
                  <a:pt x="2460994" y="1883002"/>
                </a:moveTo>
                <a:cubicBezTo>
                  <a:pt x="2461752" y="1883002"/>
                  <a:pt x="2461751" y="1883760"/>
                  <a:pt x="2461751" y="1883760"/>
                </a:cubicBezTo>
                <a:lnTo>
                  <a:pt x="2474552" y="1877580"/>
                </a:lnTo>
                <a:lnTo>
                  <a:pt x="2483699" y="1873919"/>
                </a:lnTo>
                <a:lnTo>
                  <a:pt x="2483700" y="1873161"/>
                </a:lnTo>
                <a:lnTo>
                  <a:pt x="2474552" y="1877580"/>
                </a:lnTo>
                <a:close/>
                <a:moveTo>
                  <a:pt x="2299785" y="2063157"/>
                </a:moveTo>
                <a:cubicBezTo>
                  <a:pt x="2301301" y="2064671"/>
                  <a:pt x="2302812" y="2066943"/>
                  <a:pt x="2304327" y="2068456"/>
                </a:cubicBezTo>
                <a:cubicBezTo>
                  <a:pt x="2306597" y="2066943"/>
                  <a:pt x="2308868" y="2064671"/>
                  <a:pt x="2311897" y="2063157"/>
                </a:cubicBezTo>
                <a:cubicBezTo>
                  <a:pt x="2308112" y="2063157"/>
                  <a:pt x="2303570" y="2063157"/>
                  <a:pt x="2299785" y="2063157"/>
                </a:cubicBezTo>
                <a:close/>
                <a:moveTo>
                  <a:pt x="2127225" y="2294029"/>
                </a:moveTo>
                <a:cubicBezTo>
                  <a:pt x="2128738" y="2295540"/>
                  <a:pt x="2129495" y="2297812"/>
                  <a:pt x="2131009" y="2299325"/>
                </a:cubicBezTo>
                <a:cubicBezTo>
                  <a:pt x="2177177" y="2290997"/>
                  <a:pt x="2220316" y="2281916"/>
                  <a:pt x="2261943" y="2271318"/>
                </a:cubicBezTo>
                <a:cubicBezTo>
                  <a:pt x="2277080" y="2256936"/>
                  <a:pt x="2289948" y="2241798"/>
                  <a:pt x="2301301" y="2226658"/>
                </a:cubicBezTo>
                <a:cubicBezTo>
                  <a:pt x="2268754" y="2229687"/>
                  <a:pt x="2235454" y="2231957"/>
                  <a:pt x="2202153" y="2234228"/>
                </a:cubicBezTo>
                <a:lnTo>
                  <a:pt x="2201395" y="2234228"/>
                </a:lnTo>
                <a:cubicBezTo>
                  <a:pt x="2176420" y="2253909"/>
                  <a:pt x="2151443" y="2273590"/>
                  <a:pt x="2127225" y="2294029"/>
                </a:cubicBezTo>
                <a:close/>
                <a:moveTo>
                  <a:pt x="2062893" y="2388645"/>
                </a:moveTo>
                <a:cubicBezTo>
                  <a:pt x="2065162" y="2387887"/>
                  <a:pt x="2069705" y="2385617"/>
                  <a:pt x="2069705" y="2385617"/>
                </a:cubicBezTo>
                <a:cubicBezTo>
                  <a:pt x="2068194" y="2386376"/>
                  <a:pt x="2065920" y="2386375"/>
                  <a:pt x="2064408" y="2386375"/>
                </a:cubicBezTo>
                <a:cubicBezTo>
                  <a:pt x="2063651" y="2387133"/>
                  <a:pt x="2062893" y="2388645"/>
                  <a:pt x="2062893" y="2388645"/>
                </a:cubicBezTo>
                <a:close/>
                <a:moveTo>
                  <a:pt x="1924393" y="2527923"/>
                </a:moveTo>
                <a:cubicBezTo>
                  <a:pt x="2051542" y="2764092"/>
                  <a:pt x="2170365" y="3022969"/>
                  <a:pt x="2283134" y="3286388"/>
                </a:cubicBezTo>
                <a:cubicBezTo>
                  <a:pt x="2728917" y="4326435"/>
                  <a:pt x="3189835" y="5749500"/>
                  <a:pt x="3723411" y="7397376"/>
                </a:cubicBezTo>
                <a:cubicBezTo>
                  <a:pt x="3842235" y="7762227"/>
                  <a:pt x="3964845" y="8140704"/>
                  <a:pt x="4091996" y="8530531"/>
                </a:cubicBezTo>
                <a:cubicBezTo>
                  <a:pt x="4699743" y="10389599"/>
                  <a:pt x="5430099" y="12062458"/>
                  <a:pt x="6264144" y="13502931"/>
                </a:cubicBezTo>
                <a:lnTo>
                  <a:pt x="6264142" y="13503685"/>
                </a:lnTo>
                <a:cubicBezTo>
                  <a:pt x="6629697" y="14135739"/>
                  <a:pt x="7001310" y="14711020"/>
                  <a:pt x="7375191" y="15235586"/>
                </a:cubicBezTo>
                <a:cubicBezTo>
                  <a:pt x="7056560" y="14736758"/>
                  <a:pt x="6737928" y="14196296"/>
                  <a:pt x="6422321" y="13606631"/>
                </a:cubicBezTo>
                <a:cubicBezTo>
                  <a:pt x="5638229" y="12141936"/>
                  <a:pt x="4948743" y="10453936"/>
                  <a:pt x="4372028" y="8590332"/>
                </a:cubicBezTo>
                <a:cubicBezTo>
                  <a:pt x="3712817" y="6460277"/>
                  <a:pt x="3143666" y="4620888"/>
                  <a:pt x="2585874" y="3347700"/>
                </a:cubicBezTo>
                <a:cubicBezTo>
                  <a:pt x="2427693" y="2986634"/>
                  <a:pt x="2277080" y="2686885"/>
                  <a:pt x="2130251" y="2440875"/>
                </a:cubicBezTo>
                <a:cubicBezTo>
                  <a:pt x="2076515" y="2465854"/>
                  <a:pt x="2016725" y="2487806"/>
                  <a:pt x="1951635" y="2507485"/>
                </a:cubicBezTo>
                <a:cubicBezTo>
                  <a:pt x="1942556" y="2514299"/>
                  <a:pt x="1933471" y="2521112"/>
                  <a:pt x="1924393" y="2527923"/>
                </a:cubicBezTo>
                <a:close/>
                <a:moveTo>
                  <a:pt x="2128738" y="2165347"/>
                </a:moveTo>
                <a:cubicBezTo>
                  <a:pt x="2143119" y="2164589"/>
                  <a:pt x="2156742" y="2163832"/>
                  <a:pt x="2171122" y="2163074"/>
                </a:cubicBezTo>
                <a:cubicBezTo>
                  <a:pt x="2194585" y="2144908"/>
                  <a:pt x="2218047" y="2127497"/>
                  <a:pt x="2242267" y="2110847"/>
                </a:cubicBezTo>
                <a:lnTo>
                  <a:pt x="2232314" y="2098051"/>
                </a:lnTo>
                <a:lnTo>
                  <a:pt x="2232427" y="2097978"/>
                </a:lnTo>
                <a:lnTo>
                  <a:pt x="2231669" y="2097220"/>
                </a:lnTo>
                <a:lnTo>
                  <a:pt x="2232314" y="2098051"/>
                </a:lnTo>
                <a:close/>
                <a:moveTo>
                  <a:pt x="2244537" y="1984435"/>
                </a:moveTo>
                <a:cubicBezTo>
                  <a:pt x="2253617" y="1984435"/>
                  <a:pt x="2262701" y="1984435"/>
                  <a:pt x="2271785" y="1984435"/>
                </a:cubicBezTo>
                <a:lnTo>
                  <a:pt x="2385090" y="1922145"/>
                </a:lnTo>
                <a:lnTo>
                  <a:pt x="2385310" y="1922365"/>
                </a:lnTo>
                <a:lnTo>
                  <a:pt x="2386065" y="1921607"/>
                </a:lnTo>
                <a:lnTo>
                  <a:pt x="2385090" y="1922145"/>
                </a:lnTo>
                <a:lnTo>
                  <a:pt x="2380770" y="1917822"/>
                </a:lnTo>
                <a:cubicBezTo>
                  <a:pt x="2334603" y="1939018"/>
                  <a:pt x="2289190" y="1960969"/>
                  <a:pt x="2244537" y="1984435"/>
                </a:cubicBezTo>
                <a:close/>
                <a:moveTo>
                  <a:pt x="2324760" y="1767190"/>
                </a:moveTo>
                <a:cubicBezTo>
                  <a:pt x="2325518" y="1767948"/>
                  <a:pt x="2326277" y="1769461"/>
                  <a:pt x="2327032" y="1769462"/>
                </a:cubicBezTo>
                <a:cubicBezTo>
                  <a:pt x="2336114" y="1766432"/>
                  <a:pt x="2345197" y="1762650"/>
                  <a:pt x="2354279" y="1758865"/>
                </a:cubicBezTo>
                <a:lnTo>
                  <a:pt x="2354279" y="1758106"/>
                </a:lnTo>
                <a:cubicBezTo>
                  <a:pt x="2344440" y="1761133"/>
                  <a:pt x="2334600" y="1764161"/>
                  <a:pt x="2324760" y="1767190"/>
                </a:cubicBezTo>
                <a:close/>
                <a:moveTo>
                  <a:pt x="1860814" y="2413624"/>
                </a:moveTo>
                <a:cubicBezTo>
                  <a:pt x="1867629" y="2425737"/>
                  <a:pt x="1874438" y="2437849"/>
                  <a:pt x="1881249" y="2449958"/>
                </a:cubicBezTo>
                <a:cubicBezTo>
                  <a:pt x="1893360" y="2446173"/>
                  <a:pt x="1904713" y="2443145"/>
                  <a:pt x="1916823" y="2439360"/>
                </a:cubicBezTo>
                <a:cubicBezTo>
                  <a:pt x="1931203" y="2427249"/>
                  <a:pt x="1944067" y="2415138"/>
                  <a:pt x="1956178" y="2402272"/>
                </a:cubicBezTo>
                <a:lnTo>
                  <a:pt x="1955423" y="2402271"/>
                </a:lnTo>
                <a:cubicBezTo>
                  <a:pt x="1924393" y="2406810"/>
                  <a:pt x="1892602" y="2410596"/>
                  <a:pt x="1860814" y="2413624"/>
                </a:cubicBezTo>
                <a:close/>
                <a:moveTo>
                  <a:pt x="1910012" y="2331875"/>
                </a:moveTo>
                <a:lnTo>
                  <a:pt x="1910766" y="2331875"/>
                </a:lnTo>
                <a:cubicBezTo>
                  <a:pt x="1946339" y="2328090"/>
                  <a:pt x="1981910" y="2323547"/>
                  <a:pt x="2016725" y="2318248"/>
                </a:cubicBezTo>
                <a:cubicBezTo>
                  <a:pt x="2022025" y="2306893"/>
                  <a:pt x="2028078" y="2296298"/>
                  <a:pt x="2031863" y="2283429"/>
                </a:cubicBezTo>
                <a:cubicBezTo>
                  <a:pt x="2024295" y="2272074"/>
                  <a:pt x="2017483" y="2262235"/>
                  <a:pt x="2009914" y="2251638"/>
                </a:cubicBezTo>
                <a:cubicBezTo>
                  <a:pt x="1975099" y="2278133"/>
                  <a:pt x="1941798" y="2304624"/>
                  <a:pt x="1910012" y="2331875"/>
                </a:cubicBezTo>
                <a:close/>
                <a:moveTo>
                  <a:pt x="2173394" y="1916308"/>
                </a:moveTo>
                <a:cubicBezTo>
                  <a:pt x="2177176" y="1920851"/>
                  <a:pt x="2181718" y="1924634"/>
                  <a:pt x="2185500" y="1929177"/>
                </a:cubicBezTo>
                <a:cubicBezTo>
                  <a:pt x="2229399" y="1905711"/>
                  <a:pt x="2273297" y="1883003"/>
                  <a:pt x="2318706" y="1861808"/>
                </a:cubicBezTo>
                <a:cubicBezTo>
                  <a:pt x="2317951" y="1861810"/>
                  <a:pt x="2317951" y="1861810"/>
                  <a:pt x="2317951" y="1861810"/>
                </a:cubicBezTo>
                <a:cubicBezTo>
                  <a:pt x="2312651" y="1861053"/>
                  <a:pt x="2307356" y="1860295"/>
                  <a:pt x="2302055" y="1860294"/>
                </a:cubicBezTo>
                <a:lnTo>
                  <a:pt x="2302055" y="1859538"/>
                </a:lnTo>
                <a:cubicBezTo>
                  <a:pt x="2258158" y="1877704"/>
                  <a:pt x="2215774" y="1896627"/>
                  <a:pt x="2173394" y="1916308"/>
                </a:cubicBezTo>
                <a:close/>
                <a:moveTo>
                  <a:pt x="1646629" y="2669474"/>
                </a:moveTo>
                <a:cubicBezTo>
                  <a:pt x="1732910" y="2845085"/>
                  <a:pt x="1820702" y="3039622"/>
                  <a:pt x="1912281" y="3256865"/>
                </a:cubicBezTo>
                <a:cubicBezTo>
                  <a:pt x="2276324" y="4124332"/>
                  <a:pt x="2650205" y="5246128"/>
                  <a:pt x="3083122" y="6545811"/>
                </a:cubicBezTo>
                <a:cubicBezTo>
                  <a:pt x="3289740" y="7166508"/>
                  <a:pt x="3503926" y="7808402"/>
                  <a:pt x="3740061" y="8494198"/>
                </a:cubicBezTo>
                <a:cubicBezTo>
                  <a:pt x="4380354" y="10352508"/>
                  <a:pt x="5153851" y="12015526"/>
                  <a:pt x="6039360" y="13436318"/>
                </a:cubicBezTo>
                <a:lnTo>
                  <a:pt x="6040871" y="13435561"/>
                </a:lnTo>
                <a:cubicBezTo>
                  <a:pt x="6401886" y="14016141"/>
                  <a:pt x="6771987" y="14547522"/>
                  <a:pt x="7145108" y="15034996"/>
                </a:cubicBezTo>
                <a:cubicBezTo>
                  <a:pt x="6827237" y="14574772"/>
                  <a:pt x="6510875" y="14078970"/>
                  <a:pt x="6199810" y="13540778"/>
                </a:cubicBezTo>
                <a:cubicBezTo>
                  <a:pt x="5362738" y="12095761"/>
                  <a:pt x="4630113" y="10417605"/>
                  <a:pt x="4020853" y="8553997"/>
                </a:cubicBezTo>
                <a:cubicBezTo>
                  <a:pt x="3892946" y="8164168"/>
                  <a:pt x="3770338" y="7786449"/>
                  <a:pt x="3652266" y="7420842"/>
                </a:cubicBezTo>
                <a:cubicBezTo>
                  <a:pt x="3119448" y="5774481"/>
                  <a:pt x="2658529" y="4352930"/>
                  <a:pt x="2214264" y="3316666"/>
                </a:cubicBezTo>
                <a:cubicBezTo>
                  <a:pt x="2092409" y="3031294"/>
                  <a:pt x="1974342" y="2783773"/>
                  <a:pt x="1859303" y="2571071"/>
                </a:cubicBezTo>
                <a:cubicBezTo>
                  <a:pt x="1797238" y="2607404"/>
                  <a:pt x="1725342" y="2640709"/>
                  <a:pt x="1646629" y="2669474"/>
                </a:cubicBezTo>
                <a:close/>
                <a:moveTo>
                  <a:pt x="2010671" y="2121442"/>
                </a:moveTo>
                <a:lnTo>
                  <a:pt x="2026318" y="2143800"/>
                </a:lnTo>
                <a:lnTo>
                  <a:pt x="2025808" y="2144150"/>
                </a:lnTo>
                <a:lnTo>
                  <a:pt x="2026566" y="2144150"/>
                </a:lnTo>
                <a:lnTo>
                  <a:pt x="2026318" y="2143800"/>
                </a:lnTo>
                <a:lnTo>
                  <a:pt x="2147659" y="2060888"/>
                </a:lnTo>
                <a:cubicBezTo>
                  <a:pt x="2135552" y="2060128"/>
                  <a:pt x="2122685" y="2059374"/>
                  <a:pt x="2109817" y="2059374"/>
                </a:cubicBezTo>
                <a:cubicBezTo>
                  <a:pt x="2076514" y="2079809"/>
                  <a:pt x="2043215" y="2100248"/>
                  <a:pt x="2010671" y="2121442"/>
                </a:cubicBezTo>
                <a:close/>
                <a:moveTo>
                  <a:pt x="1791184" y="2449202"/>
                </a:moveTo>
                <a:cubicBezTo>
                  <a:pt x="1787401" y="2458283"/>
                  <a:pt x="1783617" y="2466611"/>
                  <a:pt x="1779833" y="2474937"/>
                </a:cubicBezTo>
                <a:cubicBezTo>
                  <a:pt x="1787401" y="2473424"/>
                  <a:pt x="1794970" y="2471154"/>
                  <a:pt x="1802540" y="2469641"/>
                </a:cubicBezTo>
                <a:cubicBezTo>
                  <a:pt x="1798754" y="2462826"/>
                  <a:pt x="1794970" y="2456014"/>
                  <a:pt x="1791184" y="2449202"/>
                </a:cubicBezTo>
                <a:close/>
                <a:moveTo>
                  <a:pt x="1935743" y="2171402"/>
                </a:moveTo>
                <a:lnTo>
                  <a:pt x="1954664" y="2171402"/>
                </a:lnTo>
                <a:cubicBezTo>
                  <a:pt x="1952392" y="2168375"/>
                  <a:pt x="1950882" y="2165347"/>
                  <a:pt x="1948608" y="2162318"/>
                </a:cubicBezTo>
                <a:close/>
                <a:moveTo>
                  <a:pt x="2242267" y="1708907"/>
                </a:moveTo>
                <a:cubicBezTo>
                  <a:pt x="2243780" y="1710418"/>
                  <a:pt x="2246049" y="1711176"/>
                  <a:pt x="2247563" y="1712690"/>
                </a:cubicBezTo>
                <a:cubicBezTo>
                  <a:pt x="2264213" y="1707391"/>
                  <a:pt x="2280109" y="1702095"/>
                  <a:pt x="2296760" y="1696794"/>
                </a:cubicBezTo>
                <a:cubicBezTo>
                  <a:pt x="2278595" y="1700579"/>
                  <a:pt x="2260431" y="1704364"/>
                  <a:pt x="2242267" y="1708907"/>
                </a:cubicBezTo>
                <a:close/>
                <a:moveTo>
                  <a:pt x="2052297" y="1978380"/>
                </a:moveTo>
                <a:cubicBezTo>
                  <a:pt x="2066677" y="1979138"/>
                  <a:pt x="2081814" y="1979892"/>
                  <a:pt x="2096194" y="1979893"/>
                </a:cubicBezTo>
                <a:cubicBezTo>
                  <a:pt x="2103003" y="1976107"/>
                  <a:pt x="2110575" y="1971566"/>
                  <a:pt x="2117384" y="1967782"/>
                </a:cubicBezTo>
                <a:cubicBezTo>
                  <a:pt x="2112088" y="1961727"/>
                  <a:pt x="2107547" y="1957184"/>
                  <a:pt x="2102251" y="1951885"/>
                </a:cubicBezTo>
                <a:cubicBezTo>
                  <a:pt x="2085599" y="1960969"/>
                  <a:pt x="2068947" y="1969295"/>
                  <a:pt x="2052297" y="1978380"/>
                </a:cubicBezTo>
                <a:close/>
                <a:moveTo>
                  <a:pt x="2104520" y="1845914"/>
                </a:moveTo>
                <a:cubicBezTo>
                  <a:pt x="2109061" y="1850453"/>
                  <a:pt x="2113603" y="1854996"/>
                  <a:pt x="2118142" y="1859539"/>
                </a:cubicBezTo>
                <a:cubicBezTo>
                  <a:pt x="2127226" y="1855753"/>
                  <a:pt x="2136306" y="1851210"/>
                  <a:pt x="2145390" y="1846670"/>
                </a:cubicBezTo>
                <a:lnTo>
                  <a:pt x="2145390" y="1845914"/>
                </a:lnTo>
                <a:cubicBezTo>
                  <a:pt x="2134036" y="1845154"/>
                  <a:pt x="2122684" y="1843643"/>
                  <a:pt x="2111330" y="1842885"/>
                </a:cubicBezTo>
                <a:cubicBezTo>
                  <a:pt x="2109061" y="1843643"/>
                  <a:pt x="2106788" y="1845156"/>
                  <a:pt x="2104520" y="1845914"/>
                </a:cubicBezTo>
                <a:close/>
                <a:moveTo>
                  <a:pt x="1959208" y="2052562"/>
                </a:moveTo>
                <a:cubicBezTo>
                  <a:pt x="1961476" y="2054832"/>
                  <a:pt x="1962989" y="2057858"/>
                  <a:pt x="1965259" y="2060130"/>
                </a:cubicBezTo>
                <a:cubicBezTo>
                  <a:pt x="1968287" y="2057858"/>
                  <a:pt x="1971313" y="2055589"/>
                  <a:pt x="1975099" y="2053316"/>
                </a:cubicBezTo>
                <a:cubicBezTo>
                  <a:pt x="1969802" y="2052562"/>
                  <a:pt x="1964504" y="2052562"/>
                  <a:pt x="1959208" y="2052562"/>
                </a:cubicBezTo>
                <a:close/>
                <a:moveTo>
                  <a:pt x="1784375" y="2283429"/>
                </a:moveTo>
                <a:cubicBezTo>
                  <a:pt x="1791942" y="2295541"/>
                  <a:pt x="1799510" y="2308409"/>
                  <a:pt x="1807079" y="2320518"/>
                </a:cubicBezTo>
                <a:cubicBezTo>
                  <a:pt x="1835082" y="2295540"/>
                  <a:pt x="1864600" y="2270563"/>
                  <a:pt x="1894117" y="2246339"/>
                </a:cubicBezTo>
                <a:cubicBezTo>
                  <a:pt x="1873682" y="2247095"/>
                  <a:pt x="1852490" y="2247094"/>
                  <a:pt x="1832055" y="2247094"/>
                </a:cubicBezTo>
                <a:cubicBezTo>
                  <a:pt x="1816159" y="2259206"/>
                  <a:pt x="1800268" y="2271319"/>
                  <a:pt x="1785133" y="2283429"/>
                </a:cubicBezTo>
                <a:close/>
                <a:moveTo>
                  <a:pt x="1703391" y="2351556"/>
                </a:moveTo>
                <a:lnTo>
                  <a:pt x="1704148" y="2351557"/>
                </a:lnTo>
                <a:cubicBezTo>
                  <a:pt x="1713230" y="2350798"/>
                  <a:pt x="1723071" y="2349283"/>
                  <a:pt x="1732151" y="2349283"/>
                </a:cubicBezTo>
                <a:cubicBezTo>
                  <a:pt x="1729125" y="2344742"/>
                  <a:pt x="1726096" y="2339444"/>
                  <a:pt x="1723070" y="2334903"/>
                </a:cubicBezTo>
                <a:cubicBezTo>
                  <a:pt x="1716258" y="2340199"/>
                  <a:pt x="1710204" y="2346256"/>
                  <a:pt x="1703391" y="2351556"/>
                </a:cubicBezTo>
                <a:close/>
                <a:moveTo>
                  <a:pt x="1365081" y="2819350"/>
                </a:moveTo>
                <a:cubicBezTo>
                  <a:pt x="1424871" y="2952572"/>
                  <a:pt x="1482392" y="3088822"/>
                  <a:pt x="1539156" y="3226589"/>
                </a:cubicBezTo>
                <a:cubicBezTo>
                  <a:pt x="1841894" y="3963854"/>
                  <a:pt x="2151443" y="4877496"/>
                  <a:pt x="2510188" y="5934194"/>
                </a:cubicBezTo>
                <a:cubicBezTo>
                  <a:pt x="2767515" y="6694930"/>
                  <a:pt x="3060414" y="7557095"/>
                  <a:pt x="3386614" y="8457108"/>
                </a:cubicBezTo>
                <a:cubicBezTo>
                  <a:pt x="4060966" y="10316173"/>
                  <a:pt x="4877599" y="11968595"/>
                  <a:pt x="5813820" y="13368949"/>
                </a:cubicBezTo>
                <a:cubicBezTo>
                  <a:pt x="6161966" y="13889731"/>
                  <a:pt x="6519200" y="14368880"/>
                  <a:pt x="6881728" y="14813208"/>
                </a:cubicBezTo>
                <a:cubicBezTo>
                  <a:pt x="6575963" y="14398403"/>
                  <a:pt x="6272468" y="13953315"/>
                  <a:pt x="5975026" y="13475678"/>
                </a:cubicBezTo>
                <a:cubicBezTo>
                  <a:pt x="5086490" y="12050345"/>
                  <a:pt x="4310724" y="10382031"/>
                  <a:pt x="3668162" y="8518420"/>
                </a:cubicBezTo>
                <a:cubicBezTo>
                  <a:pt x="3432029" y="7832624"/>
                  <a:pt x="3217839" y="7189976"/>
                  <a:pt x="3011219" y="6569275"/>
                </a:cubicBezTo>
                <a:cubicBezTo>
                  <a:pt x="2578306" y="5271865"/>
                  <a:pt x="2205179" y="4150823"/>
                  <a:pt x="1841896" y="3285630"/>
                </a:cubicBezTo>
                <a:cubicBezTo>
                  <a:pt x="1757128" y="3084283"/>
                  <a:pt x="1670089" y="2886717"/>
                  <a:pt x="1578513" y="2698997"/>
                </a:cubicBezTo>
                <a:cubicBezTo>
                  <a:pt x="1516450" y="2743655"/>
                  <a:pt x="1443792" y="2783017"/>
                  <a:pt x="1365081" y="2819350"/>
                </a:cubicBezTo>
                <a:close/>
                <a:moveTo>
                  <a:pt x="2053811" y="1761892"/>
                </a:moveTo>
                <a:cubicBezTo>
                  <a:pt x="2069705" y="1763405"/>
                  <a:pt x="2084840" y="1764919"/>
                  <a:pt x="2100735" y="1766432"/>
                </a:cubicBezTo>
                <a:cubicBezTo>
                  <a:pt x="2118900" y="1758864"/>
                  <a:pt x="2137063" y="1752052"/>
                  <a:pt x="2155227" y="1745237"/>
                </a:cubicBezTo>
                <a:cubicBezTo>
                  <a:pt x="2149930" y="1742210"/>
                  <a:pt x="2144632" y="1738425"/>
                  <a:pt x="2139334" y="1735399"/>
                </a:cubicBezTo>
                <a:cubicBezTo>
                  <a:pt x="2110575" y="1743726"/>
                  <a:pt x="2082571" y="1752808"/>
                  <a:pt x="2053811" y="1761892"/>
                </a:cubicBezTo>
                <a:close/>
                <a:moveTo>
                  <a:pt x="1554292" y="2488561"/>
                </a:moveTo>
                <a:cubicBezTo>
                  <a:pt x="1558835" y="2497645"/>
                  <a:pt x="1563376" y="2506729"/>
                  <a:pt x="1567916" y="2515057"/>
                </a:cubicBezTo>
                <a:cubicBezTo>
                  <a:pt x="1607271" y="2509003"/>
                  <a:pt x="1644357" y="2502188"/>
                  <a:pt x="1680685" y="2495376"/>
                </a:cubicBezTo>
                <a:cubicBezTo>
                  <a:pt x="1695823" y="2472668"/>
                  <a:pt x="1708689" y="2449957"/>
                  <a:pt x="1718527" y="2425738"/>
                </a:cubicBezTo>
                <a:cubicBezTo>
                  <a:pt x="1682957" y="2428765"/>
                  <a:pt x="1647385" y="2431034"/>
                  <a:pt x="1611815" y="2433305"/>
                </a:cubicBezTo>
                <a:lnTo>
                  <a:pt x="1611815" y="2432550"/>
                </a:lnTo>
                <a:cubicBezTo>
                  <a:pt x="1592136" y="2451473"/>
                  <a:pt x="1573213" y="2469638"/>
                  <a:pt x="1554292" y="2488561"/>
                </a:cubicBezTo>
                <a:close/>
                <a:moveTo>
                  <a:pt x="1472552" y="2604377"/>
                </a:moveTo>
                <a:cubicBezTo>
                  <a:pt x="1464229" y="2621028"/>
                  <a:pt x="1454388" y="2637682"/>
                  <a:pt x="1444550" y="2653578"/>
                </a:cubicBezTo>
                <a:cubicBezTo>
                  <a:pt x="1477852" y="2644496"/>
                  <a:pt x="1510397" y="2634655"/>
                  <a:pt x="1542182" y="2624815"/>
                </a:cubicBezTo>
                <a:cubicBezTo>
                  <a:pt x="1537642" y="2615732"/>
                  <a:pt x="1532346" y="2605892"/>
                  <a:pt x="1527803" y="2596806"/>
                </a:cubicBezTo>
                <a:cubicBezTo>
                  <a:pt x="1509639" y="2599835"/>
                  <a:pt x="1490718" y="2602105"/>
                  <a:pt x="1472552" y="2604377"/>
                </a:cubicBezTo>
                <a:close/>
                <a:moveTo>
                  <a:pt x="1735936" y="2172916"/>
                </a:moveTo>
                <a:cubicBezTo>
                  <a:pt x="1758643" y="2172915"/>
                  <a:pt x="1781348" y="2172915"/>
                  <a:pt x="1804053" y="2172915"/>
                </a:cubicBezTo>
                <a:cubicBezTo>
                  <a:pt x="1835839" y="2148693"/>
                  <a:pt x="1869141" y="2125228"/>
                  <a:pt x="1902439" y="2101762"/>
                </a:cubicBezTo>
                <a:cubicBezTo>
                  <a:pt x="1896388" y="2092677"/>
                  <a:pt x="1889576" y="2083596"/>
                  <a:pt x="1882765" y="2075270"/>
                </a:cubicBezTo>
                <a:cubicBezTo>
                  <a:pt x="1832056" y="2106304"/>
                  <a:pt x="1783617" y="2139610"/>
                  <a:pt x="1735936" y="2172916"/>
                </a:cubicBezTo>
                <a:close/>
                <a:moveTo>
                  <a:pt x="1878980" y="1951885"/>
                </a:moveTo>
                <a:cubicBezTo>
                  <a:pt x="1884277" y="1958700"/>
                  <a:pt x="1889575" y="1963997"/>
                  <a:pt x="1894874" y="1970809"/>
                </a:cubicBezTo>
                <a:cubicBezTo>
                  <a:pt x="1899415" y="1971566"/>
                  <a:pt x="1903956" y="1971566"/>
                  <a:pt x="1908497" y="1971568"/>
                </a:cubicBezTo>
                <a:cubicBezTo>
                  <a:pt x="1953909" y="1944315"/>
                  <a:pt x="2000077" y="1919337"/>
                  <a:pt x="2046999" y="1895116"/>
                </a:cubicBezTo>
                <a:cubicBezTo>
                  <a:pt x="2040947" y="1889059"/>
                  <a:pt x="2034890" y="1883760"/>
                  <a:pt x="2028835" y="1878462"/>
                </a:cubicBezTo>
                <a:cubicBezTo>
                  <a:pt x="1978129" y="1901926"/>
                  <a:pt x="1928175" y="1926150"/>
                  <a:pt x="1878980" y="1951885"/>
                </a:cubicBezTo>
                <a:close/>
                <a:moveTo>
                  <a:pt x="1940287" y="1708149"/>
                </a:moveTo>
                <a:cubicBezTo>
                  <a:pt x="1944067" y="1710418"/>
                  <a:pt x="1947854" y="1713448"/>
                  <a:pt x="1951635" y="1716475"/>
                </a:cubicBezTo>
                <a:cubicBezTo>
                  <a:pt x="1981156" y="1705121"/>
                  <a:pt x="2012183" y="1694523"/>
                  <a:pt x="2042458" y="1684683"/>
                </a:cubicBezTo>
                <a:cubicBezTo>
                  <a:pt x="2041701" y="1683926"/>
                  <a:pt x="2040189" y="1683925"/>
                  <a:pt x="2040189" y="1683925"/>
                </a:cubicBezTo>
                <a:cubicBezTo>
                  <a:pt x="2006887" y="1691495"/>
                  <a:pt x="1973585" y="1699063"/>
                  <a:pt x="1940287" y="1708149"/>
                </a:cubicBezTo>
                <a:close/>
                <a:moveTo>
                  <a:pt x="1493745" y="2363667"/>
                </a:moveTo>
                <a:cubicBezTo>
                  <a:pt x="1523262" y="2362152"/>
                  <a:pt x="1552023" y="2360638"/>
                  <a:pt x="1580783" y="2359125"/>
                </a:cubicBezTo>
                <a:cubicBezTo>
                  <a:pt x="1614085" y="2328848"/>
                  <a:pt x="1647385" y="2298568"/>
                  <a:pt x="1682957" y="2269047"/>
                </a:cubicBezTo>
                <a:cubicBezTo>
                  <a:pt x="1677658" y="2261479"/>
                  <a:pt x="1673117" y="2253909"/>
                  <a:pt x="1668578" y="2246339"/>
                </a:cubicBezTo>
                <a:cubicBezTo>
                  <a:pt x="1657983" y="2246339"/>
                  <a:pt x="1647385" y="2246339"/>
                  <a:pt x="1636788" y="2246339"/>
                </a:cubicBezTo>
                <a:cubicBezTo>
                  <a:pt x="1587593" y="2284187"/>
                  <a:pt x="1539913" y="2323547"/>
                  <a:pt x="1493745" y="2363667"/>
                </a:cubicBezTo>
                <a:close/>
                <a:moveTo>
                  <a:pt x="1073697" y="2969982"/>
                </a:moveTo>
                <a:cubicBezTo>
                  <a:pt x="1104726" y="3043407"/>
                  <a:pt x="1135757" y="3119103"/>
                  <a:pt x="1166788" y="3196311"/>
                </a:cubicBezTo>
                <a:cubicBezTo>
                  <a:pt x="1423358" y="3832903"/>
                  <a:pt x="1682957" y="4592881"/>
                  <a:pt x="1984181" y="5472459"/>
                </a:cubicBezTo>
                <a:cubicBezTo>
                  <a:pt x="2286918" y="6356573"/>
                  <a:pt x="2630525" y="7359531"/>
                  <a:pt x="3034683" y="8420773"/>
                </a:cubicBezTo>
                <a:cubicBezTo>
                  <a:pt x="3753686" y="10306332"/>
                  <a:pt x="4588486" y="11902738"/>
                  <a:pt x="5589036" y="13302340"/>
                </a:cubicBezTo>
                <a:lnTo>
                  <a:pt x="5587522" y="13302339"/>
                </a:lnTo>
                <a:cubicBezTo>
                  <a:pt x="5929616" y="13780729"/>
                  <a:pt x="6281547" y="14223547"/>
                  <a:pt x="6640295" y="14635326"/>
                </a:cubicBezTo>
                <a:cubicBezTo>
                  <a:pt x="6339068" y="14253823"/>
                  <a:pt x="6041629" y="13846584"/>
                  <a:pt x="5750242" y="13411338"/>
                </a:cubicBezTo>
                <a:cubicBezTo>
                  <a:pt x="4810999" y="12006442"/>
                  <a:pt x="3991336" y="10347965"/>
                  <a:pt x="3315473" y="8483603"/>
                </a:cubicBezTo>
                <a:cubicBezTo>
                  <a:pt x="2988516" y="7582831"/>
                  <a:pt x="2696372" y="6719909"/>
                  <a:pt x="2438287" y="5959174"/>
                </a:cubicBezTo>
                <a:cubicBezTo>
                  <a:pt x="2080299" y="4903233"/>
                  <a:pt x="1770752" y="3991107"/>
                  <a:pt x="1468770" y="3255353"/>
                </a:cubicBezTo>
                <a:cubicBezTo>
                  <a:pt x="1408979" y="3110019"/>
                  <a:pt x="1350702" y="2975282"/>
                  <a:pt x="1293939" y="2849628"/>
                </a:cubicBezTo>
                <a:cubicBezTo>
                  <a:pt x="1271233" y="2858710"/>
                  <a:pt x="1248527" y="2867793"/>
                  <a:pt x="1225064" y="2876121"/>
                </a:cubicBezTo>
                <a:cubicBezTo>
                  <a:pt x="1178140" y="2909425"/>
                  <a:pt x="1128190" y="2940461"/>
                  <a:pt x="1073697" y="2969982"/>
                </a:cubicBezTo>
                <a:close/>
                <a:moveTo>
                  <a:pt x="1654952" y="2084354"/>
                </a:moveTo>
                <a:cubicBezTo>
                  <a:pt x="1663278" y="2096463"/>
                  <a:pt x="1671604" y="2108573"/>
                  <a:pt x="1679929" y="2120685"/>
                </a:cubicBezTo>
                <a:cubicBezTo>
                  <a:pt x="1717015" y="2094194"/>
                  <a:pt x="1754858" y="2068456"/>
                  <a:pt x="1793458" y="2043476"/>
                </a:cubicBezTo>
                <a:cubicBezTo>
                  <a:pt x="1770752" y="2041963"/>
                  <a:pt x="1748801" y="2040449"/>
                  <a:pt x="1726853" y="2038936"/>
                </a:cubicBezTo>
                <a:cubicBezTo>
                  <a:pt x="1702635" y="2053316"/>
                  <a:pt x="1678416" y="2069211"/>
                  <a:pt x="1654952" y="2084354"/>
                </a:cubicBezTo>
                <a:close/>
                <a:moveTo>
                  <a:pt x="1799511" y="1863322"/>
                </a:moveTo>
                <a:cubicBezTo>
                  <a:pt x="1809350" y="1873161"/>
                  <a:pt x="1818431" y="1883003"/>
                  <a:pt x="1828270" y="1893600"/>
                </a:cubicBezTo>
                <a:cubicBezTo>
                  <a:pt x="1870654" y="1870892"/>
                  <a:pt x="1913795" y="1848941"/>
                  <a:pt x="1957692" y="1828503"/>
                </a:cubicBezTo>
                <a:cubicBezTo>
                  <a:pt x="1936501" y="1826233"/>
                  <a:pt x="1914551" y="1823961"/>
                  <a:pt x="1893360" y="1821691"/>
                </a:cubicBezTo>
                <a:cubicBezTo>
                  <a:pt x="1861573" y="1835315"/>
                  <a:pt x="1830543" y="1848941"/>
                  <a:pt x="1799511" y="1863322"/>
                </a:cubicBezTo>
                <a:close/>
                <a:moveTo>
                  <a:pt x="1275774" y="2627084"/>
                </a:moveTo>
                <a:cubicBezTo>
                  <a:pt x="1285613" y="2647524"/>
                  <a:pt x="1294695" y="2667960"/>
                  <a:pt x="1304534" y="2688397"/>
                </a:cubicBezTo>
                <a:cubicBezTo>
                  <a:pt x="1312860" y="2686885"/>
                  <a:pt x="1321186" y="2684612"/>
                  <a:pt x="1329512" y="2683100"/>
                </a:cubicBezTo>
                <a:cubicBezTo>
                  <a:pt x="1348433" y="2661903"/>
                  <a:pt x="1364327" y="2639195"/>
                  <a:pt x="1378705" y="2616487"/>
                </a:cubicBezTo>
                <a:cubicBezTo>
                  <a:pt x="1344647" y="2620273"/>
                  <a:pt x="1310590" y="2624057"/>
                  <a:pt x="1275774" y="2627084"/>
                </a:cubicBezTo>
                <a:close/>
                <a:moveTo>
                  <a:pt x="1836596" y="1739184"/>
                </a:moveTo>
                <a:cubicBezTo>
                  <a:pt x="1843406" y="1739941"/>
                  <a:pt x="1850220" y="1741452"/>
                  <a:pt x="1857032" y="1741452"/>
                </a:cubicBezTo>
                <a:cubicBezTo>
                  <a:pt x="1854003" y="1739183"/>
                  <a:pt x="1847948" y="1735398"/>
                  <a:pt x="1847948" y="1735398"/>
                </a:cubicBezTo>
                <a:cubicBezTo>
                  <a:pt x="1844165" y="1736914"/>
                  <a:pt x="1840381" y="1737670"/>
                  <a:pt x="1836596" y="1739184"/>
                </a:cubicBezTo>
                <a:close/>
                <a:moveTo>
                  <a:pt x="1297722" y="2549118"/>
                </a:moveTo>
                <a:lnTo>
                  <a:pt x="1297722" y="2549876"/>
                </a:lnTo>
                <a:lnTo>
                  <a:pt x="1298589" y="2549021"/>
                </a:lnTo>
                <a:lnTo>
                  <a:pt x="1418818" y="2535496"/>
                </a:lnTo>
                <a:cubicBezTo>
                  <a:pt x="1421088" y="2529437"/>
                  <a:pt x="1424871" y="2522627"/>
                  <a:pt x="1427142" y="2515815"/>
                </a:cubicBezTo>
                <a:lnTo>
                  <a:pt x="1435466" y="2501430"/>
                </a:lnTo>
                <a:cubicBezTo>
                  <a:pt x="1444550" y="2492348"/>
                  <a:pt x="1453632" y="2482507"/>
                  <a:pt x="1462713" y="2473423"/>
                </a:cubicBezTo>
                <a:cubicBezTo>
                  <a:pt x="1457417" y="2462826"/>
                  <a:pt x="1451362" y="2451473"/>
                  <a:pt x="1445307" y="2440876"/>
                </a:cubicBezTo>
                <a:cubicBezTo>
                  <a:pt x="1432441" y="2442389"/>
                  <a:pt x="1419575" y="2442387"/>
                  <a:pt x="1406708" y="2442387"/>
                </a:cubicBezTo>
                <a:lnTo>
                  <a:pt x="1298589" y="2549021"/>
                </a:lnTo>
                <a:close/>
                <a:moveTo>
                  <a:pt x="1102456" y="2836759"/>
                </a:moveTo>
                <a:cubicBezTo>
                  <a:pt x="1132730" y="2826920"/>
                  <a:pt x="1162246" y="2817079"/>
                  <a:pt x="1191009" y="2806481"/>
                </a:cubicBezTo>
                <a:cubicBezTo>
                  <a:pt x="1200847" y="2798913"/>
                  <a:pt x="1212200" y="2791343"/>
                  <a:pt x="1222037" y="2783773"/>
                </a:cubicBezTo>
                <a:cubicBezTo>
                  <a:pt x="1191009" y="2789830"/>
                  <a:pt x="1159220" y="2795886"/>
                  <a:pt x="1127431" y="2801183"/>
                </a:cubicBezTo>
                <a:cubicBezTo>
                  <a:pt x="1119864" y="2813293"/>
                  <a:pt x="1110782" y="2825406"/>
                  <a:pt x="1102456" y="2836759"/>
                </a:cubicBezTo>
                <a:close/>
                <a:moveTo>
                  <a:pt x="1530076" y="2169886"/>
                </a:moveTo>
                <a:cubicBezTo>
                  <a:pt x="1556562" y="2170644"/>
                  <a:pt x="1583053" y="2171402"/>
                  <a:pt x="1610299" y="2171402"/>
                </a:cubicBezTo>
                <a:cubicBezTo>
                  <a:pt x="1611815" y="2170644"/>
                  <a:pt x="1615597" y="2167617"/>
                  <a:pt x="1615597" y="2167617"/>
                </a:cubicBezTo>
                <a:lnTo>
                  <a:pt x="1616355" y="2167617"/>
                </a:lnTo>
                <a:cubicBezTo>
                  <a:pt x="1607272" y="2154748"/>
                  <a:pt x="1598946" y="2141123"/>
                  <a:pt x="1589862" y="2128255"/>
                </a:cubicBezTo>
                <a:cubicBezTo>
                  <a:pt x="1569430" y="2141881"/>
                  <a:pt x="1549751" y="2155506"/>
                  <a:pt x="1530076" y="2169886"/>
                </a:cubicBezTo>
                <a:close/>
                <a:moveTo>
                  <a:pt x="1194790" y="2663420"/>
                </a:moveTo>
                <a:cubicBezTo>
                  <a:pt x="1188736" y="2681585"/>
                  <a:pt x="1181168" y="2698239"/>
                  <a:pt x="1173600" y="2715646"/>
                </a:cubicBezTo>
                <a:cubicBezTo>
                  <a:pt x="1191763" y="2711863"/>
                  <a:pt x="1209173" y="2708836"/>
                  <a:pt x="1227336" y="2705051"/>
                </a:cubicBezTo>
                <a:cubicBezTo>
                  <a:pt x="1219010" y="2688397"/>
                  <a:pt x="1210684" y="2670988"/>
                  <a:pt x="1203116" y="2654335"/>
                </a:cubicBezTo>
                <a:cubicBezTo>
                  <a:pt x="1200089" y="2657363"/>
                  <a:pt x="1197820" y="2660390"/>
                  <a:pt x="1194790" y="2663420"/>
                </a:cubicBezTo>
                <a:close/>
                <a:moveTo>
                  <a:pt x="1741992" y="1803525"/>
                </a:moveTo>
                <a:lnTo>
                  <a:pt x="1741992" y="1804281"/>
                </a:lnTo>
                <a:lnTo>
                  <a:pt x="1742747" y="1804281"/>
                </a:lnTo>
                <a:close/>
                <a:moveTo>
                  <a:pt x="1623166" y="1953399"/>
                </a:moveTo>
                <a:cubicBezTo>
                  <a:pt x="1651927" y="1955671"/>
                  <a:pt x="1681443" y="1957184"/>
                  <a:pt x="1710960" y="1959457"/>
                </a:cubicBezTo>
                <a:cubicBezTo>
                  <a:pt x="1727611" y="1949616"/>
                  <a:pt x="1743505" y="1939774"/>
                  <a:pt x="1760155" y="1930693"/>
                </a:cubicBezTo>
                <a:lnTo>
                  <a:pt x="1759399" y="1930693"/>
                </a:lnTo>
                <a:cubicBezTo>
                  <a:pt x="1748801" y="1919338"/>
                  <a:pt x="1738207" y="1908738"/>
                  <a:pt x="1727611" y="1897385"/>
                </a:cubicBezTo>
                <a:cubicBezTo>
                  <a:pt x="1692796" y="1914794"/>
                  <a:pt x="1657982" y="1933718"/>
                  <a:pt x="1623166" y="1953399"/>
                </a:cubicBezTo>
                <a:close/>
                <a:moveTo>
                  <a:pt x="1421088" y="2252395"/>
                </a:moveTo>
                <a:cubicBezTo>
                  <a:pt x="1430927" y="2269047"/>
                  <a:pt x="1440765" y="2284945"/>
                  <a:pt x="1450606" y="2301597"/>
                </a:cubicBezTo>
                <a:cubicBezTo>
                  <a:pt x="1472555" y="2281916"/>
                  <a:pt x="1495259" y="2262990"/>
                  <a:pt x="1518721" y="2244069"/>
                </a:cubicBezTo>
                <a:lnTo>
                  <a:pt x="1518720" y="2243310"/>
                </a:lnTo>
                <a:cubicBezTo>
                  <a:pt x="1490718" y="2242556"/>
                  <a:pt x="1463471" y="2241798"/>
                  <a:pt x="1435466" y="2241040"/>
                </a:cubicBezTo>
                <a:cubicBezTo>
                  <a:pt x="1430170" y="2244825"/>
                  <a:pt x="1425629" y="2248610"/>
                  <a:pt x="1421088" y="2252395"/>
                </a:cubicBezTo>
                <a:close/>
                <a:moveTo>
                  <a:pt x="1010120" y="2819350"/>
                </a:moveTo>
                <a:cubicBezTo>
                  <a:pt x="1011633" y="2822377"/>
                  <a:pt x="1012391" y="2825407"/>
                  <a:pt x="1013903" y="2828432"/>
                </a:cubicBezTo>
                <a:cubicBezTo>
                  <a:pt x="1016934" y="2824648"/>
                  <a:pt x="1022987" y="2817836"/>
                  <a:pt x="1022987" y="2817836"/>
                </a:cubicBezTo>
                <a:cubicBezTo>
                  <a:pt x="1018446" y="2817837"/>
                  <a:pt x="1014661" y="2819350"/>
                  <a:pt x="1010120" y="2819350"/>
                </a:cubicBezTo>
                <a:close/>
                <a:moveTo>
                  <a:pt x="1279559" y="2370479"/>
                </a:moveTo>
                <a:cubicBezTo>
                  <a:pt x="1311344" y="2369721"/>
                  <a:pt x="1343132" y="2368964"/>
                  <a:pt x="1374922" y="2368208"/>
                </a:cubicBezTo>
                <a:cubicBezTo>
                  <a:pt x="1381732" y="2362152"/>
                  <a:pt x="1388545" y="2356853"/>
                  <a:pt x="1394599" y="2350799"/>
                </a:cubicBezTo>
                <a:lnTo>
                  <a:pt x="1393843" y="2350798"/>
                </a:lnTo>
                <a:cubicBezTo>
                  <a:pt x="1384001" y="2333387"/>
                  <a:pt x="1374164" y="2315980"/>
                  <a:pt x="1363569" y="2298568"/>
                </a:cubicBezTo>
                <a:cubicBezTo>
                  <a:pt x="1334806" y="2322034"/>
                  <a:pt x="1306805" y="2346256"/>
                  <a:pt x="1279559" y="2370479"/>
                </a:cubicBezTo>
                <a:close/>
                <a:moveTo>
                  <a:pt x="777770" y="3122129"/>
                </a:moveTo>
                <a:cubicBezTo>
                  <a:pt x="783824" y="3137268"/>
                  <a:pt x="789123" y="3150892"/>
                  <a:pt x="795178" y="3166034"/>
                </a:cubicBezTo>
                <a:cubicBezTo>
                  <a:pt x="1013149" y="3720118"/>
                  <a:pt x="1233391" y="4362769"/>
                  <a:pt x="1489205" y="5106093"/>
                </a:cubicBezTo>
                <a:cubicBezTo>
                  <a:pt x="1826001" y="6086344"/>
                  <a:pt x="2208207" y="7198302"/>
                  <a:pt x="2681993" y="8383682"/>
                </a:cubicBezTo>
                <a:cubicBezTo>
                  <a:pt x="3435810" y="10269999"/>
                  <a:pt x="4312995" y="11856564"/>
                  <a:pt x="5363496" y="13234969"/>
                </a:cubicBezTo>
                <a:lnTo>
                  <a:pt x="5364252" y="13234969"/>
                </a:lnTo>
                <a:cubicBezTo>
                  <a:pt x="5698778" y="13674760"/>
                  <a:pt x="6044656" y="14083510"/>
                  <a:pt x="6397347" y="14465014"/>
                </a:cubicBezTo>
                <a:cubicBezTo>
                  <a:pt x="6102175" y="14114546"/>
                  <a:pt x="5811549" y="13742883"/>
                  <a:pt x="5527732" y="13346241"/>
                </a:cubicBezTo>
                <a:cubicBezTo>
                  <a:pt x="4523399" y="11941344"/>
                  <a:pt x="3684811" y="10338883"/>
                  <a:pt x="2964295" y="8447266"/>
                </a:cubicBezTo>
                <a:cubicBezTo>
                  <a:pt x="2559385" y="7385267"/>
                  <a:pt x="2215775" y="6381551"/>
                  <a:pt x="1913040" y="5496678"/>
                </a:cubicBezTo>
                <a:cubicBezTo>
                  <a:pt x="1611814" y="4617861"/>
                  <a:pt x="1352214" y="3859397"/>
                  <a:pt x="1097157" y="3224316"/>
                </a:cubicBezTo>
                <a:cubicBezTo>
                  <a:pt x="1066127" y="3147865"/>
                  <a:pt x="1035856" y="3074441"/>
                  <a:pt x="1006339" y="3004045"/>
                </a:cubicBezTo>
                <a:cubicBezTo>
                  <a:pt x="957897" y="3028267"/>
                  <a:pt x="907191" y="3050218"/>
                  <a:pt x="854210" y="3071414"/>
                </a:cubicBezTo>
                <a:cubicBezTo>
                  <a:pt x="829990" y="3088822"/>
                  <a:pt x="804259" y="3105476"/>
                  <a:pt x="777770" y="3122129"/>
                </a:cubicBezTo>
                <a:close/>
                <a:moveTo>
                  <a:pt x="715192" y="3169758"/>
                </a:moveTo>
                <a:lnTo>
                  <a:pt x="830659" y="2995953"/>
                </a:lnTo>
                <a:lnTo>
                  <a:pt x="835289" y="2994206"/>
                </a:lnTo>
                <a:cubicBezTo>
                  <a:pt x="839074" y="2991936"/>
                  <a:pt x="842859" y="2989663"/>
                  <a:pt x="846642" y="2986636"/>
                </a:cubicBezTo>
                <a:lnTo>
                  <a:pt x="835204" y="2989112"/>
                </a:lnTo>
                <a:lnTo>
                  <a:pt x="898890" y="2893249"/>
                </a:lnTo>
                <a:lnTo>
                  <a:pt x="952601" y="2879905"/>
                </a:lnTo>
                <a:lnTo>
                  <a:pt x="934796" y="2839202"/>
                </a:lnTo>
                <a:lnTo>
                  <a:pt x="997293" y="2745129"/>
                </a:lnTo>
                <a:lnTo>
                  <a:pt x="1079752" y="2732300"/>
                </a:lnTo>
                <a:cubicBezTo>
                  <a:pt x="1096402" y="2702023"/>
                  <a:pt x="1111540" y="2671743"/>
                  <a:pt x="1122135" y="2639954"/>
                </a:cubicBezTo>
                <a:lnTo>
                  <a:pt x="1064737" y="2643610"/>
                </a:lnTo>
                <a:lnTo>
                  <a:pt x="1116276" y="2566032"/>
                </a:lnTo>
                <a:lnTo>
                  <a:pt x="1157706" y="2562743"/>
                </a:lnTo>
                <a:lnTo>
                  <a:pt x="1140715" y="2529245"/>
                </a:lnTo>
                <a:lnTo>
                  <a:pt x="1190090" y="2454923"/>
                </a:lnTo>
                <a:lnTo>
                  <a:pt x="1222795" y="2519600"/>
                </a:lnTo>
                <a:lnTo>
                  <a:pt x="1222795" y="2518842"/>
                </a:lnTo>
                <a:cubicBezTo>
                  <a:pt x="1246257" y="2493860"/>
                  <a:pt x="1269717" y="2469639"/>
                  <a:pt x="1294694" y="2444661"/>
                </a:cubicBezTo>
                <a:cubicBezTo>
                  <a:pt x="1262151" y="2446173"/>
                  <a:pt x="1229605" y="2446175"/>
                  <a:pt x="1197062" y="2446172"/>
                </a:cubicBezTo>
                <a:lnTo>
                  <a:pt x="1193610" y="2449625"/>
                </a:lnTo>
                <a:lnTo>
                  <a:pt x="1382131" y="2165857"/>
                </a:lnTo>
                <a:lnTo>
                  <a:pt x="1408222" y="2166859"/>
                </a:lnTo>
                <a:cubicBezTo>
                  <a:pt x="1452118" y="2132798"/>
                  <a:pt x="1497528" y="2099490"/>
                  <a:pt x="1544455" y="2067700"/>
                </a:cubicBezTo>
                <a:cubicBezTo>
                  <a:pt x="1533101" y="2052562"/>
                  <a:pt x="1521750" y="2036662"/>
                  <a:pt x="1510397" y="2022282"/>
                </a:cubicBezTo>
                <a:cubicBezTo>
                  <a:pt x="1509639" y="2022282"/>
                  <a:pt x="1508882" y="2022281"/>
                  <a:pt x="1508882" y="2022281"/>
                </a:cubicBezTo>
                <a:lnTo>
                  <a:pt x="1451608" y="2061276"/>
                </a:lnTo>
                <a:lnTo>
                  <a:pt x="1553219" y="1908327"/>
                </a:lnTo>
                <a:lnTo>
                  <a:pt x="1672362" y="1842129"/>
                </a:lnTo>
                <a:cubicBezTo>
                  <a:pt x="1662521" y="1832288"/>
                  <a:pt x="1651926" y="1823962"/>
                  <a:pt x="1642086" y="1814876"/>
                </a:cubicBezTo>
                <a:lnTo>
                  <a:pt x="1602897" y="1833550"/>
                </a:lnTo>
                <a:lnTo>
                  <a:pt x="1682060" y="1714391"/>
                </a:lnTo>
                <a:lnTo>
                  <a:pt x="1762426" y="1683925"/>
                </a:lnTo>
                <a:cubicBezTo>
                  <a:pt x="1757885" y="1681656"/>
                  <a:pt x="1753342" y="1679386"/>
                  <a:pt x="1748801" y="1677113"/>
                </a:cubicBezTo>
                <a:lnTo>
                  <a:pt x="1748801" y="1676357"/>
                </a:lnTo>
                <a:lnTo>
                  <a:pt x="1698806" y="1689185"/>
                </a:lnTo>
                <a:lnTo>
                  <a:pt x="1834437" y="1485029"/>
                </a:lnTo>
                <a:lnTo>
                  <a:pt x="2120592" y="1527486"/>
                </a:lnTo>
                <a:cubicBezTo>
                  <a:pt x="2222541" y="1541951"/>
                  <a:pt x="2320978" y="1555244"/>
                  <a:pt x="2415583" y="1567354"/>
                </a:cubicBezTo>
                <a:cubicBezTo>
                  <a:pt x="2486724" y="1567355"/>
                  <a:pt x="2558626" y="1571898"/>
                  <a:pt x="2631283" y="1580981"/>
                </a:cubicBezTo>
                <a:cubicBezTo>
                  <a:pt x="2722106" y="1578710"/>
                  <a:pt x="2813684" y="1582495"/>
                  <a:pt x="2906776" y="1593848"/>
                </a:cubicBezTo>
                <a:cubicBezTo>
                  <a:pt x="2980189" y="1592337"/>
                  <a:pt x="3055118" y="1594606"/>
                  <a:pt x="3130048" y="1601420"/>
                </a:cubicBezTo>
                <a:cubicBezTo>
                  <a:pt x="3198917" y="1599149"/>
                  <a:pt x="3267791" y="1599905"/>
                  <a:pt x="3337422" y="1604445"/>
                </a:cubicBezTo>
                <a:cubicBezTo>
                  <a:pt x="3397213" y="1602176"/>
                  <a:pt x="3457760" y="1601418"/>
                  <a:pt x="3519062" y="1603690"/>
                </a:cubicBezTo>
                <a:cubicBezTo>
                  <a:pt x="3600047" y="1599149"/>
                  <a:pt x="3681785" y="1599149"/>
                  <a:pt x="3765039" y="1602176"/>
                </a:cubicBezTo>
                <a:cubicBezTo>
                  <a:pt x="3768064" y="1602176"/>
                  <a:pt x="3771096" y="1602176"/>
                  <a:pt x="3774120" y="1602176"/>
                </a:cubicBezTo>
                <a:cubicBezTo>
                  <a:pt x="3796069" y="1595364"/>
                  <a:pt x="3818776" y="1589310"/>
                  <a:pt x="3841479" y="1583251"/>
                </a:cubicBezTo>
                <a:lnTo>
                  <a:pt x="3843750" y="1577194"/>
                </a:lnTo>
                <a:cubicBezTo>
                  <a:pt x="3554731" y="1570431"/>
                  <a:pt x="3035378" y="1513197"/>
                  <a:pt x="2096112" y="1342559"/>
                </a:cubicBezTo>
                <a:lnTo>
                  <a:pt x="1947338" y="1315086"/>
                </a:lnTo>
                <a:lnTo>
                  <a:pt x="1993162" y="1246110"/>
                </a:lnTo>
                <a:lnTo>
                  <a:pt x="2112385" y="1268210"/>
                </a:lnTo>
                <a:cubicBezTo>
                  <a:pt x="3639934" y="1544256"/>
                  <a:pt x="4115835" y="1528940"/>
                  <a:pt x="4144976" y="1466682"/>
                </a:cubicBezTo>
                <a:lnTo>
                  <a:pt x="4151785" y="1446244"/>
                </a:lnTo>
                <a:lnTo>
                  <a:pt x="4172219" y="1441700"/>
                </a:lnTo>
                <a:cubicBezTo>
                  <a:pt x="4185088" y="1438674"/>
                  <a:pt x="4198711" y="1435647"/>
                  <a:pt x="4212333" y="1432619"/>
                </a:cubicBezTo>
                <a:cubicBezTo>
                  <a:pt x="3919623" y="1415398"/>
                  <a:pt x="3339503" y="1330373"/>
                  <a:pt x="2177893" y="1085754"/>
                </a:cubicBezTo>
                <a:lnTo>
                  <a:pt x="2109380" y="1071173"/>
                </a:lnTo>
                <a:lnTo>
                  <a:pt x="2154648" y="1003034"/>
                </a:lnTo>
                <a:lnTo>
                  <a:pt x="2309723" y="1035607"/>
                </a:lnTo>
                <a:cubicBezTo>
                  <a:pt x="4220726" y="1433225"/>
                  <a:pt x="4427350" y="1365465"/>
                  <a:pt x="4449984" y="1345569"/>
                </a:cubicBezTo>
                <a:lnTo>
                  <a:pt x="4456794" y="1323619"/>
                </a:lnTo>
                <a:lnTo>
                  <a:pt x="4477231" y="1325132"/>
                </a:lnTo>
                <a:cubicBezTo>
                  <a:pt x="4535506" y="1316050"/>
                  <a:pt x="4599839" y="1308478"/>
                  <a:pt x="4670981" y="1302426"/>
                </a:cubicBezTo>
                <a:cubicBezTo>
                  <a:pt x="4455755" y="1295800"/>
                  <a:pt x="3917767" y="1208040"/>
                  <a:pt x="2547459" y="889046"/>
                </a:cubicBezTo>
                <a:lnTo>
                  <a:pt x="2273147" y="824665"/>
                </a:lnTo>
                <a:lnTo>
                  <a:pt x="2317855" y="757369"/>
                </a:lnTo>
                <a:lnTo>
                  <a:pt x="2350640" y="765110"/>
                </a:lnTo>
                <a:cubicBezTo>
                  <a:pt x="4360743" y="1237236"/>
                  <a:pt x="4698088" y="1241537"/>
                  <a:pt x="4752722" y="1225216"/>
                </a:cubicBezTo>
                <a:lnTo>
                  <a:pt x="4757261" y="1210831"/>
                </a:lnTo>
                <a:lnTo>
                  <a:pt x="4782238" y="1208564"/>
                </a:lnTo>
                <a:cubicBezTo>
                  <a:pt x="5608715" y="1146491"/>
                  <a:pt x="7039910" y="1364492"/>
                  <a:pt x="8353795" y="2186540"/>
                </a:cubicBezTo>
                <a:cubicBezTo>
                  <a:pt x="9013760" y="2599836"/>
                  <a:pt x="9599561" y="3182684"/>
                  <a:pt x="10095293" y="3918440"/>
                </a:cubicBezTo>
                <a:cubicBezTo>
                  <a:pt x="10668225" y="4769250"/>
                  <a:pt x="11435665" y="6252869"/>
                  <a:pt x="11491673" y="9298837"/>
                </a:cubicBezTo>
                <a:cubicBezTo>
                  <a:pt x="11524219" y="11090536"/>
                  <a:pt x="11353172" y="12979122"/>
                  <a:pt x="10983073" y="14913128"/>
                </a:cubicBezTo>
                <a:cubicBezTo>
                  <a:pt x="10840030" y="15660236"/>
                  <a:pt x="10669737" y="16386150"/>
                  <a:pt x="10482041" y="17086328"/>
                </a:cubicBezTo>
                <a:cubicBezTo>
                  <a:pt x="10510047" y="17098436"/>
                  <a:pt x="10538049" y="17110548"/>
                  <a:pt x="10566809" y="17122660"/>
                </a:cubicBezTo>
                <a:cubicBezTo>
                  <a:pt x="10776453" y="16424751"/>
                  <a:pt x="10968693" y="15704140"/>
                  <a:pt x="11132929" y="14963844"/>
                </a:cubicBezTo>
                <a:cubicBezTo>
                  <a:pt x="11567357" y="13003344"/>
                  <a:pt x="11780789" y="11110212"/>
                  <a:pt x="11767163" y="9335925"/>
                </a:cubicBezTo>
                <a:cubicBezTo>
                  <a:pt x="11753543" y="6302073"/>
                  <a:pt x="10983073" y="4832832"/>
                  <a:pt x="10404085" y="3991865"/>
                </a:cubicBezTo>
                <a:cubicBezTo>
                  <a:pt x="9919705" y="3287901"/>
                  <a:pt x="9336937" y="2714134"/>
                  <a:pt x="8671666" y="2286459"/>
                </a:cubicBezTo>
                <a:cubicBezTo>
                  <a:pt x="7048991" y="1242623"/>
                  <a:pt x="5430855" y="1171471"/>
                  <a:pt x="5096331" y="1168446"/>
                </a:cubicBezTo>
                <a:cubicBezTo>
                  <a:pt x="5011186" y="1193991"/>
                  <a:pt x="4618053" y="1135711"/>
                  <a:pt x="2597354" y="615016"/>
                </a:cubicBezTo>
                <a:lnTo>
                  <a:pt x="2439519" y="574236"/>
                </a:lnTo>
                <a:lnTo>
                  <a:pt x="2483770" y="507627"/>
                </a:lnTo>
                <a:lnTo>
                  <a:pt x="2602083" y="538140"/>
                </a:lnTo>
                <a:cubicBezTo>
                  <a:pt x="4564679" y="1042796"/>
                  <a:pt x="4976700" y="1103204"/>
                  <a:pt x="5055460" y="1101075"/>
                </a:cubicBezTo>
                <a:cubicBezTo>
                  <a:pt x="5055460" y="1101075"/>
                  <a:pt x="5058487" y="1091993"/>
                  <a:pt x="5058487" y="1091993"/>
                </a:cubicBezTo>
                <a:lnTo>
                  <a:pt x="5086492" y="1091991"/>
                </a:lnTo>
                <a:cubicBezTo>
                  <a:pt x="5401336" y="1093507"/>
                  <a:pt x="7055801" y="1156331"/>
                  <a:pt x="8712538" y="2222117"/>
                </a:cubicBezTo>
                <a:cubicBezTo>
                  <a:pt x="9386886" y="2655093"/>
                  <a:pt x="9976467" y="3235671"/>
                  <a:pt x="10466903" y="3947961"/>
                </a:cubicBezTo>
                <a:cubicBezTo>
                  <a:pt x="11051947" y="4797255"/>
                  <a:pt x="11829984" y="6279367"/>
                  <a:pt x="11843605" y="9334410"/>
                </a:cubicBezTo>
                <a:cubicBezTo>
                  <a:pt x="11857229" y="11113998"/>
                  <a:pt x="11643043" y="13013185"/>
                  <a:pt x="11207101" y="14978982"/>
                </a:cubicBezTo>
                <a:cubicBezTo>
                  <a:pt x="11042109" y="15723818"/>
                  <a:pt x="10848355" y="16448976"/>
                  <a:pt x="10637196" y="17150666"/>
                </a:cubicBezTo>
                <a:cubicBezTo>
                  <a:pt x="10668225" y="17164296"/>
                  <a:pt x="10699257" y="17177160"/>
                  <a:pt x="10730289" y="17190030"/>
                </a:cubicBezTo>
                <a:cubicBezTo>
                  <a:pt x="11067083" y="16179502"/>
                  <a:pt x="11251753" y="15449046"/>
                  <a:pt x="11357711" y="15027426"/>
                </a:cubicBezTo>
                <a:cubicBezTo>
                  <a:pt x="11854202" y="13055574"/>
                  <a:pt x="12110773" y="11152604"/>
                  <a:pt x="12119857" y="9370745"/>
                </a:cubicBezTo>
                <a:cubicBezTo>
                  <a:pt x="12135747" y="7010578"/>
                  <a:pt x="11721753" y="5361185"/>
                  <a:pt x="10776453" y="4022141"/>
                </a:cubicBezTo>
                <a:cubicBezTo>
                  <a:pt x="10300399" y="3344673"/>
                  <a:pt x="9713088" y="2772418"/>
                  <a:pt x="9029656" y="2321276"/>
                </a:cubicBezTo>
                <a:cubicBezTo>
                  <a:pt x="7483423" y="1300151"/>
                  <a:pt x="5848636" y="1091233"/>
                  <a:pt x="5385445" y="1051875"/>
                </a:cubicBezTo>
                <a:lnTo>
                  <a:pt x="5385444" y="1047333"/>
                </a:lnTo>
                <a:cubicBezTo>
                  <a:pt x="5384687" y="1047332"/>
                  <a:pt x="5383931" y="1047333"/>
                  <a:pt x="5383173" y="1047331"/>
                </a:cubicBezTo>
                <a:cubicBezTo>
                  <a:pt x="5265128" y="1047330"/>
                  <a:pt x="4779159" y="928697"/>
                  <a:pt x="2643361" y="331514"/>
                </a:cubicBezTo>
                <a:lnTo>
                  <a:pt x="2607447" y="321464"/>
                </a:lnTo>
                <a:lnTo>
                  <a:pt x="2650558" y="256572"/>
                </a:lnTo>
                <a:lnTo>
                  <a:pt x="2853045" y="313154"/>
                </a:lnTo>
                <a:cubicBezTo>
                  <a:pt x="4762818" y="845526"/>
                  <a:pt x="5256970" y="963545"/>
                  <a:pt x="5361983" y="978448"/>
                </a:cubicBezTo>
                <a:lnTo>
                  <a:pt x="5361983" y="975420"/>
                </a:lnTo>
                <a:lnTo>
                  <a:pt x="5392257" y="977694"/>
                </a:lnTo>
                <a:cubicBezTo>
                  <a:pt x="5860744" y="1017052"/>
                  <a:pt x="7510666" y="1228243"/>
                  <a:pt x="9072039" y="2259206"/>
                </a:cubicBezTo>
                <a:cubicBezTo>
                  <a:pt x="9763039" y="2715646"/>
                  <a:pt x="10357917" y="3294716"/>
                  <a:pt x="10838517" y="3979753"/>
                </a:cubicBezTo>
                <a:cubicBezTo>
                  <a:pt x="11431125" y="4819211"/>
                  <a:pt x="12216731" y="6291476"/>
                  <a:pt x="12195539" y="9372256"/>
                </a:cubicBezTo>
                <a:cubicBezTo>
                  <a:pt x="12186457" y="11159416"/>
                  <a:pt x="11929129" y="13069199"/>
                  <a:pt x="11431125" y="15047106"/>
                </a:cubicBezTo>
                <a:cubicBezTo>
                  <a:pt x="11244185" y="15789674"/>
                  <a:pt x="11027730" y="16515588"/>
                  <a:pt x="10793863" y="17218038"/>
                </a:cubicBezTo>
                <a:cubicBezTo>
                  <a:pt x="10823379" y="17230148"/>
                  <a:pt x="10852895" y="17242262"/>
                  <a:pt x="10882413" y="17254370"/>
                </a:cubicBezTo>
                <a:cubicBezTo>
                  <a:pt x="11893560" y="14477125"/>
                  <a:pt x="12427891" y="11844455"/>
                  <a:pt x="12471787" y="9407079"/>
                </a:cubicBezTo>
                <a:cubicBezTo>
                  <a:pt x="12514171" y="7034800"/>
                  <a:pt x="12106233" y="5383135"/>
                  <a:pt x="11148823" y="4053178"/>
                </a:cubicBezTo>
                <a:cubicBezTo>
                  <a:pt x="9570798" y="1861052"/>
                  <a:pt x="7048233" y="1158602"/>
                  <a:pt x="5684397" y="935302"/>
                </a:cubicBezTo>
                <a:lnTo>
                  <a:pt x="2777706" y="65184"/>
                </a:lnTo>
                <a:lnTo>
                  <a:pt x="2821011" y="0"/>
                </a:lnTo>
                <a:lnTo>
                  <a:pt x="5701805" y="862636"/>
                </a:lnTo>
                <a:cubicBezTo>
                  <a:pt x="7072455" y="1086694"/>
                  <a:pt x="9616969" y="1795199"/>
                  <a:pt x="11210883" y="4010030"/>
                </a:cubicBezTo>
                <a:cubicBezTo>
                  <a:pt x="12178888" y="5354373"/>
                  <a:pt x="12590613" y="7019661"/>
                  <a:pt x="12548231" y="9409349"/>
                </a:cubicBezTo>
                <a:cubicBezTo>
                  <a:pt x="12504331" y="11855810"/>
                  <a:pt x="11967727" y="14497562"/>
                  <a:pt x="10953555" y="17283132"/>
                </a:cubicBezTo>
                <a:cubicBezTo>
                  <a:pt x="12051741" y="17725948"/>
                  <a:pt x="13230149" y="18092312"/>
                  <a:pt x="14486511" y="18379196"/>
                </a:cubicBezTo>
                <a:lnTo>
                  <a:pt x="14469862" y="18452622"/>
                </a:lnTo>
                <a:lnTo>
                  <a:pt x="14453966" y="18455647"/>
                </a:lnTo>
                <a:cubicBezTo>
                  <a:pt x="13194575" y="18168008"/>
                  <a:pt x="12013142" y="17800888"/>
                  <a:pt x="10911176" y="17356556"/>
                </a:cubicBezTo>
                <a:cubicBezTo>
                  <a:pt x="10897551" y="17393652"/>
                  <a:pt x="10883927" y="17430740"/>
                  <a:pt x="10870302" y="17467828"/>
                </a:cubicBezTo>
                <a:cubicBezTo>
                  <a:pt x="11915505" y="17928810"/>
                  <a:pt x="13032610" y="18310314"/>
                  <a:pt x="14221613" y="18610824"/>
                </a:cubicBezTo>
                <a:lnTo>
                  <a:pt x="14203450" y="18684246"/>
                </a:lnTo>
                <a:cubicBezTo>
                  <a:pt x="13012177" y="18382978"/>
                  <a:pt x="11891286" y="18000721"/>
                  <a:pt x="10843815" y="17538982"/>
                </a:cubicBezTo>
                <a:cubicBezTo>
                  <a:pt x="10830189" y="17576828"/>
                  <a:pt x="10817323" y="17613922"/>
                  <a:pt x="10802945" y="17651010"/>
                </a:cubicBezTo>
                <a:cubicBezTo>
                  <a:pt x="11794413" y="18129404"/>
                  <a:pt x="12851725" y="18526802"/>
                  <a:pt x="13973369" y="18840176"/>
                </a:cubicBezTo>
                <a:lnTo>
                  <a:pt x="13952936" y="18912844"/>
                </a:lnTo>
                <a:cubicBezTo>
                  <a:pt x="12829776" y="18599468"/>
                  <a:pt x="11770191" y="18201312"/>
                  <a:pt x="10776454" y="17722164"/>
                </a:cubicBezTo>
                <a:cubicBezTo>
                  <a:pt x="10763585" y="17756226"/>
                  <a:pt x="10749211" y="17790290"/>
                  <a:pt x="10736341" y="17824354"/>
                </a:cubicBezTo>
                <a:cubicBezTo>
                  <a:pt x="11815603" y="18399632"/>
                  <a:pt x="12841887" y="18796276"/>
                  <a:pt x="13725124" y="19068778"/>
                </a:cubicBezTo>
                <a:lnTo>
                  <a:pt x="13703177" y="19141444"/>
                </a:lnTo>
                <a:cubicBezTo>
                  <a:pt x="12818426" y="18868186"/>
                  <a:pt x="11789871" y="18471544"/>
                  <a:pt x="10709095" y="17895508"/>
                </a:cubicBezTo>
                <a:cubicBezTo>
                  <a:pt x="10695473" y="17932596"/>
                  <a:pt x="10680337" y="17969688"/>
                  <a:pt x="10665956" y="18006776"/>
                </a:cubicBezTo>
                <a:cubicBezTo>
                  <a:pt x="11685427" y="18604010"/>
                  <a:pt x="12650406" y="19015790"/>
                  <a:pt x="13477637" y="19298136"/>
                </a:cubicBezTo>
                <a:lnTo>
                  <a:pt x="13453415" y="19370041"/>
                </a:lnTo>
                <a:cubicBezTo>
                  <a:pt x="12625427" y="19086944"/>
                  <a:pt x="11659693" y="18675162"/>
                  <a:pt x="10638709" y="18077930"/>
                </a:cubicBezTo>
                <a:cubicBezTo>
                  <a:pt x="10623573" y="18115020"/>
                  <a:pt x="10609194" y="18152112"/>
                  <a:pt x="10594811" y="18189202"/>
                </a:cubicBezTo>
                <a:cubicBezTo>
                  <a:pt x="11554493" y="18809142"/>
                  <a:pt x="12458166" y="19235308"/>
                  <a:pt x="13229391" y="19526732"/>
                </a:cubicBezTo>
                <a:lnTo>
                  <a:pt x="13202901" y="19597883"/>
                </a:lnTo>
                <a:cubicBezTo>
                  <a:pt x="12430921" y="19306460"/>
                  <a:pt x="11527245" y="18880296"/>
                  <a:pt x="10566809" y="18261114"/>
                </a:cubicBezTo>
                <a:cubicBezTo>
                  <a:pt x="10551671" y="18298202"/>
                  <a:pt x="10538049" y="18335294"/>
                  <a:pt x="10522909" y="18372384"/>
                </a:cubicBezTo>
                <a:cubicBezTo>
                  <a:pt x="11423558" y="19015790"/>
                  <a:pt x="12265926" y="19456335"/>
                  <a:pt x="12981905" y="19756088"/>
                </a:cubicBezTo>
                <a:lnTo>
                  <a:pt x="12952383" y="19825728"/>
                </a:lnTo>
                <a:cubicBezTo>
                  <a:pt x="12236410" y="19525973"/>
                  <a:pt x="11394041" y="19086185"/>
                  <a:pt x="10493395" y="18444296"/>
                </a:cubicBezTo>
                <a:cubicBezTo>
                  <a:pt x="10479015" y="18480626"/>
                  <a:pt x="10463121" y="18517715"/>
                  <a:pt x="10447983" y="18554050"/>
                </a:cubicBezTo>
                <a:cubicBezTo>
                  <a:pt x="11289595" y="19223194"/>
                  <a:pt x="12072174" y="19678122"/>
                  <a:pt x="12733659" y="19985444"/>
                </a:cubicBezTo>
                <a:lnTo>
                  <a:pt x="12701869" y="20054323"/>
                </a:lnTo>
                <a:cubicBezTo>
                  <a:pt x="12040387" y="19747004"/>
                  <a:pt x="11258565" y="19292834"/>
                  <a:pt x="10417713" y="18626720"/>
                </a:cubicBezTo>
                <a:cubicBezTo>
                  <a:pt x="10402573" y="18663054"/>
                  <a:pt x="10387437" y="18700142"/>
                  <a:pt x="10372300" y="18736478"/>
                </a:cubicBezTo>
                <a:cubicBezTo>
                  <a:pt x="11155635" y="19432114"/>
                  <a:pt x="11878422" y="19900664"/>
                  <a:pt x="12485411" y="20214798"/>
                </a:cubicBezTo>
                <a:lnTo>
                  <a:pt x="12450597" y="20282168"/>
                </a:lnTo>
                <a:cubicBezTo>
                  <a:pt x="11844366" y="19968790"/>
                  <a:pt x="11123088" y="19501750"/>
                  <a:pt x="10341267" y="18810658"/>
                </a:cubicBezTo>
                <a:cubicBezTo>
                  <a:pt x="10326132" y="18846990"/>
                  <a:pt x="10310995" y="18884081"/>
                  <a:pt x="10295857" y="18920412"/>
                </a:cubicBezTo>
                <a:cubicBezTo>
                  <a:pt x="10928581" y="19551708"/>
                  <a:pt x="11577953" y="20063408"/>
                  <a:pt x="12237165" y="20444912"/>
                </a:cubicBezTo>
                <a:lnTo>
                  <a:pt x="12199323" y="20510764"/>
                </a:lnTo>
                <a:cubicBezTo>
                  <a:pt x="11707186" y="20225774"/>
                  <a:pt x="11219731" y="19868400"/>
                  <a:pt x="10740787" y="19443431"/>
                </a:cubicBezTo>
                <a:lnTo>
                  <a:pt x="10739045" y="19441792"/>
                </a:lnTo>
                <a:lnTo>
                  <a:pt x="8605051" y="17041668"/>
                </a:lnTo>
                <a:lnTo>
                  <a:pt x="8438559" y="16772191"/>
                </a:lnTo>
                <a:cubicBezTo>
                  <a:pt x="8406772" y="16726778"/>
                  <a:pt x="8375741" y="16679846"/>
                  <a:pt x="8343953" y="16633672"/>
                </a:cubicBezTo>
                <a:cubicBezTo>
                  <a:pt x="8288703" y="16561004"/>
                  <a:pt x="8233452" y="16487580"/>
                  <a:pt x="8178204" y="16413397"/>
                </a:cubicBezTo>
                <a:cubicBezTo>
                  <a:pt x="8120683" y="16344516"/>
                  <a:pt x="8063919" y="16274119"/>
                  <a:pt x="8006401" y="16202966"/>
                </a:cubicBezTo>
                <a:cubicBezTo>
                  <a:pt x="7939797" y="16129542"/>
                  <a:pt x="7873952" y="16055362"/>
                  <a:pt x="7807352" y="15978910"/>
                </a:cubicBezTo>
                <a:cubicBezTo>
                  <a:pt x="7745288" y="15915326"/>
                  <a:pt x="7683983" y="15850988"/>
                  <a:pt x="7622681" y="15785888"/>
                </a:cubicBezTo>
                <a:cubicBezTo>
                  <a:pt x="7559861" y="15725334"/>
                  <a:pt x="7497044" y="15664020"/>
                  <a:pt x="7434226" y="15601950"/>
                </a:cubicBezTo>
                <a:cubicBezTo>
                  <a:pt x="7400923" y="15572428"/>
                  <a:pt x="7368380" y="15542152"/>
                  <a:pt x="7335077" y="15511874"/>
                </a:cubicBezTo>
                <a:cubicBezTo>
                  <a:pt x="7227605" y="15421798"/>
                  <a:pt x="7120891" y="15330960"/>
                  <a:pt x="7015690" y="15238614"/>
                </a:cubicBezTo>
                <a:lnTo>
                  <a:pt x="6966324" y="15198580"/>
                </a:lnTo>
                <a:lnTo>
                  <a:pt x="5651075" y="13719304"/>
                </a:lnTo>
                <a:lnTo>
                  <a:pt x="5303704" y="13281903"/>
                </a:lnTo>
                <a:cubicBezTo>
                  <a:pt x="4249418" y="11897441"/>
                  <a:pt x="3369209" y="10304820"/>
                  <a:pt x="2612363" y="8412447"/>
                </a:cubicBezTo>
                <a:cubicBezTo>
                  <a:pt x="2137822" y="7225551"/>
                  <a:pt x="1755612" y="6112837"/>
                  <a:pt x="1418061" y="5131073"/>
                </a:cubicBezTo>
                <a:cubicBezTo>
                  <a:pt x="1163005" y="4388503"/>
                  <a:pt x="942005" y="3746612"/>
                  <a:pt x="724790" y="3194041"/>
                </a:cubicBezTo>
                <a:close/>
                <a:moveTo>
                  <a:pt x="484629" y="3516810"/>
                </a:moveTo>
                <a:lnTo>
                  <a:pt x="536960" y="3438039"/>
                </a:lnTo>
                <a:lnTo>
                  <a:pt x="611075" y="3639067"/>
                </a:lnTo>
                <a:cubicBezTo>
                  <a:pt x="745036" y="4009606"/>
                  <a:pt x="884106" y="4413673"/>
                  <a:pt x="1028283" y="4834348"/>
                </a:cubicBezTo>
                <a:cubicBezTo>
                  <a:pt x="1388545" y="5884994"/>
                  <a:pt x="1797239" y="7076431"/>
                  <a:pt x="2330060" y="8347349"/>
                </a:cubicBezTo>
                <a:cubicBezTo>
                  <a:pt x="3022099" y="9998538"/>
                  <a:pt x="3812070" y="11412697"/>
                  <a:pt x="4734954" y="12649154"/>
                </a:cubicBezTo>
                <a:lnTo>
                  <a:pt x="4981696" y="12966446"/>
                </a:lnTo>
                <a:lnTo>
                  <a:pt x="4399134" y="12311235"/>
                </a:lnTo>
                <a:lnTo>
                  <a:pt x="4284849" y="12151765"/>
                </a:lnTo>
                <a:cubicBezTo>
                  <a:pt x="3522517" y="11043128"/>
                  <a:pt x="2855120" y="9797285"/>
                  <a:pt x="2259672" y="8376870"/>
                </a:cubicBezTo>
                <a:cubicBezTo>
                  <a:pt x="1726854" y="7102926"/>
                  <a:pt x="1317400" y="5911488"/>
                  <a:pt x="956386" y="4859328"/>
                </a:cubicBezTo>
                <a:cubicBezTo>
                  <a:pt x="813909" y="4444331"/>
                  <a:pt x="676542" y="4045087"/>
                  <a:pt x="544284" y="3678841"/>
                </a:cubicBezTo>
                <a:close/>
                <a:moveTo>
                  <a:pt x="247800" y="3873295"/>
                </a:moveTo>
                <a:lnTo>
                  <a:pt x="300052" y="3794643"/>
                </a:lnTo>
                <a:lnTo>
                  <a:pt x="370776" y="3997164"/>
                </a:lnTo>
                <a:cubicBezTo>
                  <a:pt x="435486" y="4183752"/>
                  <a:pt x="501520" y="4376395"/>
                  <a:pt x="568880" y="4573200"/>
                </a:cubicBezTo>
                <a:cubicBezTo>
                  <a:pt x="951845" y="5691217"/>
                  <a:pt x="1386275" y="6957591"/>
                  <a:pt x="1977371" y="8311017"/>
                </a:cubicBezTo>
                <a:cubicBezTo>
                  <a:pt x="2498174" y="9495170"/>
                  <a:pt x="3068647" y="10551291"/>
                  <a:pt x="3702090" y="11501371"/>
                </a:cubicBezTo>
                <a:lnTo>
                  <a:pt x="3784770" y="11620252"/>
                </a:lnTo>
                <a:lnTo>
                  <a:pt x="3442846" y="11235688"/>
                </a:lnTo>
                <a:lnTo>
                  <a:pt x="3265804" y="10958729"/>
                </a:lnTo>
                <a:cubicBezTo>
                  <a:pt x="2776787" y="10160810"/>
                  <a:pt x="2326655" y="9292023"/>
                  <a:pt x="1908494" y="8341293"/>
                </a:cubicBezTo>
                <a:cubicBezTo>
                  <a:pt x="1315130" y="6984840"/>
                  <a:pt x="880702" y="5716195"/>
                  <a:pt x="497739" y="4597424"/>
                </a:cubicBezTo>
                <a:cubicBezTo>
                  <a:pt x="430757" y="4402509"/>
                  <a:pt x="365289" y="4211379"/>
                  <a:pt x="301147" y="4026210"/>
                </a:cubicBezTo>
                <a:close/>
                <a:moveTo>
                  <a:pt x="0" y="4246291"/>
                </a:moveTo>
                <a:lnTo>
                  <a:pt x="57914" y="4159118"/>
                </a:lnTo>
                <a:lnTo>
                  <a:pt x="119314" y="4339304"/>
                </a:lnTo>
                <a:cubicBezTo>
                  <a:pt x="697402" y="6039980"/>
                  <a:pt x="1421800" y="8172492"/>
                  <a:pt x="2655758" y="10260394"/>
                </a:cubicBezTo>
                <a:lnTo>
                  <a:pt x="2835630" y="10552744"/>
                </a:lnTo>
                <a:lnTo>
                  <a:pt x="2531614" y="10210815"/>
                </a:lnTo>
                <a:lnTo>
                  <a:pt x="2258966" y="9731427"/>
                </a:lnTo>
                <a:cubicBezTo>
                  <a:pt x="1215074" y="7823575"/>
                  <a:pt x="567082" y="5915650"/>
                  <a:pt x="40602" y="4365796"/>
                </a:cubicBezTo>
                <a:close/>
              </a:path>
            </a:pathLst>
          </a:custGeom>
          <a:solidFill>
            <a:schemeClr val="bg1">
              <a:alpha val="11668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SV"/>
          </a:p>
        </p:txBody>
      </p:sp>
      <p:sp>
        <p:nvSpPr>
          <p:cNvPr id="4" name="CuadroTexto 22">
            <a:extLst>
              <a:ext uri="{FF2B5EF4-FFF2-40B4-BE49-F238E27FC236}">
                <a16:creationId xmlns:a16="http://schemas.microsoft.com/office/drawing/2014/main" id="{53F4822E-1AC2-0A02-2B8E-6724FF535CBE}"/>
              </a:ext>
            </a:extLst>
          </p:cNvPr>
          <p:cNvSpPr txBox="1"/>
          <p:nvPr/>
        </p:nvSpPr>
        <p:spPr>
          <a:xfrm>
            <a:off x="4354240" y="7985344"/>
            <a:ext cx="10617541" cy="8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s-SV" sz="4400" dirty="0"/>
              <a:t>Write your subtitle here  </a:t>
            </a:r>
          </a:p>
        </p:txBody>
      </p:sp>
      <p:sp>
        <p:nvSpPr>
          <p:cNvPr id="5" name="CuadroTexto 21">
            <a:extLst>
              <a:ext uri="{FF2B5EF4-FFF2-40B4-BE49-F238E27FC236}">
                <a16:creationId xmlns:a16="http://schemas.microsoft.com/office/drawing/2014/main" id="{E906B0D9-41CB-5697-7B66-DC592B771572}"/>
              </a:ext>
            </a:extLst>
          </p:cNvPr>
          <p:cNvSpPr txBox="1"/>
          <p:nvPr/>
        </p:nvSpPr>
        <p:spPr>
          <a:xfrm>
            <a:off x="1571284" y="4788904"/>
            <a:ext cx="12118212" cy="28007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3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sz="8800" b="0" dirty="0"/>
              <a:t>PPT with </a:t>
            </a:r>
            <a:r>
              <a:rPr lang="en-US" sz="8800" b="0" dirty="0" err="1"/>
              <a:t>streamlit</a:t>
            </a:r>
            <a:r>
              <a:rPr lang="en-US" sz="8800" b="0" dirty="0"/>
              <a:t> and </a:t>
            </a:r>
            <a:r>
              <a:rPr lang="en-US" sz="8800" b="0" dirty="0" err="1"/>
              <a:t>shap</a:t>
            </a:r>
            <a:r>
              <a:rPr lang="en-US" sz="8800" b="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74CC56-41C5-6998-EFD0-F248721B7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52914" y="-60552"/>
            <a:ext cx="9224736" cy="1383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7E1B3D72-8D3B-B241-BE9B-ED31DD3D4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054" y="5996787"/>
            <a:ext cx="3985062" cy="2909671"/>
          </a:xfrm>
          <a:custGeom>
            <a:avLst/>
            <a:gdLst>
              <a:gd name="connsiteX0" fmla="*/ 2975257 w 3985062"/>
              <a:gd name="connsiteY0" fmla="*/ 2279213 h 2909671"/>
              <a:gd name="connsiteX1" fmla="*/ 3248458 w 3985062"/>
              <a:gd name="connsiteY1" fmla="*/ 2472818 h 2909671"/>
              <a:gd name="connsiteX2" fmla="*/ 3448392 w 3985062"/>
              <a:gd name="connsiteY2" fmla="*/ 2832725 h 2909671"/>
              <a:gd name="connsiteX3" fmla="*/ 3445908 w 3985062"/>
              <a:gd name="connsiteY3" fmla="*/ 2833966 h 2909671"/>
              <a:gd name="connsiteX4" fmla="*/ 3444667 w 3985062"/>
              <a:gd name="connsiteY4" fmla="*/ 2867475 h 2909671"/>
              <a:gd name="connsiteX5" fmla="*/ 3443425 w 3985062"/>
              <a:gd name="connsiteY5" fmla="*/ 2909671 h 2909671"/>
              <a:gd name="connsiteX6" fmla="*/ 2740552 w 3985062"/>
              <a:gd name="connsiteY6" fmla="*/ 2790529 h 2909671"/>
              <a:gd name="connsiteX7" fmla="*/ 2697088 w 3985062"/>
              <a:gd name="connsiteY7" fmla="*/ 2516255 h 2909671"/>
              <a:gd name="connsiteX8" fmla="*/ 2975257 w 3985062"/>
              <a:gd name="connsiteY8" fmla="*/ 2279213 h 2909671"/>
              <a:gd name="connsiteX9" fmla="*/ 318302 w 3985062"/>
              <a:gd name="connsiteY9" fmla="*/ 6 h 2909671"/>
              <a:gd name="connsiteX10" fmla="*/ 1183438 w 3985062"/>
              <a:gd name="connsiteY10" fmla="*/ 497230 h 2909671"/>
              <a:gd name="connsiteX11" fmla="*/ 553102 w 3985062"/>
              <a:gd name="connsiteY11" fmla="*/ 706618 h 2909671"/>
              <a:gd name="connsiteX12" fmla="*/ 629091 w 3985062"/>
              <a:gd name="connsiteY12" fmla="*/ 796356 h 2909671"/>
              <a:gd name="connsiteX13" fmla="*/ 1154786 w 3985062"/>
              <a:gd name="connsiteY13" fmla="*/ 611895 h 2909671"/>
              <a:gd name="connsiteX14" fmla="*/ 1512309 w 3985062"/>
              <a:gd name="connsiteY14" fmla="*/ 948412 h 2909671"/>
              <a:gd name="connsiteX15" fmla="*/ 1621933 w 3985062"/>
              <a:gd name="connsiteY15" fmla="*/ 903543 h 2909671"/>
              <a:gd name="connsiteX16" fmla="*/ 1183438 w 3985062"/>
              <a:gd name="connsiteY16" fmla="*/ 497230 h 2909671"/>
              <a:gd name="connsiteX17" fmla="*/ 2411721 w 3985062"/>
              <a:gd name="connsiteY17" fmla="*/ 801341 h 2909671"/>
              <a:gd name="connsiteX18" fmla="*/ 2036759 w 3985062"/>
              <a:gd name="connsiteY18" fmla="*/ 554562 h 2909671"/>
              <a:gd name="connsiteX19" fmla="*/ 2026793 w 3985062"/>
              <a:gd name="connsiteY19" fmla="*/ 613141 h 2909671"/>
              <a:gd name="connsiteX20" fmla="*/ 2016827 w 3985062"/>
              <a:gd name="connsiteY20" fmla="*/ 670473 h 2909671"/>
              <a:gd name="connsiteX21" fmla="*/ 2312064 w 3985062"/>
              <a:gd name="connsiteY21" fmla="*/ 864906 h 2909671"/>
              <a:gd name="connsiteX22" fmla="*/ 2259743 w 3985062"/>
              <a:gd name="connsiteY22" fmla="*/ 1331044 h 2909671"/>
              <a:gd name="connsiteX23" fmla="*/ 2365630 w 3985062"/>
              <a:gd name="connsiteY23" fmla="*/ 1383391 h 2909671"/>
              <a:gd name="connsiteX24" fmla="*/ 2455322 w 3985062"/>
              <a:gd name="connsiteY24" fmla="*/ 913514 h 2909671"/>
              <a:gd name="connsiteX25" fmla="*/ 3328574 w 3985062"/>
              <a:gd name="connsiteY25" fmla="*/ 744009 h 2909671"/>
              <a:gd name="connsiteX26" fmla="*/ 3856761 w 3985062"/>
              <a:gd name="connsiteY26" fmla="*/ 1294899 h 2909671"/>
              <a:gd name="connsiteX27" fmla="*/ 3830601 w 3985062"/>
              <a:gd name="connsiteY27" fmla="*/ 2458999 h 2909671"/>
              <a:gd name="connsiteX28" fmla="*/ 3559033 w 3985062"/>
              <a:gd name="connsiteY28" fmla="*/ 2766850 h 2909671"/>
              <a:gd name="connsiteX29" fmla="*/ 3332311 w 3985062"/>
              <a:gd name="connsiteY29" fmla="*/ 2390449 h 2909671"/>
              <a:gd name="connsiteX30" fmla="*/ 3025863 w 3985062"/>
              <a:gd name="connsiteY30" fmla="*/ 2176075 h 2909671"/>
              <a:gd name="connsiteX31" fmla="*/ 2910011 w 3985062"/>
              <a:gd name="connsiteY31" fmla="*/ 1575330 h 2909671"/>
              <a:gd name="connsiteX32" fmla="*/ 2806616 w 3985062"/>
              <a:gd name="connsiteY32" fmla="*/ 1633909 h 2909671"/>
              <a:gd name="connsiteX33" fmla="*/ 2897554 w 3985062"/>
              <a:gd name="connsiteY33" fmla="*/ 2179815 h 2909671"/>
              <a:gd name="connsiteX34" fmla="*/ 2648409 w 3985062"/>
              <a:gd name="connsiteY34" fmla="*/ 2414130 h 2909671"/>
              <a:gd name="connsiteX35" fmla="*/ 2118976 w 3985062"/>
              <a:gd name="connsiteY35" fmla="*/ 2118743 h 2909671"/>
              <a:gd name="connsiteX36" fmla="*/ 849584 w 3985062"/>
              <a:gd name="connsiteY36" fmla="*/ 2092569 h 2909671"/>
              <a:gd name="connsiteX37" fmla="*/ 0 w 3985062"/>
              <a:gd name="connsiteY37" fmla="*/ 2238393 h 2909671"/>
              <a:gd name="connsiteX38" fmla="*/ 0 w 3985062"/>
              <a:gd name="connsiteY38" fmla="*/ 89670 h 2909671"/>
              <a:gd name="connsiteX39" fmla="*/ 318302 w 3985062"/>
              <a:gd name="connsiteY39" fmla="*/ 6 h 290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985062" h="2909671">
                <a:moveTo>
                  <a:pt x="2975257" y="2279213"/>
                </a:moveTo>
                <a:cubicBezTo>
                  <a:pt x="3047283" y="2316445"/>
                  <a:pt x="3154080" y="2380980"/>
                  <a:pt x="3248458" y="2472818"/>
                </a:cubicBezTo>
                <a:cubicBezTo>
                  <a:pt x="3361464" y="2583272"/>
                  <a:pt x="3428523" y="2702414"/>
                  <a:pt x="3448392" y="2832725"/>
                </a:cubicBezTo>
                <a:lnTo>
                  <a:pt x="3445908" y="2833966"/>
                </a:lnTo>
                <a:lnTo>
                  <a:pt x="3444667" y="2867475"/>
                </a:lnTo>
                <a:cubicBezTo>
                  <a:pt x="3444667" y="2882368"/>
                  <a:pt x="3443425" y="2896019"/>
                  <a:pt x="3443425" y="2909671"/>
                </a:cubicBezTo>
                <a:cubicBezTo>
                  <a:pt x="3085779" y="2511291"/>
                  <a:pt x="2740552" y="2790529"/>
                  <a:pt x="2740552" y="2790529"/>
                </a:cubicBezTo>
                <a:cubicBezTo>
                  <a:pt x="2740552" y="2682557"/>
                  <a:pt x="2724408" y="2593201"/>
                  <a:pt x="2697088" y="2516255"/>
                </a:cubicBezTo>
                <a:cubicBezTo>
                  <a:pt x="2791467" y="2470336"/>
                  <a:pt x="2903231" y="2395873"/>
                  <a:pt x="2975257" y="2279213"/>
                </a:cubicBezTo>
                <a:close/>
                <a:moveTo>
                  <a:pt x="318302" y="6"/>
                </a:moveTo>
                <a:cubicBezTo>
                  <a:pt x="773896" y="1909"/>
                  <a:pt x="1183438" y="497230"/>
                  <a:pt x="1183438" y="497230"/>
                </a:cubicBezTo>
                <a:cubicBezTo>
                  <a:pt x="990351" y="448622"/>
                  <a:pt x="777332" y="519664"/>
                  <a:pt x="553102" y="706618"/>
                </a:cubicBezTo>
                <a:lnTo>
                  <a:pt x="629091" y="796356"/>
                </a:lnTo>
                <a:cubicBezTo>
                  <a:pt x="822178" y="635575"/>
                  <a:pt x="999071" y="573257"/>
                  <a:pt x="1154786" y="611895"/>
                </a:cubicBezTo>
                <a:cubicBezTo>
                  <a:pt x="1392719" y="669227"/>
                  <a:pt x="1511063" y="945919"/>
                  <a:pt x="1512309" y="948412"/>
                </a:cubicBezTo>
                <a:lnTo>
                  <a:pt x="1621933" y="903543"/>
                </a:lnTo>
                <a:cubicBezTo>
                  <a:pt x="1616950" y="889833"/>
                  <a:pt x="1481166" y="569518"/>
                  <a:pt x="1183438" y="497230"/>
                </a:cubicBezTo>
                <a:cubicBezTo>
                  <a:pt x="2014336" y="-106008"/>
                  <a:pt x="2411721" y="801341"/>
                  <a:pt x="2411721" y="801341"/>
                </a:cubicBezTo>
                <a:cubicBezTo>
                  <a:pt x="2298360" y="598185"/>
                  <a:pt x="2046724" y="557055"/>
                  <a:pt x="2036759" y="554562"/>
                </a:cubicBezTo>
                <a:lnTo>
                  <a:pt x="2026793" y="613141"/>
                </a:lnTo>
                <a:lnTo>
                  <a:pt x="2016827" y="670473"/>
                </a:lnTo>
                <a:cubicBezTo>
                  <a:pt x="2019319" y="671720"/>
                  <a:pt x="2228600" y="706618"/>
                  <a:pt x="2312064" y="864906"/>
                </a:cubicBezTo>
                <a:cubicBezTo>
                  <a:pt x="2371858" y="980817"/>
                  <a:pt x="2354418" y="1137858"/>
                  <a:pt x="2259743" y="1331044"/>
                </a:cubicBezTo>
                <a:lnTo>
                  <a:pt x="2365630" y="1383391"/>
                </a:lnTo>
                <a:cubicBezTo>
                  <a:pt x="2455322" y="1203915"/>
                  <a:pt x="2483973" y="1046874"/>
                  <a:pt x="2455322" y="913514"/>
                </a:cubicBezTo>
                <a:cubicBezTo>
                  <a:pt x="2578648" y="841225"/>
                  <a:pt x="2971052" y="636822"/>
                  <a:pt x="3328574" y="744009"/>
                </a:cubicBezTo>
                <a:cubicBezTo>
                  <a:pt x="3557787" y="812558"/>
                  <a:pt x="3735926" y="997020"/>
                  <a:pt x="3856761" y="1294899"/>
                </a:cubicBezTo>
                <a:cubicBezTo>
                  <a:pt x="4036145" y="1738603"/>
                  <a:pt x="4027425" y="2129960"/>
                  <a:pt x="3830601" y="2458999"/>
                </a:cubicBezTo>
                <a:cubicBezTo>
                  <a:pt x="3742154" y="2608562"/>
                  <a:pt x="3632531" y="2710764"/>
                  <a:pt x="3559033" y="2766850"/>
                </a:cubicBezTo>
                <a:cubicBezTo>
                  <a:pt x="3525398" y="2632243"/>
                  <a:pt x="3450655" y="2505114"/>
                  <a:pt x="3332311" y="2390449"/>
                </a:cubicBezTo>
                <a:cubicBezTo>
                  <a:pt x="3223933" y="2287001"/>
                  <a:pt x="3104344" y="2215959"/>
                  <a:pt x="3025863" y="2176075"/>
                </a:cubicBezTo>
                <a:cubicBezTo>
                  <a:pt x="3080675" y="2005324"/>
                  <a:pt x="3042058" y="1803414"/>
                  <a:pt x="2910011" y="1575330"/>
                </a:cubicBezTo>
                <a:lnTo>
                  <a:pt x="2806616" y="1633909"/>
                </a:lnTo>
                <a:cubicBezTo>
                  <a:pt x="2932434" y="1850776"/>
                  <a:pt x="2962331" y="2035237"/>
                  <a:pt x="2897554" y="2179815"/>
                </a:cubicBezTo>
                <a:cubicBezTo>
                  <a:pt x="2845233" y="2296972"/>
                  <a:pt x="2738101" y="2370508"/>
                  <a:pt x="2648409" y="2414130"/>
                </a:cubicBezTo>
                <a:cubicBezTo>
                  <a:pt x="2474008" y="2123728"/>
                  <a:pt x="2118976" y="2118743"/>
                  <a:pt x="2118976" y="2118743"/>
                </a:cubicBezTo>
                <a:cubicBezTo>
                  <a:pt x="1599510" y="1427014"/>
                  <a:pt x="849584" y="2092569"/>
                  <a:pt x="849584" y="2092569"/>
                </a:cubicBezTo>
                <a:cubicBezTo>
                  <a:pt x="381192" y="1731125"/>
                  <a:pt x="0" y="2238393"/>
                  <a:pt x="0" y="2238393"/>
                </a:cubicBezTo>
                <a:lnTo>
                  <a:pt x="0" y="89670"/>
                </a:lnTo>
                <a:cubicBezTo>
                  <a:pt x="105575" y="25405"/>
                  <a:pt x="213165" y="-433"/>
                  <a:pt x="318302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Gruppo" panose="02000604060000020004" pitchFamily="2" charset="0"/>
            </a:endParaRPr>
          </a:p>
        </p:txBody>
      </p:sp>
      <p:sp>
        <p:nvSpPr>
          <p:cNvPr id="17" name="Freeform 273">
            <a:extLst>
              <a:ext uri="{FF2B5EF4-FFF2-40B4-BE49-F238E27FC236}">
                <a16:creationId xmlns:a16="http://schemas.microsoft.com/office/drawing/2014/main" id="{8CD9C3E3-38CF-B844-B079-8949FD4D3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051" y="7419085"/>
            <a:ext cx="3449633" cy="2834412"/>
          </a:xfrm>
          <a:custGeom>
            <a:avLst/>
            <a:gdLst>
              <a:gd name="T0" fmla="*/ 1701 w 2768"/>
              <a:gd name="T1" fmla="*/ 555 h 2277"/>
              <a:gd name="T2" fmla="*/ 1701 w 2768"/>
              <a:gd name="T3" fmla="*/ 555 h 2277"/>
              <a:gd name="T4" fmla="*/ 682 w 2768"/>
              <a:gd name="T5" fmla="*/ 534 h 2277"/>
              <a:gd name="T6" fmla="*/ 682 w 2768"/>
              <a:gd name="T7" fmla="*/ 534 h 2277"/>
              <a:gd name="T8" fmla="*/ 0 w 2768"/>
              <a:gd name="T9" fmla="*/ 651 h 2277"/>
              <a:gd name="T10" fmla="*/ 0 w 2768"/>
              <a:gd name="T11" fmla="*/ 1256 h 2277"/>
              <a:gd name="T12" fmla="*/ 0 w 2768"/>
              <a:gd name="T13" fmla="*/ 1331 h 2277"/>
              <a:gd name="T14" fmla="*/ 0 w 2768"/>
              <a:gd name="T15" fmla="*/ 1331 h 2277"/>
              <a:gd name="T16" fmla="*/ 213 w 2768"/>
              <a:gd name="T17" fmla="*/ 1927 h 2277"/>
              <a:gd name="T18" fmla="*/ 213 w 2768"/>
              <a:gd name="T19" fmla="*/ 1927 h 2277"/>
              <a:gd name="T20" fmla="*/ 649 w 2768"/>
              <a:gd name="T21" fmla="*/ 2079 h 2277"/>
              <a:gd name="T22" fmla="*/ 649 w 2768"/>
              <a:gd name="T23" fmla="*/ 2079 h 2277"/>
              <a:gd name="T24" fmla="*/ 818 w 2768"/>
              <a:gd name="T25" fmla="*/ 1770 h 2277"/>
              <a:gd name="T26" fmla="*/ 818 w 2768"/>
              <a:gd name="T27" fmla="*/ 1770 h 2277"/>
              <a:gd name="T28" fmla="*/ 641 w 2768"/>
              <a:gd name="T29" fmla="*/ 1482 h 2277"/>
              <a:gd name="T30" fmla="*/ 695 w 2768"/>
              <a:gd name="T31" fmla="*/ 1404 h 2277"/>
              <a:gd name="T32" fmla="*/ 695 w 2768"/>
              <a:gd name="T33" fmla="*/ 1404 h 2277"/>
              <a:gd name="T34" fmla="*/ 914 w 2768"/>
              <a:gd name="T35" fmla="*/ 1765 h 2277"/>
              <a:gd name="T36" fmla="*/ 914 w 2768"/>
              <a:gd name="T37" fmla="*/ 1765 h 2277"/>
              <a:gd name="T38" fmla="*/ 747 w 2768"/>
              <a:gd name="T39" fmla="*/ 2118 h 2277"/>
              <a:gd name="T40" fmla="*/ 747 w 2768"/>
              <a:gd name="T41" fmla="*/ 2118 h 2277"/>
              <a:gd name="T42" fmla="*/ 1323 w 2768"/>
              <a:gd name="T43" fmla="*/ 2215 h 2277"/>
              <a:gd name="T44" fmla="*/ 1323 w 2768"/>
              <a:gd name="T45" fmla="*/ 2215 h 2277"/>
              <a:gd name="T46" fmla="*/ 1809 w 2768"/>
              <a:gd name="T47" fmla="*/ 1766 h 2277"/>
              <a:gd name="T48" fmla="*/ 1809 w 2768"/>
              <a:gd name="T49" fmla="*/ 1766 h 2277"/>
              <a:gd name="T50" fmla="*/ 1642 w 2768"/>
              <a:gd name="T51" fmla="*/ 1255 h 2277"/>
              <a:gd name="T52" fmla="*/ 1642 w 2768"/>
              <a:gd name="T53" fmla="*/ 1255 h 2277"/>
              <a:gd name="T54" fmla="*/ 1414 w 2768"/>
              <a:gd name="T55" fmla="*/ 1156 h 2277"/>
              <a:gd name="T56" fmla="*/ 1414 w 2768"/>
              <a:gd name="T57" fmla="*/ 1156 h 2277"/>
              <a:gd name="T58" fmla="*/ 1337 w 2768"/>
              <a:gd name="T59" fmla="*/ 1397 h 2277"/>
              <a:gd name="T60" fmla="*/ 1252 w 2768"/>
              <a:gd name="T61" fmla="*/ 1356 h 2277"/>
              <a:gd name="T62" fmla="*/ 1252 w 2768"/>
              <a:gd name="T63" fmla="*/ 1356 h 2277"/>
              <a:gd name="T64" fmla="*/ 1294 w 2768"/>
              <a:gd name="T65" fmla="*/ 981 h 2277"/>
              <a:gd name="T66" fmla="*/ 1294 w 2768"/>
              <a:gd name="T67" fmla="*/ 981 h 2277"/>
              <a:gd name="T68" fmla="*/ 1057 w 2768"/>
              <a:gd name="T69" fmla="*/ 825 h 2277"/>
              <a:gd name="T70" fmla="*/ 1065 w 2768"/>
              <a:gd name="T71" fmla="*/ 778 h 2277"/>
              <a:gd name="T72" fmla="*/ 1073 w 2768"/>
              <a:gd name="T73" fmla="*/ 731 h 2277"/>
              <a:gd name="T74" fmla="*/ 1073 w 2768"/>
              <a:gd name="T75" fmla="*/ 731 h 2277"/>
              <a:gd name="T76" fmla="*/ 1378 w 2768"/>
              <a:gd name="T77" fmla="*/ 937 h 2277"/>
              <a:gd name="T78" fmla="*/ 1378 w 2768"/>
              <a:gd name="T79" fmla="*/ 937 h 2277"/>
              <a:gd name="T80" fmla="*/ 1415 w 2768"/>
              <a:gd name="T81" fmla="*/ 1061 h 2277"/>
              <a:gd name="T82" fmla="*/ 1415 w 2768"/>
              <a:gd name="T83" fmla="*/ 1061 h 2277"/>
              <a:gd name="T84" fmla="*/ 1706 w 2768"/>
              <a:gd name="T85" fmla="*/ 1185 h 2277"/>
              <a:gd name="T86" fmla="*/ 1706 w 2768"/>
              <a:gd name="T87" fmla="*/ 1185 h 2277"/>
              <a:gd name="T88" fmla="*/ 1904 w 2768"/>
              <a:gd name="T89" fmla="*/ 1742 h 2277"/>
              <a:gd name="T90" fmla="*/ 1904 w 2768"/>
              <a:gd name="T91" fmla="*/ 1742 h 2277"/>
              <a:gd name="T92" fmla="*/ 2552 w 2768"/>
              <a:gd name="T93" fmla="*/ 1681 h 2277"/>
              <a:gd name="T94" fmla="*/ 2552 w 2768"/>
              <a:gd name="T95" fmla="*/ 1681 h 2277"/>
              <a:gd name="T96" fmla="*/ 2767 w 2768"/>
              <a:gd name="T97" fmla="*/ 1195 h 2277"/>
              <a:gd name="T98" fmla="*/ 2767 w 2768"/>
              <a:gd name="T99" fmla="*/ 1195 h 2277"/>
              <a:gd name="T100" fmla="*/ 2201 w 2768"/>
              <a:gd name="T101" fmla="*/ 1099 h 2277"/>
              <a:gd name="T102" fmla="*/ 2201 w 2768"/>
              <a:gd name="T103" fmla="*/ 1099 h 2277"/>
              <a:gd name="T104" fmla="*/ 2166 w 2768"/>
              <a:gd name="T105" fmla="*/ 878 h 2277"/>
              <a:gd name="T106" fmla="*/ 2166 w 2768"/>
              <a:gd name="T107" fmla="*/ 878 h 2277"/>
              <a:gd name="T108" fmla="*/ 2026 w 2768"/>
              <a:gd name="T109" fmla="*/ 928 h 2277"/>
              <a:gd name="T110" fmla="*/ 2006 w 2768"/>
              <a:gd name="T111" fmla="*/ 836 h 2277"/>
              <a:gd name="T112" fmla="*/ 2006 w 2768"/>
              <a:gd name="T113" fmla="*/ 836 h 2277"/>
              <a:gd name="T114" fmla="*/ 2126 w 2768"/>
              <a:gd name="T115" fmla="*/ 792 h 2277"/>
              <a:gd name="T116" fmla="*/ 2126 w 2768"/>
              <a:gd name="T117" fmla="*/ 792 h 2277"/>
              <a:gd name="T118" fmla="*/ 1701 w 2768"/>
              <a:gd name="T119" fmla="*/ 555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68" h="2277">
                <a:moveTo>
                  <a:pt x="1701" y="555"/>
                </a:moveTo>
                <a:lnTo>
                  <a:pt x="1701" y="555"/>
                </a:lnTo>
                <a:cubicBezTo>
                  <a:pt x="1284" y="0"/>
                  <a:pt x="682" y="534"/>
                  <a:pt x="682" y="534"/>
                </a:cubicBezTo>
                <a:lnTo>
                  <a:pt x="682" y="534"/>
                </a:lnTo>
                <a:cubicBezTo>
                  <a:pt x="306" y="244"/>
                  <a:pt x="0" y="651"/>
                  <a:pt x="0" y="651"/>
                </a:cubicBezTo>
                <a:lnTo>
                  <a:pt x="0" y="1256"/>
                </a:lnTo>
                <a:lnTo>
                  <a:pt x="0" y="1331"/>
                </a:lnTo>
                <a:lnTo>
                  <a:pt x="0" y="1331"/>
                </a:lnTo>
                <a:cubicBezTo>
                  <a:pt x="5" y="1465"/>
                  <a:pt x="36" y="1751"/>
                  <a:pt x="213" y="1927"/>
                </a:cubicBezTo>
                <a:lnTo>
                  <a:pt x="213" y="1927"/>
                </a:lnTo>
                <a:cubicBezTo>
                  <a:pt x="320" y="2034"/>
                  <a:pt x="467" y="2085"/>
                  <a:pt x="649" y="2079"/>
                </a:cubicBezTo>
                <a:lnTo>
                  <a:pt x="649" y="2079"/>
                </a:lnTo>
                <a:cubicBezTo>
                  <a:pt x="766" y="1977"/>
                  <a:pt x="823" y="1874"/>
                  <a:pt x="818" y="1770"/>
                </a:cubicBezTo>
                <a:lnTo>
                  <a:pt x="818" y="1770"/>
                </a:lnTo>
                <a:cubicBezTo>
                  <a:pt x="810" y="1602"/>
                  <a:pt x="643" y="1483"/>
                  <a:pt x="641" y="1482"/>
                </a:cubicBezTo>
                <a:lnTo>
                  <a:pt x="695" y="1404"/>
                </a:lnTo>
                <a:lnTo>
                  <a:pt x="695" y="1404"/>
                </a:lnTo>
                <a:cubicBezTo>
                  <a:pt x="704" y="1410"/>
                  <a:pt x="903" y="1550"/>
                  <a:pt x="914" y="1765"/>
                </a:cubicBezTo>
                <a:lnTo>
                  <a:pt x="914" y="1765"/>
                </a:lnTo>
                <a:cubicBezTo>
                  <a:pt x="919" y="1887"/>
                  <a:pt x="864" y="2006"/>
                  <a:pt x="747" y="2118"/>
                </a:cubicBezTo>
                <a:lnTo>
                  <a:pt x="747" y="2118"/>
                </a:lnTo>
                <a:cubicBezTo>
                  <a:pt x="848" y="2173"/>
                  <a:pt x="1082" y="2276"/>
                  <a:pt x="1323" y="2215"/>
                </a:cubicBezTo>
                <a:lnTo>
                  <a:pt x="1323" y="2215"/>
                </a:lnTo>
                <a:cubicBezTo>
                  <a:pt x="1521" y="2164"/>
                  <a:pt x="1684" y="2013"/>
                  <a:pt x="1809" y="1766"/>
                </a:cubicBezTo>
                <a:lnTo>
                  <a:pt x="1809" y="1766"/>
                </a:lnTo>
                <a:cubicBezTo>
                  <a:pt x="1807" y="1530"/>
                  <a:pt x="1751" y="1358"/>
                  <a:pt x="1642" y="1255"/>
                </a:cubicBezTo>
                <a:lnTo>
                  <a:pt x="1642" y="1255"/>
                </a:lnTo>
                <a:cubicBezTo>
                  <a:pt x="1552" y="1169"/>
                  <a:pt x="1451" y="1157"/>
                  <a:pt x="1414" y="1156"/>
                </a:cubicBezTo>
                <a:lnTo>
                  <a:pt x="1414" y="1156"/>
                </a:lnTo>
                <a:cubicBezTo>
                  <a:pt x="1406" y="1230"/>
                  <a:pt x="1380" y="1310"/>
                  <a:pt x="1337" y="1397"/>
                </a:cubicBezTo>
                <a:lnTo>
                  <a:pt x="1252" y="1356"/>
                </a:lnTo>
                <a:lnTo>
                  <a:pt x="1252" y="1356"/>
                </a:lnTo>
                <a:cubicBezTo>
                  <a:pt x="1328" y="1200"/>
                  <a:pt x="1342" y="1074"/>
                  <a:pt x="1294" y="981"/>
                </a:cubicBezTo>
                <a:lnTo>
                  <a:pt x="1294" y="981"/>
                </a:lnTo>
                <a:cubicBezTo>
                  <a:pt x="1227" y="853"/>
                  <a:pt x="1059" y="825"/>
                  <a:pt x="1057" y="825"/>
                </a:cubicBezTo>
                <a:lnTo>
                  <a:pt x="1065" y="778"/>
                </a:lnTo>
                <a:lnTo>
                  <a:pt x="1073" y="731"/>
                </a:lnTo>
                <a:lnTo>
                  <a:pt x="1073" y="731"/>
                </a:lnTo>
                <a:cubicBezTo>
                  <a:pt x="1081" y="732"/>
                  <a:pt x="1289" y="766"/>
                  <a:pt x="1378" y="937"/>
                </a:cubicBezTo>
                <a:lnTo>
                  <a:pt x="1378" y="937"/>
                </a:lnTo>
                <a:cubicBezTo>
                  <a:pt x="1398" y="975"/>
                  <a:pt x="1410" y="1017"/>
                  <a:pt x="1415" y="1061"/>
                </a:cubicBezTo>
                <a:lnTo>
                  <a:pt x="1415" y="1061"/>
                </a:lnTo>
                <a:cubicBezTo>
                  <a:pt x="1464" y="1063"/>
                  <a:pt x="1592" y="1078"/>
                  <a:pt x="1706" y="1185"/>
                </a:cubicBezTo>
                <a:lnTo>
                  <a:pt x="1706" y="1185"/>
                </a:lnTo>
                <a:cubicBezTo>
                  <a:pt x="1832" y="1302"/>
                  <a:pt x="1898" y="1490"/>
                  <a:pt x="1904" y="1742"/>
                </a:cubicBezTo>
                <a:lnTo>
                  <a:pt x="1904" y="1742"/>
                </a:lnTo>
                <a:cubicBezTo>
                  <a:pt x="2007" y="1768"/>
                  <a:pt x="2333" y="1835"/>
                  <a:pt x="2552" y="1681"/>
                </a:cubicBezTo>
                <a:lnTo>
                  <a:pt x="2552" y="1681"/>
                </a:lnTo>
                <a:cubicBezTo>
                  <a:pt x="2685" y="1587"/>
                  <a:pt x="2758" y="1423"/>
                  <a:pt x="2767" y="1195"/>
                </a:cubicBezTo>
                <a:lnTo>
                  <a:pt x="2767" y="1195"/>
                </a:lnTo>
                <a:cubicBezTo>
                  <a:pt x="2479" y="874"/>
                  <a:pt x="2201" y="1099"/>
                  <a:pt x="2201" y="1099"/>
                </a:cubicBezTo>
                <a:lnTo>
                  <a:pt x="2201" y="1099"/>
                </a:lnTo>
                <a:cubicBezTo>
                  <a:pt x="2201" y="1012"/>
                  <a:pt x="2188" y="940"/>
                  <a:pt x="2166" y="878"/>
                </a:cubicBezTo>
                <a:lnTo>
                  <a:pt x="2166" y="878"/>
                </a:lnTo>
                <a:cubicBezTo>
                  <a:pt x="2092" y="913"/>
                  <a:pt x="2031" y="927"/>
                  <a:pt x="2026" y="928"/>
                </a:cubicBezTo>
                <a:lnTo>
                  <a:pt x="2006" y="836"/>
                </a:lnTo>
                <a:lnTo>
                  <a:pt x="2006" y="836"/>
                </a:lnTo>
                <a:cubicBezTo>
                  <a:pt x="2007" y="835"/>
                  <a:pt x="2061" y="823"/>
                  <a:pt x="2126" y="792"/>
                </a:cubicBezTo>
                <a:lnTo>
                  <a:pt x="2126" y="792"/>
                </a:lnTo>
                <a:cubicBezTo>
                  <a:pt x="1986" y="559"/>
                  <a:pt x="1701" y="555"/>
                  <a:pt x="1701" y="55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Gruppo" panose="02000604060000020004" pitchFamily="2" charset="0"/>
            </a:endParaRPr>
          </a:p>
        </p:txBody>
      </p:sp>
      <p:sp>
        <p:nvSpPr>
          <p:cNvPr id="18" name="Freeform 274">
            <a:extLst>
              <a:ext uri="{FF2B5EF4-FFF2-40B4-BE49-F238E27FC236}">
                <a16:creationId xmlns:a16="http://schemas.microsoft.com/office/drawing/2014/main" id="{C0EC5173-6B4C-AD4F-94B7-46684A90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054" y="4771440"/>
            <a:ext cx="3927530" cy="2054399"/>
          </a:xfrm>
          <a:custGeom>
            <a:avLst/>
            <a:gdLst>
              <a:gd name="T0" fmla="*/ 922 w 3155"/>
              <a:gd name="T1" fmla="*/ 1028 h 1648"/>
              <a:gd name="T2" fmla="*/ 922 w 3155"/>
              <a:gd name="T3" fmla="*/ 1028 h 1648"/>
              <a:gd name="T4" fmla="*/ 730 w 3155"/>
              <a:gd name="T5" fmla="*/ 714 h 1648"/>
              <a:gd name="T6" fmla="*/ 730 w 3155"/>
              <a:gd name="T7" fmla="*/ 714 h 1648"/>
              <a:gd name="T8" fmla="*/ 389 w 3155"/>
              <a:gd name="T9" fmla="*/ 724 h 1648"/>
              <a:gd name="T10" fmla="*/ 369 w 3155"/>
              <a:gd name="T11" fmla="*/ 682 h 1648"/>
              <a:gd name="T12" fmla="*/ 349 w 3155"/>
              <a:gd name="T13" fmla="*/ 639 h 1648"/>
              <a:gd name="T14" fmla="*/ 349 w 3155"/>
              <a:gd name="T15" fmla="*/ 639 h 1648"/>
              <a:gd name="T16" fmla="*/ 773 w 3155"/>
              <a:gd name="T17" fmla="*/ 630 h 1648"/>
              <a:gd name="T18" fmla="*/ 773 w 3155"/>
              <a:gd name="T19" fmla="*/ 630 h 1648"/>
              <a:gd name="T20" fmla="*/ 1015 w 3155"/>
              <a:gd name="T21" fmla="*/ 1010 h 1648"/>
              <a:gd name="T22" fmla="*/ 922 w 3155"/>
              <a:gd name="T23" fmla="*/ 1028 h 1648"/>
              <a:gd name="T24" fmla="*/ 2849 w 3155"/>
              <a:gd name="T25" fmla="*/ 654 h 1648"/>
              <a:gd name="T26" fmla="*/ 2849 w 3155"/>
              <a:gd name="T27" fmla="*/ 654 h 1648"/>
              <a:gd name="T28" fmla="*/ 2534 w 3155"/>
              <a:gd name="T29" fmla="*/ 474 h 1648"/>
              <a:gd name="T30" fmla="*/ 2534 w 3155"/>
              <a:gd name="T31" fmla="*/ 474 h 1648"/>
              <a:gd name="T32" fmla="*/ 1899 w 3155"/>
              <a:gd name="T33" fmla="*/ 644 h 1648"/>
              <a:gd name="T34" fmla="*/ 1899 w 3155"/>
              <a:gd name="T35" fmla="*/ 644 h 1648"/>
              <a:gd name="T36" fmla="*/ 1985 w 3155"/>
              <a:gd name="T37" fmla="*/ 998 h 1648"/>
              <a:gd name="T38" fmla="*/ 1890 w 3155"/>
              <a:gd name="T39" fmla="*/ 992 h 1648"/>
              <a:gd name="T40" fmla="*/ 1890 w 3155"/>
              <a:gd name="T41" fmla="*/ 992 h 1648"/>
              <a:gd name="T42" fmla="*/ 1765 w 3155"/>
              <a:gd name="T43" fmla="*/ 637 h 1648"/>
              <a:gd name="T44" fmla="*/ 1765 w 3155"/>
              <a:gd name="T45" fmla="*/ 637 h 1648"/>
              <a:gd name="T46" fmla="*/ 1411 w 3155"/>
              <a:gd name="T47" fmla="*/ 612 h 1648"/>
              <a:gd name="T48" fmla="*/ 1383 w 3155"/>
              <a:gd name="T49" fmla="*/ 521 h 1648"/>
              <a:gd name="T50" fmla="*/ 1383 w 3155"/>
              <a:gd name="T51" fmla="*/ 521 h 1648"/>
              <a:gd name="T52" fmla="*/ 1824 w 3155"/>
              <a:gd name="T53" fmla="*/ 563 h 1648"/>
              <a:gd name="T54" fmla="*/ 1824 w 3155"/>
              <a:gd name="T55" fmla="*/ 563 h 1648"/>
              <a:gd name="T56" fmla="*/ 1836 w 3155"/>
              <a:gd name="T57" fmla="*/ 573 h 1648"/>
              <a:gd name="T58" fmla="*/ 1836 w 3155"/>
              <a:gd name="T59" fmla="*/ 573 h 1648"/>
              <a:gd name="T60" fmla="*/ 2322 w 3155"/>
              <a:gd name="T61" fmla="*/ 347 h 1648"/>
              <a:gd name="T62" fmla="*/ 2322 w 3155"/>
              <a:gd name="T63" fmla="*/ 347 h 1648"/>
              <a:gd name="T64" fmla="*/ 2465 w 3155"/>
              <a:gd name="T65" fmla="*/ 359 h 1648"/>
              <a:gd name="T66" fmla="*/ 2465 w 3155"/>
              <a:gd name="T67" fmla="*/ 359 h 1648"/>
              <a:gd name="T68" fmla="*/ 2433 w 3155"/>
              <a:gd name="T69" fmla="*/ 0 h 1648"/>
              <a:gd name="T70" fmla="*/ 2433 w 3155"/>
              <a:gd name="T71" fmla="*/ 0 h 1648"/>
              <a:gd name="T72" fmla="*/ 1729 w 3155"/>
              <a:gd name="T73" fmla="*/ 246 h 1648"/>
              <a:gd name="T74" fmla="*/ 1729 w 3155"/>
              <a:gd name="T75" fmla="*/ 246 h 1648"/>
              <a:gd name="T76" fmla="*/ 1015 w 3155"/>
              <a:gd name="T77" fmla="*/ 337 h 1648"/>
              <a:gd name="T78" fmla="*/ 1015 w 3155"/>
              <a:gd name="T79" fmla="*/ 337 h 1648"/>
              <a:gd name="T80" fmla="*/ 349 w 3155"/>
              <a:gd name="T81" fmla="*/ 246 h 1648"/>
              <a:gd name="T82" fmla="*/ 349 w 3155"/>
              <a:gd name="T83" fmla="*/ 246 h 1648"/>
              <a:gd name="T84" fmla="*/ 0 w 3155"/>
              <a:gd name="T85" fmla="*/ 328 h 1648"/>
              <a:gd name="T86" fmla="*/ 0 w 3155"/>
              <a:gd name="T87" fmla="*/ 1049 h 1648"/>
              <a:gd name="T88" fmla="*/ 0 w 3155"/>
              <a:gd name="T89" fmla="*/ 1049 h 1648"/>
              <a:gd name="T90" fmla="*/ 950 w 3155"/>
              <a:gd name="T91" fmla="*/ 1375 h 1648"/>
              <a:gd name="T92" fmla="*/ 950 w 3155"/>
              <a:gd name="T93" fmla="*/ 1375 h 1648"/>
              <a:gd name="T94" fmla="*/ 1936 w 3155"/>
              <a:gd name="T95" fmla="*/ 1620 h 1648"/>
              <a:gd name="T96" fmla="*/ 1936 w 3155"/>
              <a:gd name="T97" fmla="*/ 1620 h 1648"/>
              <a:gd name="T98" fmla="*/ 2699 w 3155"/>
              <a:gd name="T99" fmla="*/ 1482 h 1648"/>
              <a:gd name="T100" fmla="*/ 2699 w 3155"/>
              <a:gd name="T101" fmla="*/ 1482 h 1648"/>
              <a:gd name="T102" fmla="*/ 2973 w 3155"/>
              <a:gd name="T103" fmla="*/ 1647 h 1648"/>
              <a:gd name="T104" fmla="*/ 2973 w 3155"/>
              <a:gd name="T105" fmla="*/ 1647 h 1648"/>
              <a:gd name="T106" fmla="*/ 3096 w 3155"/>
              <a:gd name="T107" fmla="*/ 1381 h 1648"/>
              <a:gd name="T108" fmla="*/ 3096 w 3155"/>
              <a:gd name="T109" fmla="*/ 1381 h 1648"/>
              <a:gd name="T110" fmla="*/ 2849 w 3155"/>
              <a:gd name="T111" fmla="*/ 65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155" h="1648">
                <a:moveTo>
                  <a:pt x="922" y="1028"/>
                </a:moveTo>
                <a:lnTo>
                  <a:pt x="922" y="1028"/>
                </a:lnTo>
                <a:cubicBezTo>
                  <a:pt x="891" y="868"/>
                  <a:pt x="827" y="763"/>
                  <a:pt x="730" y="714"/>
                </a:cubicBezTo>
                <a:lnTo>
                  <a:pt x="730" y="714"/>
                </a:lnTo>
                <a:cubicBezTo>
                  <a:pt x="579" y="638"/>
                  <a:pt x="391" y="724"/>
                  <a:pt x="389" y="724"/>
                </a:cubicBezTo>
                <a:lnTo>
                  <a:pt x="369" y="682"/>
                </a:lnTo>
                <a:lnTo>
                  <a:pt x="349" y="639"/>
                </a:lnTo>
                <a:lnTo>
                  <a:pt x="349" y="639"/>
                </a:lnTo>
                <a:cubicBezTo>
                  <a:pt x="358" y="635"/>
                  <a:pt x="580" y="532"/>
                  <a:pt x="773" y="630"/>
                </a:cubicBezTo>
                <a:lnTo>
                  <a:pt x="773" y="630"/>
                </a:lnTo>
                <a:cubicBezTo>
                  <a:pt x="898" y="692"/>
                  <a:pt x="979" y="820"/>
                  <a:pt x="1015" y="1010"/>
                </a:cubicBezTo>
                <a:lnTo>
                  <a:pt x="922" y="1028"/>
                </a:lnTo>
                <a:close/>
                <a:moveTo>
                  <a:pt x="2849" y="654"/>
                </a:moveTo>
                <a:lnTo>
                  <a:pt x="2849" y="654"/>
                </a:lnTo>
                <a:cubicBezTo>
                  <a:pt x="2837" y="643"/>
                  <a:pt x="2710" y="530"/>
                  <a:pt x="2534" y="474"/>
                </a:cubicBezTo>
                <a:lnTo>
                  <a:pt x="2534" y="474"/>
                </a:lnTo>
                <a:cubicBezTo>
                  <a:pt x="2298" y="398"/>
                  <a:pt x="2085" y="455"/>
                  <a:pt x="1899" y="644"/>
                </a:cubicBezTo>
                <a:lnTo>
                  <a:pt x="1899" y="644"/>
                </a:lnTo>
                <a:cubicBezTo>
                  <a:pt x="1997" y="792"/>
                  <a:pt x="1986" y="988"/>
                  <a:pt x="1985" y="998"/>
                </a:cubicBezTo>
                <a:lnTo>
                  <a:pt x="1890" y="992"/>
                </a:lnTo>
                <a:lnTo>
                  <a:pt x="1890" y="992"/>
                </a:lnTo>
                <a:cubicBezTo>
                  <a:pt x="1890" y="989"/>
                  <a:pt x="1904" y="746"/>
                  <a:pt x="1765" y="637"/>
                </a:cubicBezTo>
                <a:lnTo>
                  <a:pt x="1765" y="637"/>
                </a:lnTo>
                <a:cubicBezTo>
                  <a:pt x="1685" y="574"/>
                  <a:pt x="1566" y="566"/>
                  <a:pt x="1411" y="612"/>
                </a:cubicBezTo>
                <a:lnTo>
                  <a:pt x="1383" y="521"/>
                </a:lnTo>
                <a:lnTo>
                  <a:pt x="1383" y="521"/>
                </a:lnTo>
                <a:cubicBezTo>
                  <a:pt x="1571" y="465"/>
                  <a:pt x="1719" y="479"/>
                  <a:pt x="1824" y="563"/>
                </a:cubicBezTo>
                <a:lnTo>
                  <a:pt x="1824" y="563"/>
                </a:lnTo>
                <a:cubicBezTo>
                  <a:pt x="1829" y="566"/>
                  <a:pt x="1833" y="570"/>
                  <a:pt x="1836" y="573"/>
                </a:cubicBezTo>
                <a:lnTo>
                  <a:pt x="1836" y="573"/>
                </a:lnTo>
                <a:cubicBezTo>
                  <a:pt x="1981" y="428"/>
                  <a:pt x="2144" y="352"/>
                  <a:pt x="2322" y="347"/>
                </a:cubicBezTo>
                <a:lnTo>
                  <a:pt x="2322" y="347"/>
                </a:lnTo>
                <a:cubicBezTo>
                  <a:pt x="2371" y="346"/>
                  <a:pt x="2419" y="350"/>
                  <a:pt x="2465" y="359"/>
                </a:cubicBezTo>
                <a:lnTo>
                  <a:pt x="2465" y="359"/>
                </a:lnTo>
                <a:cubicBezTo>
                  <a:pt x="2470" y="300"/>
                  <a:pt x="2476" y="158"/>
                  <a:pt x="2433" y="0"/>
                </a:cubicBezTo>
                <a:lnTo>
                  <a:pt x="2433" y="0"/>
                </a:lnTo>
                <a:cubicBezTo>
                  <a:pt x="2266" y="356"/>
                  <a:pt x="1729" y="246"/>
                  <a:pt x="1729" y="246"/>
                </a:cubicBezTo>
                <a:lnTo>
                  <a:pt x="1729" y="246"/>
                </a:lnTo>
                <a:cubicBezTo>
                  <a:pt x="1284" y="660"/>
                  <a:pt x="1015" y="337"/>
                  <a:pt x="1015" y="337"/>
                </a:cubicBezTo>
                <a:lnTo>
                  <a:pt x="1015" y="337"/>
                </a:lnTo>
                <a:cubicBezTo>
                  <a:pt x="566" y="674"/>
                  <a:pt x="349" y="246"/>
                  <a:pt x="349" y="246"/>
                </a:cubicBezTo>
                <a:lnTo>
                  <a:pt x="349" y="246"/>
                </a:lnTo>
                <a:cubicBezTo>
                  <a:pt x="195" y="334"/>
                  <a:pt x="82" y="350"/>
                  <a:pt x="0" y="328"/>
                </a:cubicBezTo>
                <a:lnTo>
                  <a:pt x="0" y="1049"/>
                </a:lnTo>
                <a:lnTo>
                  <a:pt x="0" y="1049"/>
                </a:lnTo>
                <a:cubicBezTo>
                  <a:pt x="452" y="772"/>
                  <a:pt x="950" y="1375"/>
                  <a:pt x="950" y="1375"/>
                </a:cubicBezTo>
                <a:lnTo>
                  <a:pt x="950" y="1375"/>
                </a:lnTo>
                <a:cubicBezTo>
                  <a:pt x="1617" y="891"/>
                  <a:pt x="1936" y="1620"/>
                  <a:pt x="1936" y="1620"/>
                </a:cubicBezTo>
                <a:lnTo>
                  <a:pt x="1936" y="1620"/>
                </a:lnTo>
                <a:cubicBezTo>
                  <a:pt x="2060" y="1548"/>
                  <a:pt x="2386" y="1389"/>
                  <a:pt x="2699" y="1482"/>
                </a:cubicBezTo>
                <a:lnTo>
                  <a:pt x="2699" y="1482"/>
                </a:lnTo>
                <a:cubicBezTo>
                  <a:pt x="2802" y="1514"/>
                  <a:pt x="2893" y="1568"/>
                  <a:pt x="2973" y="1647"/>
                </a:cubicBezTo>
                <a:lnTo>
                  <a:pt x="2973" y="1647"/>
                </a:lnTo>
                <a:cubicBezTo>
                  <a:pt x="3010" y="1598"/>
                  <a:pt x="3068" y="1504"/>
                  <a:pt x="3096" y="1381"/>
                </a:cubicBezTo>
                <a:lnTo>
                  <a:pt x="3096" y="1381"/>
                </a:lnTo>
                <a:cubicBezTo>
                  <a:pt x="3154" y="1134"/>
                  <a:pt x="3071" y="890"/>
                  <a:pt x="2849" y="6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Gruppo" panose="02000604060000020004" pitchFamily="2" charset="0"/>
            </a:endParaRPr>
          </a:p>
        </p:txBody>
      </p:sp>
      <p:sp>
        <p:nvSpPr>
          <p:cNvPr id="19" name="Freeform 275">
            <a:extLst>
              <a:ext uri="{FF2B5EF4-FFF2-40B4-BE49-F238E27FC236}">
                <a16:creationId xmlns:a16="http://schemas.microsoft.com/office/drawing/2014/main" id="{9B344D6B-6666-2F4A-AD56-02A28C1D6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573" y="3293809"/>
            <a:ext cx="3048639" cy="2318065"/>
          </a:xfrm>
          <a:custGeom>
            <a:avLst/>
            <a:gdLst>
              <a:gd name="T0" fmla="*/ 363 w 2448"/>
              <a:gd name="T1" fmla="*/ 1433 h 1862"/>
              <a:gd name="T2" fmla="*/ 363 w 2448"/>
              <a:gd name="T3" fmla="*/ 1433 h 1862"/>
              <a:gd name="T4" fmla="*/ 1029 w 2448"/>
              <a:gd name="T5" fmla="*/ 1524 h 1862"/>
              <a:gd name="T6" fmla="*/ 1029 w 2448"/>
              <a:gd name="T7" fmla="*/ 1524 h 1862"/>
              <a:gd name="T8" fmla="*/ 1743 w 2448"/>
              <a:gd name="T9" fmla="*/ 1433 h 1862"/>
              <a:gd name="T10" fmla="*/ 1743 w 2448"/>
              <a:gd name="T11" fmla="*/ 1433 h 1862"/>
              <a:gd name="T12" fmla="*/ 2447 w 2448"/>
              <a:gd name="T13" fmla="*/ 1187 h 1862"/>
              <a:gd name="T14" fmla="*/ 2447 w 2448"/>
              <a:gd name="T15" fmla="*/ 1187 h 1862"/>
              <a:gd name="T16" fmla="*/ 2436 w 2448"/>
              <a:gd name="T17" fmla="*/ 1148 h 1862"/>
              <a:gd name="T18" fmla="*/ 2436 w 2448"/>
              <a:gd name="T19" fmla="*/ 1148 h 1862"/>
              <a:gd name="T20" fmla="*/ 1792 w 2448"/>
              <a:gd name="T21" fmla="*/ 582 h 1862"/>
              <a:gd name="T22" fmla="*/ 1792 w 2448"/>
              <a:gd name="T23" fmla="*/ 582 h 1862"/>
              <a:gd name="T24" fmla="*/ 1135 w 2448"/>
              <a:gd name="T25" fmla="*/ 636 h 1862"/>
              <a:gd name="T26" fmla="*/ 1135 w 2448"/>
              <a:gd name="T27" fmla="*/ 636 h 1862"/>
              <a:gd name="T28" fmla="*/ 1000 w 2448"/>
              <a:gd name="T29" fmla="*/ 838 h 1862"/>
              <a:gd name="T30" fmla="*/ 1000 w 2448"/>
              <a:gd name="T31" fmla="*/ 838 h 1862"/>
              <a:gd name="T32" fmla="*/ 1334 w 2448"/>
              <a:gd name="T33" fmla="*/ 1161 h 1862"/>
              <a:gd name="T34" fmla="*/ 1246 w 2448"/>
              <a:gd name="T35" fmla="*/ 1196 h 1862"/>
              <a:gd name="T36" fmla="*/ 1246 w 2448"/>
              <a:gd name="T37" fmla="*/ 1196 h 1862"/>
              <a:gd name="T38" fmla="*/ 959 w 2448"/>
              <a:gd name="T39" fmla="*/ 925 h 1862"/>
              <a:gd name="T40" fmla="*/ 959 w 2448"/>
              <a:gd name="T41" fmla="*/ 925 h 1862"/>
              <a:gd name="T42" fmla="*/ 537 w 2448"/>
              <a:gd name="T43" fmla="*/ 1074 h 1862"/>
              <a:gd name="T44" fmla="*/ 476 w 2448"/>
              <a:gd name="T45" fmla="*/ 1001 h 1862"/>
              <a:gd name="T46" fmla="*/ 476 w 2448"/>
              <a:gd name="T47" fmla="*/ 1001 h 1862"/>
              <a:gd name="T48" fmla="*/ 905 w 2448"/>
              <a:gd name="T49" fmla="*/ 822 h 1862"/>
              <a:gd name="T50" fmla="*/ 905 w 2448"/>
              <a:gd name="T51" fmla="*/ 822 h 1862"/>
              <a:gd name="T52" fmla="*/ 1076 w 2448"/>
              <a:gd name="T53" fmla="*/ 562 h 1862"/>
              <a:gd name="T54" fmla="*/ 1076 w 2448"/>
              <a:gd name="T55" fmla="*/ 562 h 1862"/>
              <a:gd name="T56" fmla="*/ 1571 w 2448"/>
              <a:gd name="T57" fmla="*/ 450 h 1862"/>
              <a:gd name="T58" fmla="*/ 1571 w 2448"/>
              <a:gd name="T59" fmla="*/ 450 h 1862"/>
              <a:gd name="T60" fmla="*/ 1431 w 2448"/>
              <a:gd name="T61" fmla="*/ 237 h 1862"/>
              <a:gd name="T62" fmla="*/ 1431 w 2448"/>
              <a:gd name="T63" fmla="*/ 237 h 1862"/>
              <a:gd name="T64" fmla="*/ 716 w 2448"/>
              <a:gd name="T65" fmla="*/ 47 h 1862"/>
              <a:gd name="T66" fmla="*/ 712 w 2448"/>
              <a:gd name="T67" fmla="*/ 48 h 1862"/>
              <a:gd name="T68" fmla="*/ 708 w 2448"/>
              <a:gd name="T69" fmla="*/ 48 h 1862"/>
              <a:gd name="T70" fmla="*/ 708 w 2448"/>
              <a:gd name="T71" fmla="*/ 48 h 1862"/>
              <a:gd name="T72" fmla="*/ 273 w 2448"/>
              <a:gd name="T73" fmla="*/ 249 h 1862"/>
              <a:gd name="T74" fmla="*/ 273 w 2448"/>
              <a:gd name="T75" fmla="*/ 249 h 1862"/>
              <a:gd name="T76" fmla="*/ 75 w 2448"/>
              <a:gd name="T77" fmla="*/ 599 h 1862"/>
              <a:gd name="T78" fmla="*/ 75 w 2448"/>
              <a:gd name="T79" fmla="*/ 599 h 1862"/>
              <a:gd name="T80" fmla="*/ 14 w 2448"/>
              <a:gd name="T81" fmla="*/ 1229 h 1862"/>
              <a:gd name="T82" fmla="*/ 14 w 2448"/>
              <a:gd name="T83" fmla="*/ 1230 h 1862"/>
              <a:gd name="T84" fmla="*/ 14 w 2448"/>
              <a:gd name="T85" fmla="*/ 1515 h 1862"/>
              <a:gd name="T86" fmla="*/ 14 w 2448"/>
              <a:gd name="T87" fmla="*/ 1515 h 1862"/>
              <a:gd name="T88" fmla="*/ 363 w 2448"/>
              <a:gd name="T89" fmla="*/ 1433 h 18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448" h="1862">
                <a:moveTo>
                  <a:pt x="363" y="1433"/>
                </a:moveTo>
                <a:lnTo>
                  <a:pt x="363" y="1433"/>
                </a:lnTo>
                <a:cubicBezTo>
                  <a:pt x="363" y="1433"/>
                  <a:pt x="580" y="1861"/>
                  <a:pt x="1029" y="1524"/>
                </a:cubicBezTo>
                <a:lnTo>
                  <a:pt x="1029" y="1524"/>
                </a:lnTo>
                <a:cubicBezTo>
                  <a:pt x="1029" y="1524"/>
                  <a:pt x="1298" y="1847"/>
                  <a:pt x="1743" y="1433"/>
                </a:cubicBezTo>
                <a:lnTo>
                  <a:pt x="1743" y="1433"/>
                </a:lnTo>
                <a:cubicBezTo>
                  <a:pt x="1743" y="1433"/>
                  <a:pt x="2280" y="1543"/>
                  <a:pt x="2447" y="1187"/>
                </a:cubicBezTo>
                <a:lnTo>
                  <a:pt x="2447" y="1187"/>
                </a:lnTo>
                <a:cubicBezTo>
                  <a:pt x="2444" y="1174"/>
                  <a:pt x="2441" y="1161"/>
                  <a:pt x="2436" y="1148"/>
                </a:cubicBezTo>
                <a:lnTo>
                  <a:pt x="2436" y="1148"/>
                </a:lnTo>
                <a:cubicBezTo>
                  <a:pt x="2344" y="851"/>
                  <a:pt x="2127" y="661"/>
                  <a:pt x="1792" y="582"/>
                </a:cubicBezTo>
                <a:lnTo>
                  <a:pt x="1792" y="582"/>
                </a:lnTo>
                <a:cubicBezTo>
                  <a:pt x="1496" y="512"/>
                  <a:pt x="1275" y="530"/>
                  <a:pt x="1135" y="636"/>
                </a:cubicBezTo>
                <a:lnTo>
                  <a:pt x="1135" y="636"/>
                </a:lnTo>
                <a:cubicBezTo>
                  <a:pt x="1054" y="698"/>
                  <a:pt x="1016" y="779"/>
                  <a:pt x="1000" y="838"/>
                </a:cubicBezTo>
                <a:lnTo>
                  <a:pt x="1000" y="838"/>
                </a:lnTo>
                <a:cubicBezTo>
                  <a:pt x="1226" y="904"/>
                  <a:pt x="1329" y="1150"/>
                  <a:pt x="1334" y="1161"/>
                </a:cubicBezTo>
                <a:lnTo>
                  <a:pt x="1246" y="1196"/>
                </a:lnTo>
                <a:lnTo>
                  <a:pt x="1246" y="1196"/>
                </a:lnTo>
                <a:cubicBezTo>
                  <a:pt x="1245" y="1194"/>
                  <a:pt x="1151" y="972"/>
                  <a:pt x="959" y="925"/>
                </a:cubicBezTo>
                <a:lnTo>
                  <a:pt x="959" y="925"/>
                </a:lnTo>
                <a:cubicBezTo>
                  <a:pt x="835" y="894"/>
                  <a:pt x="693" y="944"/>
                  <a:pt x="537" y="1074"/>
                </a:cubicBezTo>
                <a:lnTo>
                  <a:pt x="476" y="1001"/>
                </a:lnTo>
                <a:lnTo>
                  <a:pt x="476" y="1001"/>
                </a:lnTo>
                <a:cubicBezTo>
                  <a:pt x="627" y="876"/>
                  <a:pt x="770" y="816"/>
                  <a:pt x="905" y="822"/>
                </a:cubicBezTo>
                <a:lnTo>
                  <a:pt x="905" y="822"/>
                </a:lnTo>
                <a:cubicBezTo>
                  <a:pt x="924" y="749"/>
                  <a:pt x="969" y="643"/>
                  <a:pt x="1076" y="562"/>
                </a:cubicBezTo>
                <a:lnTo>
                  <a:pt x="1076" y="562"/>
                </a:lnTo>
                <a:cubicBezTo>
                  <a:pt x="1195" y="470"/>
                  <a:pt x="1362" y="433"/>
                  <a:pt x="1571" y="450"/>
                </a:cubicBezTo>
                <a:lnTo>
                  <a:pt x="1571" y="450"/>
                </a:lnTo>
                <a:cubicBezTo>
                  <a:pt x="1548" y="395"/>
                  <a:pt x="1505" y="313"/>
                  <a:pt x="1431" y="237"/>
                </a:cubicBezTo>
                <a:lnTo>
                  <a:pt x="1431" y="237"/>
                </a:lnTo>
                <a:cubicBezTo>
                  <a:pt x="1263" y="64"/>
                  <a:pt x="1023" y="0"/>
                  <a:pt x="716" y="47"/>
                </a:cubicBezTo>
                <a:lnTo>
                  <a:pt x="712" y="48"/>
                </a:lnTo>
                <a:lnTo>
                  <a:pt x="708" y="48"/>
                </a:lnTo>
                <a:lnTo>
                  <a:pt x="708" y="48"/>
                </a:lnTo>
                <a:cubicBezTo>
                  <a:pt x="706" y="48"/>
                  <a:pt x="467" y="48"/>
                  <a:pt x="273" y="249"/>
                </a:cubicBezTo>
                <a:lnTo>
                  <a:pt x="273" y="249"/>
                </a:lnTo>
                <a:cubicBezTo>
                  <a:pt x="185" y="339"/>
                  <a:pt x="119" y="457"/>
                  <a:pt x="75" y="599"/>
                </a:cubicBezTo>
                <a:lnTo>
                  <a:pt x="75" y="599"/>
                </a:lnTo>
                <a:cubicBezTo>
                  <a:pt x="21" y="772"/>
                  <a:pt x="0" y="984"/>
                  <a:pt x="14" y="1229"/>
                </a:cubicBezTo>
                <a:lnTo>
                  <a:pt x="14" y="1230"/>
                </a:lnTo>
                <a:lnTo>
                  <a:pt x="14" y="1515"/>
                </a:lnTo>
                <a:lnTo>
                  <a:pt x="14" y="1515"/>
                </a:lnTo>
                <a:cubicBezTo>
                  <a:pt x="96" y="1537"/>
                  <a:pt x="209" y="1521"/>
                  <a:pt x="363" y="14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Gruppo" panose="02000604060000020004" pitchFamily="2" charset="0"/>
            </a:endParaRPr>
          </a:p>
        </p:txBody>
      </p:sp>
      <p:sp>
        <p:nvSpPr>
          <p:cNvPr id="20" name="Freeform 276">
            <a:extLst>
              <a:ext uri="{FF2B5EF4-FFF2-40B4-BE49-F238E27FC236}">
                <a16:creationId xmlns:a16="http://schemas.microsoft.com/office/drawing/2014/main" id="{28E73270-CBB1-2943-9077-455AC5B8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502" y="3293806"/>
            <a:ext cx="4064855" cy="6965182"/>
          </a:xfrm>
          <a:custGeom>
            <a:avLst/>
            <a:gdLst>
              <a:gd name="T0" fmla="*/ 2297 w 3263"/>
              <a:gd name="T1" fmla="*/ 2560 h 5592"/>
              <a:gd name="T2" fmla="*/ 2285 w 3263"/>
              <a:gd name="T3" fmla="*/ 2566 h 5592"/>
              <a:gd name="T4" fmla="*/ 3240 w 3263"/>
              <a:gd name="T5" fmla="*/ 1652 h 5592"/>
              <a:gd name="T6" fmla="*/ 3240 w 3263"/>
              <a:gd name="T7" fmla="*/ 1229 h 5592"/>
              <a:gd name="T8" fmla="*/ 2981 w 3263"/>
              <a:gd name="T9" fmla="*/ 249 h 5592"/>
              <a:gd name="T10" fmla="*/ 2541 w 3263"/>
              <a:gd name="T11" fmla="*/ 48 h 5592"/>
              <a:gd name="T12" fmla="*/ 1823 w 3263"/>
              <a:gd name="T13" fmla="*/ 237 h 5592"/>
              <a:gd name="T14" fmla="*/ 1683 w 3263"/>
              <a:gd name="T15" fmla="*/ 450 h 5592"/>
              <a:gd name="T16" fmla="*/ 2349 w 3263"/>
              <a:gd name="T17" fmla="*/ 822 h 5592"/>
              <a:gd name="T18" fmla="*/ 2717 w 3263"/>
              <a:gd name="T19" fmla="*/ 1074 h 5592"/>
              <a:gd name="T20" fmla="*/ 2294 w 3263"/>
              <a:gd name="T21" fmla="*/ 925 h 5592"/>
              <a:gd name="T22" fmla="*/ 1920 w 3263"/>
              <a:gd name="T23" fmla="*/ 1161 h 5592"/>
              <a:gd name="T24" fmla="*/ 2119 w 3263"/>
              <a:gd name="T25" fmla="*/ 636 h 5592"/>
              <a:gd name="T26" fmla="*/ 1462 w 3263"/>
              <a:gd name="T27" fmla="*/ 582 h 5592"/>
              <a:gd name="T28" fmla="*/ 775 w 3263"/>
              <a:gd name="T29" fmla="*/ 1546 h 5592"/>
              <a:gd name="T30" fmla="*/ 918 w 3263"/>
              <a:gd name="T31" fmla="*/ 1534 h 5592"/>
              <a:gd name="T32" fmla="*/ 1415 w 3263"/>
              <a:gd name="T33" fmla="*/ 1750 h 5592"/>
              <a:gd name="T34" fmla="*/ 1829 w 3263"/>
              <a:gd name="T35" fmla="*/ 1799 h 5592"/>
              <a:gd name="T36" fmla="*/ 1475 w 3263"/>
              <a:gd name="T37" fmla="*/ 1824 h 5592"/>
              <a:gd name="T38" fmla="*/ 1255 w 3263"/>
              <a:gd name="T39" fmla="*/ 2185 h 5592"/>
              <a:gd name="T40" fmla="*/ 705 w 3263"/>
              <a:gd name="T41" fmla="*/ 1661 h 5592"/>
              <a:gd name="T42" fmla="*/ 390 w 3263"/>
              <a:gd name="T43" fmla="*/ 1841 h 5592"/>
              <a:gd name="T44" fmla="*/ 267 w 3263"/>
              <a:gd name="T45" fmla="*/ 2834 h 5592"/>
              <a:gd name="T46" fmla="*/ 541 w 3263"/>
              <a:gd name="T47" fmla="*/ 2669 h 5592"/>
              <a:gd name="T48" fmla="*/ 1362 w 3263"/>
              <a:gd name="T49" fmla="*/ 2737 h 5592"/>
              <a:gd name="T50" fmla="*/ 1612 w 3263"/>
              <a:gd name="T51" fmla="*/ 2662 h 5592"/>
              <a:gd name="T52" fmla="*/ 1384 w 3263"/>
              <a:gd name="T53" fmla="*/ 2864 h 5592"/>
              <a:gd name="T54" fmla="*/ 1340 w 3263"/>
              <a:gd name="T55" fmla="*/ 3280 h 5592"/>
              <a:gd name="T56" fmla="*/ 1269 w 3263"/>
              <a:gd name="T57" fmla="*/ 2903 h 5592"/>
              <a:gd name="T58" fmla="*/ 144 w 3263"/>
              <a:gd name="T59" fmla="*/ 3209 h 5592"/>
              <a:gd name="T60" fmla="*/ 164 w 3263"/>
              <a:gd name="T61" fmla="*/ 4143 h 5592"/>
              <a:gd name="T62" fmla="*/ 565 w 3263"/>
              <a:gd name="T63" fmla="*/ 4088 h 5592"/>
              <a:gd name="T64" fmla="*/ 811 w 3263"/>
              <a:gd name="T65" fmla="*/ 3916 h 5592"/>
              <a:gd name="T66" fmla="*/ 987 w 3263"/>
              <a:gd name="T67" fmla="*/ 3481 h 5592"/>
              <a:gd name="T68" fmla="*/ 1234 w 3263"/>
              <a:gd name="T69" fmla="*/ 4151 h 5592"/>
              <a:gd name="T70" fmla="*/ 850 w 3263"/>
              <a:gd name="T71" fmla="*/ 4002 h 5592"/>
              <a:gd name="T72" fmla="*/ 630 w 3263"/>
              <a:gd name="T73" fmla="*/ 4158 h 5592"/>
              <a:gd name="T74" fmla="*/ 472 w 3263"/>
              <a:gd name="T75" fmla="*/ 4476 h 5592"/>
              <a:gd name="T76" fmla="*/ 688 w 3263"/>
              <a:gd name="T77" fmla="*/ 4996 h 5592"/>
              <a:gd name="T78" fmla="*/ 1534 w 3263"/>
              <a:gd name="T79" fmla="*/ 4500 h 5592"/>
              <a:gd name="T80" fmla="*/ 1825 w 3263"/>
              <a:gd name="T81" fmla="*/ 4376 h 5592"/>
              <a:gd name="T82" fmla="*/ 2167 w 3263"/>
              <a:gd name="T83" fmla="*/ 4046 h 5592"/>
              <a:gd name="T84" fmla="*/ 2182 w 3263"/>
              <a:gd name="T85" fmla="*/ 4140 h 5592"/>
              <a:gd name="T86" fmla="*/ 1988 w 3263"/>
              <a:gd name="T87" fmla="*/ 4671 h 5592"/>
              <a:gd name="T88" fmla="*/ 1826 w 3263"/>
              <a:gd name="T89" fmla="*/ 4471 h 5592"/>
              <a:gd name="T90" fmla="*/ 1598 w 3263"/>
              <a:gd name="T91" fmla="*/ 4570 h 5592"/>
              <a:gd name="T92" fmla="*/ 1916 w 3263"/>
              <a:gd name="T93" fmla="*/ 5530 h 5592"/>
              <a:gd name="T94" fmla="*/ 2492 w 3263"/>
              <a:gd name="T95" fmla="*/ 5433 h 5592"/>
              <a:gd name="T96" fmla="*/ 2544 w 3263"/>
              <a:gd name="T97" fmla="*/ 4719 h 5592"/>
              <a:gd name="T98" fmla="*/ 2422 w 3263"/>
              <a:gd name="T99" fmla="*/ 5085 h 5592"/>
              <a:gd name="T100" fmla="*/ 2590 w 3263"/>
              <a:gd name="T101" fmla="*/ 5394 h 5592"/>
              <a:gd name="T102" fmla="*/ 3240 w 3263"/>
              <a:gd name="T103" fmla="*/ 4573 h 5592"/>
              <a:gd name="T104" fmla="*/ 3244 w 3263"/>
              <a:gd name="T105" fmla="*/ 2431 h 5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263" h="5592">
                <a:moveTo>
                  <a:pt x="2285" y="2566"/>
                </a:moveTo>
                <a:lnTo>
                  <a:pt x="2297" y="2560"/>
                </a:lnTo>
                <a:lnTo>
                  <a:pt x="2297" y="2560"/>
                </a:lnTo>
                <a:cubicBezTo>
                  <a:pt x="2292" y="2566"/>
                  <a:pt x="2289" y="2569"/>
                  <a:pt x="2289" y="2569"/>
                </a:cubicBezTo>
                <a:lnTo>
                  <a:pt x="2289" y="2569"/>
                </a:lnTo>
                <a:cubicBezTo>
                  <a:pt x="2288" y="2568"/>
                  <a:pt x="2286" y="2566"/>
                  <a:pt x="2285" y="2566"/>
                </a:cubicBezTo>
                <a:close/>
                <a:moveTo>
                  <a:pt x="3244" y="2431"/>
                </a:moveTo>
                <a:lnTo>
                  <a:pt x="3244" y="1653"/>
                </a:lnTo>
                <a:lnTo>
                  <a:pt x="3240" y="1652"/>
                </a:lnTo>
                <a:lnTo>
                  <a:pt x="3240" y="1230"/>
                </a:lnTo>
                <a:lnTo>
                  <a:pt x="3240" y="1229"/>
                </a:lnTo>
                <a:lnTo>
                  <a:pt x="3240" y="1229"/>
                </a:lnTo>
                <a:cubicBezTo>
                  <a:pt x="3253" y="984"/>
                  <a:pt x="3232" y="772"/>
                  <a:pt x="3179" y="599"/>
                </a:cubicBezTo>
                <a:lnTo>
                  <a:pt x="3179" y="599"/>
                </a:lnTo>
                <a:cubicBezTo>
                  <a:pt x="3135" y="457"/>
                  <a:pt x="3069" y="339"/>
                  <a:pt x="2981" y="249"/>
                </a:cubicBezTo>
                <a:lnTo>
                  <a:pt x="2981" y="249"/>
                </a:lnTo>
                <a:cubicBezTo>
                  <a:pt x="2787" y="48"/>
                  <a:pt x="2548" y="48"/>
                  <a:pt x="2546" y="48"/>
                </a:cubicBezTo>
                <a:lnTo>
                  <a:pt x="2541" y="48"/>
                </a:lnTo>
                <a:lnTo>
                  <a:pt x="2538" y="47"/>
                </a:lnTo>
                <a:lnTo>
                  <a:pt x="2538" y="47"/>
                </a:lnTo>
                <a:cubicBezTo>
                  <a:pt x="2231" y="0"/>
                  <a:pt x="1990" y="64"/>
                  <a:pt x="1823" y="237"/>
                </a:cubicBezTo>
                <a:lnTo>
                  <a:pt x="1823" y="237"/>
                </a:lnTo>
                <a:cubicBezTo>
                  <a:pt x="1749" y="313"/>
                  <a:pt x="1706" y="395"/>
                  <a:pt x="1683" y="450"/>
                </a:cubicBezTo>
                <a:lnTo>
                  <a:pt x="1683" y="450"/>
                </a:lnTo>
                <a:cubicBezTo>
                  <a:pt x="1892" y="433"/>
                  <a:pt x="2058" y="470"/>
                  <a:pt x="2178" y="562"/>
                </a:cubicBezTo>
                <a:lnTo>
                  <a:pt x="2178" y="562"/>
                </a:lnTo>
                <a:cubicBezTo>
                  <a:pt x="2285" y="643"/>
                  <a:pt x="2330" y="749"/>
                  <a:pt x="2349" y="822"/>
                </a:cubicBezTo>
                <a:lnTo>
                  <a:pt x="2349" y="822"/>
                </a:lnTo>
                <a:cubicBezTo>
                  <a:pt x="2483" y="816"/>
                  <a:pt x="2627" y="876"/>
                  <a:pt x="2778" y="1001"/>
                </a:cubicBezTo>
                <a:lnTo>
                  <a:pt x="2717" y="1074"/>
                </a:lnTo>
                <a:lnTo>
                  <a:pt x="2717" y="1074"/>
                </a:lnTo>
                <a:cubicBezTo>
                  <a:pt x="2561" y="944"/>
                  <a:pt x="2419" y="894"/>
                  <a:pt x="2294" y="925"/>
                </a:cubicBezTo>
                <a:lnTo>
                  <a:pt x="2294" y="925"/>
                </a:lnTo>
                <a:cubicBezTo>
                  <a:pt x="2103" y="972"/>
                  <a:pt x="2009" y="1194"/>
                  <a:pt x="2008" y="1196"/>
                </a:cubicBezTo>
                <a:lnTo>
                  <a:pt x="1920" y="1161"/>
                </a:lnTo>
                <a:lnTo>
                  <a:pt x="1920" y="1161"/>
                </a:lnTo>
                <a:cubicBezTo>
                  <a:pt x="1924" y="1150"/>
                  <a:pt x="2028" y="904"/>
                  <a:pt x="2254" y="838"/>
                </a:cubicBezTo>
                <a:lnTo>
                  <a:pt x="2254" y="838"/>
                </a:lnTo>
                <a:cubicBezTo>
                  <a:pt x="2238" y="779"/>
                  <a:pt x="2200" y="698"/>
                  <a:pt x="2119" y="636"/>
                </a:cubicBezTo>
                <a:lnTo>
                  <a:pt x="2119" y="636"/>
                </a:lnTo>
                <a:cubicBezTo>
                  <a:pt x="1979" y="530"/>
                  <a:pt x="1758" y="512"/>
                  <a:pt x="1462" y="582"/>
                </a:cubicBezTo>
                <a:lnTo>
                  <a:pt x="1462" y="582"/>
                </a:lnTo>
                <a:cubicBezTo>
                  <a:pt x="1127" y="661"/>
                  <a:pt x="910" y="851"/>
                  <a:pt x="818" y="1148"/>
                </a:cubicBezTo>
                <a:lnTo>
                  <a:pt x="818" y="1148"/>
                </a:lnTo>
                <a:cubicBezTo>
                  <a:pt x="763" y="1322"/>
                  <a:pt x="769" y="1482"/>
                  <a:pt x="775" y="1546"/>
                </a:cubicBezTo>
                <a:lnTo>
                  <a:pt x="775" y="1546"/>
                </a:lnTo>
                <a:cubicBezTo>
                  <a:pt x="820" y="1537"/>
                  <a:pt x="869" y="1533"/>
                  <a:pt x="918" y="1534"/>
                </a:cubicBezTo>
                <a:lnTo>
                  <a:pt x="918" y="1534"/>
                </a:lnTo>
                <a:cubicBezTo>
                  <a:pt x="1096" y="1539"/>
                  <a:pt x="1259" y="1615"/>
                  <a:pt x="1403" y="1760"/>
                </a:cubicBezTo>
                <a:lnTo>
                  <a:pt x="1403" y="1760"/>
                </a:lnTo>
                <a:cubicBezTo>
                  <a:pt x="1407" y="1757"/>
                  <a:pt x="1411" y="1753"/>
                  <a:pt x="1415" y="1750"/>
                </a:cubicBezTo>
                <a:lnTo>
                  <a:pt x="1415" y="1750"/>
                </a:lnTo>
                <a:cubicBezTo>
                  <a:pt x="1521" y="1666"/>
                  <a:pt x="1669" y="1652"/>
                  <a:pt x="1857" y="1708"/>
                </a:cubicBezTo>
                <a:lnTo>
                  <a:pt x="1829" y="1799"/>
                </a:lnTo>
                <a:lnTo>
                  <a:pt x="1829" y="1799"/>
                </a:lnTo>
                <a:cubicBezTo>
                  <a:pt x="1674" y="1753"/>
                  <a:pt x="1555" y="1761"/>
                  <a:pt x="1475" y="1824"/>
                </a:cubicBezTo>
                <a:lnTo>
                  <a:pt x="1475" y="1824"/>
                </a:lnTo>
                <a:cubicBezTo>
                  <a:pt x="1336" y="1933"/>
                  <a:pt x="1349" y="2176"/>
                  <a:pt x="1350" y="2179"/>
                </a:cubicBezTo>
                <a:lnTo>
                  <a:pt x="1255" y="2185"/>
                </a:lnTo>
                <a:lnTo>
                  <a:pt x="1255" y="2185"/>
                </a:lnTo>
                <a:cubicBezTo>
                  <a:pt x="1254" y="2175"/>
                  <a:pt x="1243" y="1979"/>
                  <a:pt x="1340" y="1831"/>
                </a:cubicBezTo>
                <a:lnTo>
                  <a:pt x="1340" y="1831"/>
                </a:lnTo>
                <a:cubicBezTo>
                  <a:pt x="1155" y="1642"/>
                  <a:pt x="941" y="1585"/>
                  <a:pt x="705" y="1661"/>
                </a:cubicBezTo>
                <a:lnTo>
                  <a:pt x="705" y="1661"/>
                </a:lnTo>
                <a:cubicBezTo>
                  <a:pt x="529" y="1717"/>
                  <a:pt x="403" y="1830"/>
                  <a:pt x="390" y="1841"/>
                </a:cubicBezTo>
                <a:lnTo>
                  <a:pt x="390" y="1841"/>
                </a:lnTo>
                <a:cubicBezTo>
                  <a:pt x="169" y="2077"/>
                  <a:pt x="86" y="2321"/>
                  <a:pt x="143" y="2568"/>
                </a:cubicBezTo>
                <a:lnTo>
                  <a:pt x="143" y="2568"/>
                </a:lnTo>
                <a:cubicBezTo>
                  <a:pt x="172" y="2691"/>
                  <a:pt x="230" y="2785"/>
                  <a:pt x="267" y="2834"/>
                </a:cubicBezTo>
                <a:lnTo>
                  <a:pt x="267" y="2834"/>
                </a:lnTo>
                <a:cubicBezTo>
                  <a:pt x="347" y="2755"/>
                  <a:pt x="438" y="2701"/>
                  <a:pt x="541" y="2669"/>
                </a:cubicBezTo>
                <a:lnTo>
                  <a:pt x="541" y="2669"/>
                </a:lnTo>
                <a:cubicBezTo>
                  <a:pt x="854" y="2576"/>
                  <a:pt x="1178" y="2734"/>
                  <a:pt x="1303" y="2806"/>
                </a:cubicBezTo>
                <a:lnTo>
                  <a:pt x="1303" y="2814"/>
                </a:lnTo>
                <a:lnTo>
                  <a:pt x="1362" y="2737"/>
                </a:lnTo>
                <a:lnTo>
                  <a:pt x="1362" y="2737"/>
                </a:lnTo>
                <a:cubicBezTo>
                  <a:pt x="1462" y="2639"/>
                  <a:pt x="1598" y="2616"/>
                  <a:pt x="1605" y="2615"/>
                </a:cubicBezTo>
                <a:lnTo>
                  <a:pt x="1612" y="2662"/>
                </a:lnTo>
                <a:lnTo>
                  <a:pt x="1620" y="2708"/>
                </a:lnTo>
                <a:lnTo>
                  <a:pt x="1620" y="2708"/>
                </a:lnTo>
                <a:cubicBezTo>
                  <a:pt x="1619" y="2709"/>
                  <a:pt x="1451" y="2737"/>
                  <a:pt x="1384" y="2864"/>
                </a:cubicBezTo>
                <a:lnTo>
                  <a:pt x="1384" y="2864"/>
                </a:lnTo>
                <a:cubicBezTo>
                  <a:pt x="1336" y="2957"/>
                  <a:pt x="1349" y="3083"/>
                  <a:pt x="1426" y="3238"/>
                </a:cubicBezTo>
                <a:lnTo>
                  <a:pt x="1340" y="3280"/>
                </a:lnTo>
                <a:lnTo>
                  <a:pt x="1340" y="3280"/>
                </a:lnTo>
                <a:cubicBezTo>
                  <a:pt x="1269" y="3136"/>
                  <a:pt x="1246" y="3010"/>
                  <a:pt x="1269" y="2903"/>
                </a:cubicBezTo>
                <a:lnTo>
                  <a:pt x="1269" y="2903"/>
                </a:lnTo>
                <a:cubicBezTo>
                  <a:pt x="1170" y="2845"/>
                  <a:pt x="855" y="2681"/>
                  <a:pt x="568" y="2767"/>
                </a:cubicBezTo>
                <a:lnTo>
                  <a:pt x="568" y="2767"/>
                </a:lnTo>
                <a:cubicBezTo>
                  <a:pt x="384" y="2822"/>
                  <a:pt x="241" y="2970"/>
                  <a:pt x="144" y="3209"/>
                </a:cubicBezTo>
                <a:lnTo>
                  <a:pt x="144" y="3209"/>
                </a:lnTo>
                <a:cubicBezTo>
                  <a:pt x="0" y="3565"/>
                  <a:pt x="6" y="3879"/>
                  <a:pt x="164" y="4143"/>
                </a:cubicBezTo>
                <a:lnTo>
                  <a:pt x="164" y="4143"/>
                </a:lnTo>
                <a:cubicBezTo>
                  <a:pt x="236" y="4263"/>
                  <a:pt x="324" y="4345"/>
                  <a:pt x="383" y="4390"/>
                </a:cubicBezTo>
                <a:lnTo>
                  <a:pt x="383" y="4390"/>
                </a:lnTo>
                <a:cubicBezTo>
                  <a:pt x="410" y="4282"/>
                  <a:pt x="470" y="4180"/>
                  <a:pt x="565" y="4088"/>
                </a:cubicBezTo>
                <a:lnTo>
                  <a:pt x="565" y="4088"/>
                </a:lnTo>
                <a:cubicBezTo>
                  <a:pt x="652" y="4005"/>
                  <a:pt x="748" y="3948"/>
                  <a:pt x="811" y="3916"/>
                </a:cubicBezTo>
                <a:lnTo>
                  <a:pt x="811" y="3916"/>
                </a:lnTo>
                <a:cubicBezTo>
                  <a:pt x="767" y="3779"/>
                  <a:pt x="798" y="3617"/>
                  <a:pt x="904" y="3434"/>
                </a:cubicBezTo>
                <a:lnTo>
                  <a:pt x="987" y="3481"/>
                </a:lnTo>
                <a:lnTo>
                  <a:pt x="987" y="3481"/>
                </a:lnTo>
                <a:cubicBezTo>
                  <a:pt x="886" y="3655"/>
                  <a:pt x="861" y="3803"/>
                  <a:pt x="913" y="3919"/>
                </a:cubicBezTo>
                <a:lnTo>
                  <a:pt x="913" y="3919"/>
                </a:lnTo>
                <a:cubicBezTo>
                  <a:pt x="993" y="4097"/>
                  <a:pt x="1232" y="4150"/>
                  <a:pt x="1234" y="4151"/>
                </a:cubicBezTo>
                <a:lnTo>
                  <a:pt x="1214" y="4243"/>
                </a:lnTo>
                <a:lnTo>
                  <a:pt x="1214" y="4243"/>
                </a:lnTo>
                <a:cubicBezTo>
                  <a:pt x="1203" y="4241"/>
                  <a:pt x="964" y="4188"/>
                  <a:pt x="850" y="4002"/>
                </a:cubicBezTo>
                <a:lnTo>
                  <a:pt x="850" y="4002"/>
                </a:lnTo>
                <a:cubicBezTo>
                  <a:pt x="792" y="4032"/>
                  <a:pt x="706" y="4084"/>
                  <a:pt x="630" y="4158"/>
                </a:cubicBezTo>
                <a:lnTo>
                  <a:pt x="630" y="4158"/>
                </a:lnTo>
                <a:cubicBezTo>
                  <a:pt x="539" y="4247"/>
                  <a:pt x="485" y="4343"/>
                  <a:pt x="469" y="4448"/>
                </a:cubicBezTo>
                <a:lnTo>
                  <a:pt x="471" y="4449"/>
                </a:lnTo>
                <a:lnTo>
                  <a:pt x="472" y="4476"/>
                </a:lnTo>
                <a:lnTo>
                  <a:pt x="472" y="4476"/>
                </a:lnTo>
                <a:cubicBezTo>
                  <a:pt x="476" y="4723"/>
                  <a:pt x="548" y="4897"/>
                  <a:pt x="688" y="4996"/>
                </a:cubicBezTo>
                <a:lnTo>
                  <a:pt x="688" y="4996"/>
                </a:lnTo>
                <a:cubicBezTo>
                  <a:pt x="907" y="5150"/>
                  <a:pt x="1233" y="5083"/>
                  <a:pt x="1336" y="5057"/>
                </a:cubicBezTo>
                <a:lnTo>
                  <a:pt x="1336" y="5057"/>
                </a:lnTo>
                <a:cubicBezTo>
                  <a:pt x="1342" y="4805"/>
                  <a:pt x="1408" y="4617"/>
                  <a:pt x="1534" y="4500"/>
                </a:cubicBezTo>
                <a:lnTo>
                  <a:pt x="1534" y="4500"/>
                </a:lnTo>
                <a:cubicBezTo>
                  <a:pt x="1648" y="4393"/>
                  <a:pt x="1776" y="4378"/>
                  <a:pt x="1825" y="4376"/>
                </a:cubicBezTo>
                <a:lnTo>
                  <a:pt x="1825" y="4376"/>
                </a:lnTo>
                <a:cubicBezTo>
                  <a:pt x="1830" y="4332"/>
                  <a:pt x="1842" y="4290"/>
                  <a:pt x="1862" y="4252"/>
                </a:cubicBezTo>
                <a:lnTo>
                  <a:pt x="1862" y="4252"/>
                </a:lnTo>
                <a:cubicBezTo>
                  <a:pt x="1951" y="4081"/>
                  <a:pt x="2158" y="4047"/>
                  <a:pt x="2167" y="4046"/>
                </a:cubicBezTo>
                <a:lnTo>
                  <a:pt x="2175" y="4093"/>
                </a:lnTo>
                <a:lnTo>
                  <a:pt x="2182" y="4140"/>
                </a:lnTo>
                <a:lnTo>
                  <a:pt x="2182" y="4140"/>
                </a:lnTo>
                <a:cubicBezTo>
                  <a:pt x="2181" y="4140"/>
                  <a:pt x="2013" y="4168"/>
                  <a:pt x="1946" y="4296"/>
                </a:cubicBezTo>
                <a:lnTo>
                  <a:pt x="1946" y="4296"/>
                </a:lnTo>
                <a:cubicBezTo>
                  <a:pt x="1898" y="4389"/>
                  <a:pt x="1911" y="4515"/>
                  <a:pt x="1988" y="4671"/>
                </a:cubicBezTo>
                <a:lnTo>
                  <a:pt x="1902" y="4712"/>
                </a:lnTo>
                <a:lnTo>
                  <a:pt x="1902" y="4712"/>
                </a:lnTo>
                <a:cubicBezTo>
                  <a:pt x="1859" y="4625"/>
                  <a:pt x="1834" y="4545"/>
                  <a:pt x="1826" y="4471"/>
                </a:cubicBezTo>
                <a:lnTo>
                  <a:pt x="1826" y="4471"/>
                </a:lnTo>
                <a:cubicBezTo>
                  <a:pt x="1789" y="4472"/>
                  <a:pt x="1688" y="4484"/>
                  <a:pt x="1598" y="4570"/>
                </a:cubicBezTo>
                <a:lnTo>
                  <a:pt x="1598" y="4570"/>
                </a:lnTo>
                <a:cubicBezTo>
                  <a:pt x="1489" y="4673"/>
                  <a:pt x="1433" y="4845"/>
                  <a:pt x="1431" y="5081"/>
                </a:cubicBezTo>
                <a:lnTo>
                  <a:pt x="1431" y="5081"/>
                </a:lnTo>
                <a:cubicBezTo>
                  <a:pt x="1556" y="5328"/>
                  <a:pt x="1719" y="5479"/>
                  <a:pt x="1916" y="5530"/>
                </a:cubicBezTo>
                <a:lnTo>
                  <a:pt x="1916" y="5530"/>
                </a:lnTo>
                <a:cubicBezTo>
                  <a:pt x="2158" y="5591"/>
                  <a:pt x="2392" y="5488"/>
                  <a:pt x="2492" y="5433"/>
                </a:cubicBezTo>
                <a:lnTo>
                  <a:pt x="2492" y="5433"/>
                </a:lnTo>
                <a:cubicBezTo>
                  <a:pt x="2376" y="5321"/>
                  <a:pt x="2321" y="5202"/>
                  <a:pt x="2326" y="5080"/>
                </a:cubicBezTo>
                <a:lnTo>
                  <a:pt x="2326" y="5080"/>
                </a:lnTo>
                <a:cubicBezTo>
                  <a:pt x="2336" y="4865"/>
                  <a:pt x="2536" y="4725"/>
                  <a:pt x="2544" y="4719"/>
                </a:cubicBezTo>
                <a:lnTo>
                  <a:pt x="2599" y="4797"/>
                </a:lnTo>
                <a:lnTo>
                  <a:pt x="2599" y="4797"/>
                </a:lnTo>
                <a:cubicBezTo>
                  <a:pt x="2597" y="4798"/>
                  <a:pt x="2429" y="4917"/>
                  <a:pt x="2422" y="5085"/>
                </a:cubicBezTo>
                <a:lnTo>
                  <a:pt x="2422" y="5085"/>
                </a:lnTo>
                <a:cubicBezTo>
                  <a:pt x="2417" y="5189"/>
                  <a:pt x="2474" y="5292"/>
                  <a:pt x="2590" y="5394"/>
                </a:cubicBezTo>
                <a:lnTo>
                  <a:pt x="2590" y="5394"/>
                </a:lnTo>
                <a:cubicBezTo>
                  <a:pt x="2773" y="5400"/>
                  <a:pt x="2920" y="5349"/>
                  <a:pt x="3026" y="5242"/>
                </a:cubicBezTo>
                <a:lnTo>
                  <a:pt x="3026" y="5242"/>
                </a:lnTo>
                <a:cubicBezTo>
                  <a:pt x="3262" y="5008"/>
                  <a:pt x="3240" y="4578"/>
                  <a:pt x="3240" y="4573"/>
                </a:cubicBezTo>
                <a:lnTo>
                  <a:pt x="3240" y="4571"/>
                </a:lnTo>
                <a:lnTo>
                  <a:pt x="3240" y="2431"/>
                </a:lnTo>
                <a:lnTo>
                  <a:pt x="3244" y="243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Gruppo" panose="0200060406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2B39B-BCEF-368A-44C1-50E73D1866A9}"/>
              </a:ext>
            </a:extLst>
          </p:cNvPr>
          <p:cNvSpPr txBox="1"/>
          <p:nvPr/>
        </p:nvSpPr>
        <p:spPr>
          <a:xfrm>
            <a:off x="10305419" y="1868973"/>
            <a:ext cx="5624392" cy="2027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A4480-C72E-B804-316F-930600D2984D}"/>
              </a:ext>
            </a:extLst>
          </p:cNvPr>
          <p:cNvSpPr txBox="1"/>
          <p:nvPr/>
        </p:nvSpPr>
        <p:spPr>
          <a:xfrm>
            <a:off x="10305419" y="1017881"/>
            <a:ext cx="56243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b="0" dirty="0"/>
              <a:t>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0E3D6-0FD9-28BF-95C1-4269D6821FA8}"/>
              </a:ext>
            </a:extLst>
          </p:cNvPr>
          <p:cNvSpPr txBox="1"/>
          <p:nvPr/>
        </p:nvSpPr>
        <p:spPr>
          <a:xfrm>
            <a:off x="17097125" y="1868973"/>
            <a:ext cx="5624392" cy="2027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F6FFC8-DFF8-AA09-62DE-C1C9A0E884F2}"/>
              </a:ext>
            </a:extLst>
          </p:cNvPr>
          <p:cNvSpPr txBox="1"/>
          <p:nvPr/>
        </p:nvSpPr>
        <p:spPr>
          <a:xfrm>
            <a:off x="17097125" y="1017881"/>
            <a:ext cx="56243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b="0" dirty="0"/>
              <a:t>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E570DA-65BA-C387-06DA-E3D27BD8CA60}"/>
              </a:ext>
            </a:extLst>
          </p:cNvPr>
          <p:cNvSpPr txBox="1"/>
          <p:nvPr/>
        </p:nvSpPr>
        <p:spPr>
          <a:xfrm>
            <a:off x="10305419" y="6256177"/>
            <a:ext cx="5624392" cy="2027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0C544E-6F9C-BA9A-5B9D-69B1590F74F6}"/>
              </a:ext>
            </a:extLst>
          </p:cNvPr>
          <p:cNvSpPr txBox="1"/>
          <p:nvPr/>
        </p:nvSpPr>
        <p:spPr>
          <a:xfrm>
            <a:off x="10305419" y="5405086"/>
            <a:ext cx="56243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b="0" dirty="0"/>
              <a:t>02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A9FF31-8E2B-174D-DB20-FEE8F333F98D}"/>
              </a:ext>
            </a:extLst>
          </p:cNvPr>
          <p:cNvSpPr txBox="1"/>
          <p:nvPr/>
        </p:nvSpPr>
        <p:spPr>
          <a:xfrm>
            <a:off x="17097125" y="6256177"/>
            <a:ext cx="5624392" cy="2027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0F53B3-3B00-E269-6C6D-17F1A6664B92}"/>
              </a:ext>
            </a:extLst>
          </p:cNvPr>
          <p:cNvSpPr txBox="1"/>
          <p:nvPr/>
        </p:nvSpPr>
        <p:spPr>
          <a:xfrm>
            <a:off x="17097125" y="5405086"/>
            <a:ext cx="56243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b="0" dirty="0"/>
              <a:t>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E3A5B-02E1-C278-AEFF-AD8623FA410A}"/>
              </a:ext>
            </a:extLst>
          </p:cNvPr>
          <p:cNvSpPr txBox="1"/>
          <p:nvPr/>
        </p:nvSpPr>
        <p:spPr>
          <a:xfrm>
            <a:off x="10305419" y="10643383"/>
            <a:ext cx="5624392" cy="2027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3325C8-8C6F-3DB2-D32E-5CFCDEC290F4}"/>
              </a:ext>
            </a:extLst>
          </p:cNvPr>
          <p:cNvSpPr txBox="1"/>
          <p:nvPr/>
        </p:nvSpPr>
        <p:spPr>
          <a:xfrm>
            <a:off x="10305419" y="9792291"/>
            <a:ext cx="56243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b="0" dirty="0"/>
              <a:t>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85B6A-A5B0-3636-2D4E-30ECCF76F5D8}"/>
              </a:ext>
            </a:extLst>
          </p:cNvPr>
          <p:cNvSpPr txBox="1"/>
          <p:nvPr/>
        </p:nvSpPr>
        <p:spPr>
          <a:xfrm>
            <a:off x="17097125" y="10643383"/>
            <a:ext cx="5624392" cy="2027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Make a big impact with professional slides, charts, infographics and more.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CEAD7E-4D0F-467A-F0E1-7F9FAC25C029}"/>
              </a:ext>
            </a:extLst>
          </p:cNvPr>
          <p:cNvSpPr txBox="1"/>
          <p:nvPr/>
        </p:nvSpPr>
        <p:spPr>
          <a:xfrm>
            <a:off x="17097125" y="9792291"/>
            <a:ext cx="562439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8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r>
              <a:rPr lang="en-US" b="0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71073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bre 1">
            <a:extLst>
              <a:ext uri="{FF2B5EF4-FFF2-40B4-BE49-F238E27FC236}">
                <a16:creationId xmlns:a16="http://schemas.microsoft.com/office/drawing/2014/main" id="{C4086056-A44A-44F4-23B0-C997F320E9D9}"/>
              </a:ext>
            </a:extLst>
          </p:cNvPr>
          <p:cNvSpPr/>
          <p:nvPr/>
        </p:nvSpPr>
        <p:spPr>
          <a:xfrm rot="9000385">
            <a:off x="8223900" y="-4964133"/>
            <a:ext cx="16798702" cy="17324512"/>
          </a:xfrm>
          <a:custGeom>
            <a:avLst/>
            <a:gdLst>
              <a:gd name="connsiteX0" fmla="*/ 2559647 w 8937338"/>
              <a:gd name="connsiteY0" fmla="*/ 1971846 h 9217082"/>
              <a:gd name="connsiteX1" fmla="*/ 2617422 w 8937338"/>
              <a:gd name="connsiteY1" fmla="*/ 1945152 h 9217082"/>
              <a:gd name="connsiteX2" fmla="*/ 2568683 w 8937338"/>
              <a:gd name="connsiteY2" fmla="*/ 1942800 h 9217082"/>
              <a:gd name="connsiteX3" fmla="*/ 2568770 w 8937338"/>
              <a:gd name="connsiteY3" fmla="*/ 1942788 h 9217082"/>
              <a:gd name="connsiteX4" fmla="*/ 2568433 w 8937338"/>
              <a:gd name="connsiteY4" fmla="*/ 1942788 h 9217082"/>
              <a:gd name="connsiteX5" fmla="*/ 2568683 w 8937338"/>
              <a:gd name="connsiteY5" fmla="*/ 1942800 h 9217082"/>
              <a:gd name="connsiteX6" fmla="*/ 2529242 w 8937338"/>
              <a:gd name="connsiteY6" fmla="*/ 1948194 h 9217082"/>
              <a:gd name="connsiteX7" fmla="*/ 2559647 w 8937338"/>
              <a:gd name="connsiteY7" fmla="*/ 1971846 h 9217082"/>
              <a:gd name="connsiteX8" fmla="*/ 2756956 w 8937338"/>
              <a:gd name="connsiteY8" fmla="*/ 1968130 h 9217082"/>
              <a:gd name="connsiteX9" fmla="*/ 2772836 w 8937338"/>
              <a:gd name="connsiteY9" fmla="*/ 1961709 h 9217082"/>
              <a:gd name="connsiteX10" fmla="*/ 2744455 w 8937338"/>
              <a:gd name="connsiteY10" fmla="*/ 1959344 h 9217082"/>
              <a:gd name="connsiteX11" fmla="*/ 2756956 w 8937338"/>
              <a:gd name="connsiteY11" fmla="*/ 1968130 h 9217082"/>
              <a:gd name="connsiteX12" fmla="*/ 2904601 w 8937338"/>
              <a:gd name="connsiteY12" fmla="*/ 1978942 h 9217082"/>
              <a:gd name="connsiteX13" fmla="*/ 2914060 w 8937338"/>
              <a:gd name="connsiteY13" fmla="*/ 1975902 h 9217082"/>
              <a:gd name="connsiteX14" fmla="*/ 2914059 w 8937338"/>
              <a:gd name="connsiteY14" fmla="*/ 1975564 h 9217082"/>
              <a:gd name="connsiteX15" fmla="*/ 2897505 w 8937338"/>
              <a:gd name="connsiteY15" fmla="*/ 1974212 h 9217082"/>
              <a:gd name="connsiteX16" fmla="*/ 2904601 w 8937338"/>
              <a:gd name="connsiteY16" fmla="*/ 1978942 h 9217082"/>
              <a:gd name="connsiteX17" fmla="*/ 2463359 w 8937338"/>
              <a:gd name="connsiteY17" fmla="*/ 2042807 h 9217082"/>
              <a:gd name="connsiteX18" fmla="*/ 2528565 w 8937338"/>
              <a:gd name="connsiteY18" fmla="*/ 1991107 h 9217082"/>
              <a:gd name="connsiteX19" fmla="*/ 2488698 w 8937338"/>
              <a:gd name="connsiteY19" fmla="*/ 1960021 h 9217082"/>
              <a:gd name="connsiteX20" fmla="*/ 2412342 w 8937338"/>
              <a:gd name="connsiteY20" fmla="*/ 1999893 h 9217082"/>
              <a:gd name="connsiteX21" fmla="*/ 2463359 w 8937338"/>
              <a:gd name="connsiteY21" fmla="*/ 2042807 h 9217082"/>
              <a:gd name="connsiteX22" fmla="*/ 2640395 w 8937338"/>
              <a:gd name="connsiteY22" fmla="*/ 2035034 h 9217082"/>
              <a:gd name="connsiteX23" fmla="*/ 2718441 w 8937338"/>
              <a:gd name="connsiteY23" fmla="*/ 1985702 h 9217082"/>
              <a:gd name="connsiteX24" fmla="*/ 2703914 w 8937338"/>
              <a:gd name="connsiteY24" fmla="*/ 1975226 h 9217082"/>
              <a:gd name="connsiteX25" fmla="*/ 2681614 w 8937338"/>
              <a:gd name="connsiteY25" fmla="*/ 1963737 h 9217082"/>
              <a:gd name="connsiteX26" fmla="*/ 2590393 w 8937338"/>
              <a:gd name="connsiteY26" fmla="*/ 1995838 h 9217082"/>
              <a:gd name="connsiteX27" fmla="*/ 2640395 w 8937338"/>
              <a:gd name="connsiteY27" fmla="*/ 2035034 h 9217082"/>
              <a:gd name="connsiteX28" fmla="*/ 2821826 w 8937338"/>
              <a:gd name="connsiteY28" fmla="*/ 2018477 h 9217082"/>
              <a:gd name="connsiteX29" fmla="*/ 2865746 w 8937338"/>
              <a:gd name="connsiteY29" fmla="*/ 1995162 h 9217082"/>
              <a:gd name="connsiteX30" fmla="*/ 2835003 w 8937338"/>
              <a:gd name="connsiteY30" fmla="*/ 1980295 h 9217082"/>
              <a:gd name="connsiteX31" fmla="*/ 2834664 w 8937338"/>
              <a:gd name="connsiteY31" fmla="*/ 1980295 h 9217082"/>
              <a:gd name="connsiteX32" fmla="*/ 2787363 w 8937338"/>
              <a:gd name="connsiteY32" fmla="*/ 1992459 h 9217082"/>
              <a:gd name="connsiteX33" fmla="*/ 2796486 w 8937338"/>
              <a:gd name="connsiteY33" fmla="*/ 2000231 h 9217082"/>
              <a:gd name="connsiteX34" fmla="*/ 2821826 w 8937338"/>
              <a:gd name="connsiteY34" fmla="*/ 2018477 h 9217082"/>
              <a:gd name="connsiteX35" fmla="*/ 2967104 w 8937338"/>
              <a:gd name="connsiteY35" fmla="*/ 2029966 h 9217082"/>
              <a:gd name="connsiteX36" fmla="*/ 2986699 w 8937338"/>
              <a:gd name="connsiteY36" fmla="*/ 2019491 h 9217082"/>
              <a:gd name="connsiteX37" fmla="*/ 2955277 w 8937338"/>
              <a:gd name="connsiteY37" fmla="*/ 1998878 h 9217082"/>
              <a:gd name="connsiteX38" fmla="*/ 2937371 w 8937338"/>
              <a:gd name="connsiteY38" fmla="*/ 2003609 h 9217082"/>
              <a:gd name="connsiteX39" fmla="*/ 2967104 w 8937338"/>
              <a:gd name="connsiteY39" fmla="*/ 2029966 h 9217082"/>
              <a:gd name="connsiteX40" fmla="*/ 2384638 w 8937338"/>
              <a:gd name="connsiteY40" fmla="*/ 2125930 h 9217082"/>
              <a:gd name="connsiteX41" fmla="*/ 2439033 w 8937338"/>
              <a:gd name="connsiteY41" fmla="*/ 2066122 h 9217082"/>
              <a:gd name="connsiteX42" fmla="*/ 2383963 w 8937338"/>
              <a:gd name="connsiteY42" fmla="*/ 2019829 h 9217082"/>
              <a:gd name="connsiteX43" fmla="*/ 2325851 w 8937338"/>
              <a:gd name="connsiteY43" fmla="*/ 2072542 h 9217082"/>
              <a:gd name="connsiteX44" fmla="*/ 2384638 w 8937338"/>
              <a:gd name="connsiteY44" fmla="*/ 2125930 h 9217082"/>
              <a:gd name="connsiteX45" fmla="*/ 3117450 w 8937338"/>
              <a:gd name="connsiteY45" fmla="*/ 2036049 h 9217082"/>
              <a:gd name="connsiteX46" fmla="*/ 3158330 w 8937338"/>
              <a:gd name="connsiteY46" fmla="*/ 2018478 h 9217082"/>
              <a:gd name="connsiteX47" fmla="*/ 3135357 w 8937338"/>
              <a:gd name="connsiteY47" fmla="*/ 2008002 h 9217082"/>
              <a:gd name="connsiteX48" fmla="*/ 3135357 w 8937338"/>
              <a:gd name="connsiteY48" fmla="*/ 2007664 h 9217082"/>
              <a:gd name="connsiteX49" fmla="*/ 3093123 w 8937338"/>
              <a:gd name="connsiteY49" fmla="*/ 2015436 h 9217082"/>
              <a:gd name="connsiteX50" fmla="*/ 3117450 w 8937338"/>
              <a:gd name="connsiteY50" fmla="*/ 2036049 h 9217082"/>
              <a:gd name="connsiteX51" fmla="*/ 2549851 w 8937338"/>
              <a:gd name="connsiteY51" fmla="*/ 2115456 h 9217082"/>
              <a:gd name="connsiteX52" fmla="*/ 2613369 w 8937338"/>
              <a:gd name="connsiteY52" fmla="*/ 2056660 h 9217082"/>
              <a:gd name="connsiteX53" fmla="*/ 2558972 w 8937338"/>
              <a:gd name="connsiteY53" fmla="*/ 2014423 h 9217082"/>
              <a:gd name="connsiteX54" fmla="*/ 2491063 w 8937338"/>
              <a:gd name="connsiteY54" fmla="*/ 2065784 h 9217082"/>
              <a:gd name="connsiteX55" fmla="*/ 2549851 w 8937338"/>
              <a:gd name="connsiteY55" fmla="*/ 2115456 h 9217082"/>
              <a:gd name="connsiteX56" fmla="*/ 2717765 w 8937338"/>
              <a:gd name="connsiteY56" fmla="*/ 2095181 h 9217082"/>
              <a:gd name="connsiteX57" fmla="*/ 2788039 w 8937338"/>
              <a:gd name="connsiteY57" fmla="*/ 2040104 h 9217082"/>
              <a:gd name="connsiteX58" fmla="*/ 2766416 w 8937338"/>
              <a:gd name="connsiteY58" fmla="*/ 2020167 h 9217082"/>
              <a:gd name="connsiteX59" fmla="*/ 2749186 w 8937338"/>
              <a:gd name="connsiteY59" fmla="*/ 2007664 h 9217082"/>
              <a:gd name="connsiteX60" fmla="*/ 2667424 w 8937338"/>
              <a:gd name="connsiteY60" fmla="*/ 2055985 h 9217082"/>
              <a:gd name="connsiteX61" fmla="*/ 2717765 w 8937338"/>
              <a:gd name="connsiteY61" fmla="*/ 2095181 h 9217082"/>
              <a:gd name="connsiteX62" fmla="*/ 2898856 w 8937338"/>
              <a:gd name="connsiteY62" fmla="*/ 2073893 h 9217082"/>
              <a:gd name="connsiteX63" fmla="*/ 2937710 w 8937338"/>
              <a:gd name="connsiteY63" fmla="*/ 2047876 h 9217082"/>
              <a:gd name="connsiteX64" fmla="*/ 2899870 w 8937338"/>
              <a:gd name="connsiteY64" fmla="*/ 2016788 h 9217082"/>
              <a:gd name="connsiteX65" fmla="*/ 2851555 w 8937338"/>
              <a:gd name="connsiteY65" fmla="*/ 2039765 h 9217082"/>
              <a:gd name="connsiteX66" fmla="*/ 2898856 w 8937338"/>
              <a:gd name="connsiteY66" fmla="*/ 2073893 h 9217082"/>
              <a:gd name="connsiteX67" fmla="*/ 3263741 w 8937338"/>
              <a:gd name="connsiteY67" fmla="*/ 2045848 h 9217082"/>
              <a:gd name="connsiteX68" fmla="*/ 3270837 w 8937338"/>
              <a:gd name="connsiteY68" fmla="*/ 2042806 h 9217082"/>
              <a:gd name="connsiteX69" fmla="*/ 3246173 w 8937338"/>
              <a:gd name="connsiteY69" fmla="*/ 2027939 h 9217082"/>
              <a:gd name="connsiteX70" fmla="*/ 3242120 w 8937338"/>
              <a:gd name="connsiteY70" fmla="*/ 2028953 h 9217082"/>
              <a:gd name="connsiteX71" fmla="*/ 3263741 w 8937338"/>
              <a:gd name="connsiteY71" fmla="*/ 2045848 h 9217082"/>
              <a:gd name="connsiteX72" fmla="*/ 3023863 w 8937338"/>
              <a:gd name="connsiteY72" fmla="*/ 2091803 h 9217082"/>
              <a:gd name="connsiteX73" fmla="*/ 3060014 w 8937338"/>
              <a:gd name="connsiteY73" fmla="*/ 2067812 h 9217082"/>
              <a:gd name="connsiteX74" fmla="*/ 3019133 w 8937338"/>
              <a:gd name="connsiteY74" fmla="*/ 2041117 h 9217082"/>
              <a:gd name="connsiteX75" fmla="*/ 3019134 w 8937338"/>
              <a:gd name="connsiteY75" fmla="*/ 2040779 h 9217082"/>
              <a:gd name="connsiteX76" fmla="*/ 2991430 w 8937338"/>
              <a:gd name="connsiteY76" fmla="*/ 2054295 h 9217082"/>
              <a:gd name="connsiteX77" fmla="*/ 3023863 w 8937338"/>
              <a:gd name="connsiteY77" fmla="*/ 2091803 h 9217082"/>
              <a:gd name="connsiteX78" fmla="*/ 3410709 w 8937338"/>
              <a:gd name="connsiteY78" fmla="*/ 2053957 h 9217082"/>
              <a:gd name="connsiteX79" fmla="*/ 3447537 w 8937338"/>
              <a:gd name="connsiteY79" fmla="*/ 2040442 h 9217082"/>
              <a:gd name="connsiteX80" fmla="*/ 3430982 w 8937338"/>
              <a:gd name="connsiteY80" fmla="*/ 2035372 h 9217082"/>
              <a:gd name="connsiteX81" fmla="*/ 3393479 w 8937338"/>
              <a:gd name="connsiteY81" fmla="*/ 2040779 h 9217082"/>
              <a:gd name="connsiteX82" fmla="*/ 3410709 w 8937338"/>
              <a:gd name="connsiteY82" fmla="*/ 2053957 h 9217082"/>
              <a:gd name="connsiteX83" fmla="*/ 3174211 w 8937338"/>
              <a:gd name="connsiteY83" fmla="*/ 2094168 h 9217082"/>
              <a:gd name="connsiteX84" fmla="*/ 3230293 w 8937338"/>
              <a:gd name="connsiteY84" fmla="*/ 2062068 h 9217082"/>
              <a:gd name="connsiteX85" fmla="*/ 3229956 w 8937338"/>
              <a:gd name="connsiteY85" fmla="*/ 2062067 h 9217082"/>
              <a:gd name="connsiteX86" fmla="*/ 3199210 w 8937338"/>
              <a:gd name="connsiteY86" fmla="*/ 2040779 h 9217082"/>
              <a:gd name="connsiteX87" fmla="*/ 3144478 w 8937338"/>
              <a:gd name="connsiteY87" fmla="*/ 2062068 h 9217082"/>
              <a:gd name="connsiteX88" fmla="*/ 3174211 w 8937338"/>
              <a:gd name="connsiteY88" fmla="*/ 2094168 h 9217082"/>
              <a:gd name="connsiteX89" fmla="*/ 2975551 w 8937338"/>
              <a:gd name="connsiteY89" fmla="*/ 2128634 h 9217082"/>
              <a:gd name="connsiteX90" fmla="*/ 2996835 w 8937338"/>
              <a:gd name="connsiteY90" fmla="*/ 2111739 h 9217082"/>
              <a:gd name="connsiteX91" fmla="*/ 2961023 w 8937338"/>
              <a:gd name="connsiteY91" fmla="*/ 2071528 h 9217082"/>
              <a:gd name="connsiteX92" fmla="*/ 2926900 w 8937338"/>
              <a:gd name="connsiteY92" fmla="*/ 2093830 h 9217082"/>
              <a:gd name="connsiteX93" fmla="*/ 2975551 w 8937338"/>
              <a:gd name="connsiteY93" fmla="*/ 2128634 h 9217082"/>
              <a:gd name="connsiteX94" fmla="*/ 2314703 w 8937338"/>
              <a:gd name="connsiteY94" fmla="*/ 2218178 h 9217082"/>
              <a:gd name="connsiteX95" fmla="*/ 2363015 w 8937338"/>
              <a:gd name="connsiteY95" fmla="*/ 2152288 h 9217082"/>
              <a:gd name="connsiteX96" fmla="*/ 2302539 w 8937338"/>
              <a:gd name="connsiteY96" fmla="*/ 2097209 h 9217082"/>
              <a:gd name="connsiteX97" fmla="*/ 2252875 w 8937338"/>
              <a:gd name="connsiteY97" fmla="*/ 2157017 h 9217082"/>
              <a:gd name="connsiteX98" fmla="*/ 2314703 w 8937338"/>
              <a:gd name="connsiteY98" fmla="*/ 2218178 h 9217082"/>
              <a:gd name="connsiteX99" fmla="*/ 2799188 w 8937338"/>
              <a:gd name="connsiteY99" fmla="*/ 2159045 h 9217082"/>
              <a:gd name="connsiteX100" fmla="*/ 2850205 w 8937338"/>
              <a:gd name="connsiteY100" fmla="*/ 2112415 h 9217082"/>
              <a:gd name="connsiteX101" fmla="*/ 2811014 w 8937338"/>
              <a:gd name="connsiteY101" fmla="*/ 2064432 h 9217082"/>
              <a:gd name="connsiteX102" fmla="*/ 2744118 w 8937338"/>
              <a:gd name="connsiteY102" fmla="*/ 2116131 h 9217082"/>
              <a:gd name="connsiteX103" fmla="*/ 2754592 w 8937338"/>
              <a:gd name="connsiteY103" fmla="*/ 2124241 h 9217082"/>
              <a:gd name="connsiteX104" fmla="*/ 2799188 w 8937338"/>
              <a:gd name="connsiteY104" fmla="*/ 2159045 h 9217082"/>
              <a:gd name="connsiteX105" fmla="*/ 2630261 w 8937338"/>
              <a:gd name="connsiteY105" fmla="*/ 2184050 h 9217082"/>
              <a:gd name="connsiteX106" fmla="*/ 2630074 w 8937338"/>
              <a:gd name="connsiteY106" fmla="*/ 2183892 h 9217082"/>
              <a:gd name="connsiteX107" fmla="*/ 2692425 w 8937338"/>
              <a:gd name="connsiteY107" fmla="*/ 2118835 h 9217082"/>
              <a:gd name="connsiteX108" fmla="*/ 2639382 w 8937338"/>
              <a:gd name="connsiteY108" fmla="*/ 2077273 h 9217082"/>
              <a:gd name="connsiteX109" fmla="*/ 2574514 w 8937338"/>
              <a:gd name="connsiteY109" fmla="*/ 2136744 h 9217082"/>
              <a:gd name="connsiteX110" fmla="*/ 2630074 w 8937338"/>
              <a:gd name="connsiteY110" fmla="*/ 2183892 h 9217082"/>
              <a:gd name="connsiteX111" fmla="*/ 2629922 w 8937338"/>
              <a:gd name="connsiteY111" fmla="*/ 2184051 h 9217082"/>
              <a:gd name="connsiteX112" fmla="*/ 2471129 w 8937338"/>
              <a:gd name="connsiteY112" fmla="*/ 2205676 h 9217082"/>
              <a:gd name="connsiteX113" fmla="*/ 2526372 w 8937338"/>
              <a:gd name="connsiteY113" fmla="*/ 2140319 h 9217082"/>
              <a:gd name="connsiteX114" fmla="*/ 2526538 w 8937338"/>
              <a:gd name="connsiteY114" fmla="*/ 2140460 h 9217082"/>
              <a:gd name="connsiteX115" fmla="*/ 2526538 w 8937338"/>
              <a:gd name="connsiteY115" fmla="*/ 2140123 h 9217082"/>
              <a:gd name="connsiteX116" fmla="*/ 2526372 w 8937338"/>
              <a:gd name="connsiteY116" fmla="*/ 2140319 h 9217082"/>
              <a:gd name="connsiteX117" fmla="*/ 2466062 w 8937338"/>
              <a:gd name="connsiteY117" fmla="*/ 2089100 h 9217082"/>
              <a:gd name="connsiteX118" fmla="*/ 2409977 w 8937338"/>
              <a:gd name="connsiteY118" fmla="*/ 2149246 h 9217082"/>
              <a:gd name="connsiteX119" fmla="*/ 2471129 w 8937338"/>
              <a:gd name="connsiteY119" fmla="*/ 2205676 h 9217082"/>
              <a:gd name="connsiteX120" fmla="*/ 3555651 w 8937338"/>
              <a:gd name="connsiteY120" fmla="*/ 2062067 h 9217082"/>
              <a:gd name="connsiteX121" fmla="*/ 3573895 w 8937338"/>
              <a:gd name="connsiteY121" fmla="*/ 2055985 h 9217082"/>
              <a:gd name="connsiteX122" fmla="*/ 3562070 w 8937338"/>
              <a:gd name="connsiteY122" fmla="*/ 2049564 h 9217082"/>
              <a:gd name="connsiteX123" fmla="*/ 3562069 w 8937338"/>
              <a:gd name="connsiteY123" fmla="*/ 2049903 h 9217082"/>
              <a:gd name="connsiteX124" fmla="*/ 3541798 w 8937338"/>
              <a:gd name="connsiteY124" fmla="*/ 2052605 h 9217082"/>
              <a:gd name="connsiteX125" fmla="*/ 3555651 w 8937338"/>
              <a:gd name="connsiteY125" fmla="*/ 2062067 h 9217082"/>
              <a:gd name="connsiteX126" fmla="*/ 3319827 w 8937338"/>
              <a:gd name="connsiteY126" fmla="*/ 2098560 h 9217082"/>
              <a:gd name="connsiteX127" fmla="*/ 3342123 w 8937338"/>
              <a:gd name="connsiteY127" fmla="*/ 2085720 h 9217082"/>
              <a:gd name="connsiteX128" fmla="*/ 3306988 w 8937338"/>
              <a:gd name="connsiteY128" fmla="*/ 2064771 h 9217082"/>
              <a:gd name="connsiteX129" fmla="*/ 3306987 w 8937338"/>
              <a:gd name="connsiteY129" fmla="*/ 2064433 h 9217082"/>
              <a:gd name="connsiteX130" fmla="*/ 3291447 w 8937338"/>
              <a:gd name="connsiteY130" fmla="*/ 2070515 h 9217082"/>
              <a:gd name="connsiteX131" fmla="*/ 3319827 w 8937338"/>
              <a:gd name="connsiteY131" fmla="*/ 2098560 h 9217082"/>
              <a:gd name="connsiteX132" fmla="*/ 2929938 w 8937338"/>
              <a:gd name="connsiteY132" fmla="*/ 2168844 h 9217082"/>
              <a:gd name="connsiteX133" fmla="*/ 2948655 w 8937338"/>
              <a:gd name="connsiteY133" fmla="*/ 2151464 h 9217082"/>
              <a:gd name="connsiteX134" fmla="*/ 2948858 w 8937338"/>
              <a:gd name="connsiteY134" fmla="*/ 2151611 h 9217082"/>
              <a:gd name="connsiteX135" fmla="*/ 2948860 w 8937338"/>
              <a:gd name="connsiteY135" fmla="*/ 2151274 h 9217082"/>
              <a:gd name="connsiteX136" fmla="*/ 2948655 w 8937338"/>
              <a:gd name="connsiteY136" fmla="*/ 2151464 h 9217082"/>
              <a:gd name="connsiteX137" fmla="*/ 2898182 w 8937338"/>
              <a:gd name="connsiteY137" fmla="*/ 2115118 h 9217082"/>
              <a:gd name="connsiteX138" fmla="*/ 2895816 w 8937338"/>
              <a:gd name="connsiteY138" fmla="*/ 2116808 h 9217082"/>
              <a:gd name="connsiteX139" fmla="*/ 2929938 w 8937338"/>
              <a:gd name="connsiteY139" fmla="*/ 2168844 h 9217082"/>
              <a:gd name="connsiteX140" fmla="*/ 3699915 w 8937338"/>
              <a:gd name="connsiteY140" fmla="*/ 2068149 h 9217082"/>
              <a:gd name="connsiteX141" fmla="*/ 3721538 w 8937338"/>
              <a:gd name="connsiteY141" fmla="*/ 2061053 h 9217082"/>
              <a:gd name="connsiteX142" fmla="*/ 3692483 w 8937338"/>
              <a:gd name="connsiteY142" fmla="*/ 2063756 h 9217082"/>
              <a:gd name="connsiteX143" fmla="*/ 3699915 w 8937338"/>
              <a:gd name="connsiteY143" fmla="*/ 2068149 h 9217082"/>
              <a:gd name="connsiteX144" fmla="*/ 3465443 w 8937338"/>
              <a:gd name="connsiteY144" fmla="*/ 2101601 h 9217082"/>
              <a:gd name="connsiteX145" fmla="*/ 3518824 w 8937338"/>
              <a:gd name="connsiteY145" fmla="*/ 2076598 h 9217082"/>
              <a:gd name="connsiteX146" fmla="*/ 3494159 w 8937338"/>
              <a:gd name="connsiteY146" fmla="*/ 2062068 h 9217082"/>
              <a:gd name="connsiteX147" fmla="*/ 3441117 w 8937338"/>
              <a:gd name="connsiteY147" fmla="*/ 2078286 h 9217082"/>
              <a:gd name="connsiteX148" fmla="*/ 3465443 w 8937338"/>
              <a:gd name="connsiteY148" fmla="*/ 2101601 h 9217082"/>
              <a:gd name="connsiteX149" fmla="*/ 3078258 w 8937338"/>
              <a:gd name="connsiteY149" fmla="*/ 2165803 h 9217082"/>
              <a:gd name="connsiteX150" fmla="*/ 3137721 w 8937338"/>
              <a:gd name="connsiteY150" fmla="*/ 2118835 h 9217082"/>
              <a:gd name="connsiteX151" fmla="*/ 3092787 w 8937338"/>
              <a:gd name="connsiteY151" fmla="*/ 2089438 h 9217082"/>
              <a:gd name="connsiteX152" fmla="*/ 3045825 w 8937338"/>
              <a:gd name="connsiteY152" fmla="*/ 2119848 h 9217082"/>
              <a:gd name="connsiteX153" fmla="*/ 3078258 w 8937338"/>
              <a:gd name="connsiteY153" fmla="*/ 2165803 h 9217082"/>
              <a:gd name="connsiteX154" fmla="*/ 3244145 w 8937338"/>
              <a:gd name="connsiteY154" fmla="*/ 2148232 h 9217082"/>
              <a:gd name="connsiteX155" fmla="*/ 3290433 w 8937338"/>
              <a:gd name="connsiteY155" fmla="*/ 2116470 h 9217082"/>
              <a:gd name="connsiteX156" fmla="*/ 3258674 w 8937338"/>
              <a:gd name="connsiteY156" fmla="*/ 2085382 h 9217082"/>
              <a:gd name="connsiteX157" fmla="*/ 3198536 w 8937338"/>
              <a:gd name="connsiteY157" fmla="*/ 2118496 h 9217082"/>
              <a:gd name="connsiteX158" fmla="*/ 3244145 w 8937338"/>
              <a:gd name="connsiteY158" fmla="*/ 2148232 h 9217082"/>
              <a:gd name="connsiteX159" fmla="*/ 3608018 w 8937338"/>
              <a:gd name="connsiteY159" fmla="*/ 2104643 h 9217082"/>
              <a:gd name="connsiteX160" fmla="*/ 3638762 w 8937338"/>
              <a:gd name="connsiteY160" fmla="*/ 2090451 h 9217082"/>
              <a:gd name="connsiteX161" fmla="*/ 3615451 w 8937338"/>
              <a:gd name="connsiteY161" fmla="*/ 2078286 h 9217082"/>
              <a:gd name="connsiteX162" fmla="*/ 3587747 w 8937338"/>
              <a:gd name="connsiteY162" fmla="*/ 2086733 h 9217082"/>
              <a:gd name="connsiteX163" fmla="*/ 3608018 w 8937338"/>
              <a:gd name="connsiteY163" fmla="*/ 2104643 h 9217082"/>
              <a:gd name="connsiteX164" fmla="*/ 3048190 w 8937338"/>
              <a:gd name="connsiteY164" fmla="*/ 2180671 h 9217082"/>
              <a:gd name="connsiteX165" fmla="*/ 3019134 w 8937338"/>
              <a:gd name="connsiteY165" fmla="*/ 2139784 h 9217082"/>
              <a:gd name="connsiteX166" fmla="*/ 3005620 w 8937338"/>
              <a:gd name="connsiteY166" fmla="*/ 2150260 h 9217082"/>
              <a:gd name="connsiteX167" fmla="*/ 3048190 w 8937338"/>
              <a:gd name="connsiteY167" fmla="*/ 2180671 h 9217082"/>
              <a:gd name="connsiteX168" fmla="*/ 3841478 w 8937338"/>
              <a:gd name="connsiteY168" fmla="*/ 2075583 h 9217082"/>
              <a:gd name="connsiteX169" fmla="*/ 3850466 w 8937338"/>
              <a:gd name="connsiteY169" fmla="*/ 2072919 h 9217082"/>
              <a:gd name="connsiteX170" fmla="*/ 3850937 w 8937338"/>
              <a:gd name="connsiteY170" fmla="*/ 2072880 h 9217082"/>
              <a:gd name="connsiteX171" fmla="*/ 3850598 w 8937338"/>
              <a:gd name="connsiteY171" fmla="*/ 2072880 h 9217082"/>
              <a:gd name="connsiteX172" fmla="*/ 3850466 w 8937338"/>
              <a:gd name="connsiteY172" fmla="*/ 2072919 h 9217082"/>
              <a:gd name="connsiteX173" fmla="*/ 3838774 w 8937338"/>
              <a:gd name="connsiteY173" fmla="*/ 2073893 h 9217082"/>
              <a:gd name="connsiteX174" fmla="*/ 3841478 w 8937338"/>
              <a:gd name="connsiteY174" fmla="*/ 2075583 h 9217082"/>
              <a:gd name="connsiteX175" fmla="*/ 3767487 w 8937338"/>
              <a:gd name="connsiteY175" fmla="*/ 2100927 h 9217082"/>
              <a:gd name="connsiteX176" fmla="*/ 3796881 w 8937338"/>
              <a:gd name="connsiteY176" fmla="*/ 2090113 h 9217082"/>
              <a:gd name="connsiteX177" fmla="*/ 3780326 w 8937338"/>
              <a:gd name="connsiteY177" fmla="*/ 2082004 h 9217082"/>
              <a:gd name="connsiteX178" fmla="*/ 3779987 w 8937338"/>
              <a:gd name="connsiteY178" fmla="*/ 2082341 h 9217082"/>
              <a:gd name="connsiteX179" fmla="*/ 3733701 w 8937338"/>
              <a:gd name="connsiteY179" fmla="*/ 2093154 h 9217082"/>
              <a:gd name="connsiteX180" fmla="*/ 3737754 w 8937338"/>
              <a:gd name="connsiteY180" fmla="*/ 2096195 h 9217082"/>
              <a:gd name="connsiteX181" fmla="*/ 3767487 w 8937338"/>
              <a:gd name="connsiteY181" fmla="*/ 2100927 h 9217082"/>
              <a:gd name="connsiteX182" fmla="*/ 2877909 w 8937338"/>
              <a:gd name="connsiteY182" fmla="*/ 2220882 h 9217082"/>
              <a:gd name="connsiteX183" fmla="*/ 2904937 w 8937338"/>
              <a:gd name="connsiteY183" fmla="*/ 2193173 h 9217082"/>
              <a:gd name="connsiteX184" fmla="*/ 2869125 w 8937338"/>
              <a:gd name="connsiteY184" fmla="*/ 2138771 h 9217082"/>
              <a:gd name="connsiteX185" fmla="*/ 2824865 w 8937338"/>
              <a:gd name="connsiteY185" fmla="*/ 2179320 h 9217082"/>
              <a:gd name="connsiteX186" fmla="*/ 2877909 w 8937338"/>
              <a:gd name="connsiteY186" fmla="*/ 2220882 h 9217082"/>
              <a:gd name="connsiteX187" fmla="*/ 3370505 w 8937338"/>
              <a:gd name="connsiteY187" fmla="*/ 2158707 h 9217082"/>
              <a:gd name="connsiteX188" fmla="*/ 3415778 w 8937338"/>
              <a:gd name="connsiteY188" fmla="*/ 2129310 h 9217082"/>
              <a:gd name="connsiteX189" fmla="*/ 3376586 w 8937338"/>
              <a:gd name="connsiteY189" fmla="*/ 2105995 h 9217082"/>
              <a:gd name="connsiteX190" fmla="*/ 3342463 w 8937338"/>
              <a:gd name="connsiteY190" fmla="*/ 2124241 h 9217082"/>
              <a:gd name="connsiteX191" fmla="*/ 3370505 w 8937338"/>
              <a:gd name="connsiteY191" fmla="*/ 2158707 h 9217082"/>
              <a:gd name="connsiteX192" fmla="*/ 2712359 w 8937338"/>
              <a:gd name="connsiteY192" fmla="*/ 2253996 h 9217082"/>
              <a:gd name="connsiteX193" fmla="*/ 2775201 w 8937338"/>
              <a:gd name="connsiteY193" fmla="*/ 2183374 h 9217082"/>
              <a:gd name="connsiteX194" fmla="*/ 2775538 w 8937338"/>
              <a:gd name="connsiteY194" fmla="*/ 2183374 h 9217082"/>
              <a:gd name="connsiteX195" fmla="*/ 2733981 w 8937338"/>
              <a:gd name="connsiteY195" fmla="*/ 2150936 h 9217082"/>
              <a:gd name="connsiteX196" fmla="*/ 2718779 w 8937338"/>
              <a:gd name="connsiteY196" fmla="*/ 2139109 h 9217082"/>
              <a:gd name="connsiteX197" fmla="*/ 2655262 w 8937338"/>
              <a:gd name="connsiteY197" fmla="*/ 2205338 h 9217082"/>
              <a:gd name="connsiteX198" fmla="*/ 2678236 w 8937338"/>
              <a:gd name="connsiteY198" fmla="*/ 2224936 h 9217082"/>
              <a:gd name="connsiteX199" fmla="*/ 2712359 w 8937338"/>
              <a:gd name="connsiteY199" fmla="*/ 2253996 h 9217082"/>
              <a:gd name="connsiteX200" fmla="*/ 2250847 w 8937338"/>
              <a:gd name="connsiteY200" fmla="*/ 2317522 h 9217082"/>
              <a:gd name="connsiteX201" fmla="*/ 2295444 w 8937338"/>
              <a:gd name="connsiteY201" fmla="*/ 2246562 h 9217082"/>
              <a:gd name="connsiteX202" fmla="*/ 2232604 w 8937338"/>
              <a:gd name="connsiteY202" fmla="*/ 2184389 h 9217082"/>
              <a:gd name="connsiteX203" fmla="*/ 2188006 w 8937338"/>
              <a:gd name="connsiteY203" fmla="*/ 2249941 h 9217082"/>
              <a:gd name="connsiteX204" fmla="*/ 2250847 w 8937338"/>
              <a:gd name="connsiteY204" fmla="*/ 2317522 h 9217082"/>
              <a:gd name="connsiteX205" fmla="*/ 2552891 w 8937338"/>
              <a:gd name="connsiteY205" fmla="*/ 2281028 h 9217082"/>
              <a:gd name="connsiteX206" fmla="*/ 2608638 w 8937338"/>
              <a:gd name="connsiteY206" fmla="*/ 2209731 h 9217082"/>
              <a:gd name="connsiteX207" fmla="*/ 2551540 w 8937338"/>
              <a:gd name="connsiteY207" fmla="*/ 2161073 h 9217082"/>
              <a:gd name="connsiteX208" fmla="*/ 2495117 w 8937338"/>
              <a:gd name="connsiteY208" fmla="*/ 2227639 h 9217082"/>
              <a:gd name="connsiteX209" fmla="*/ 2552554 w 8937338"/>
              <a:gd name="connsiteY209" fmla="*/ 2281028 h 9217082"/>
              <a:gd name="connsiteX210" fmla="*/ 3521527 w 8937338"/>
              <a:gd name="connsiteY210" fmla="*/ 2151949 h 9217082"/>
              <a:gd name="connsiteX211" fmla="*/ 3521358 w 8937338"/>
              <a:gd name="connsiteY211" fmla="*/ 2151851 h 9217082"/>
              <a:gd name="connsiteX212" fmla="*/ 3575921 w 8937338"/>
              <a:gd name="connsiteY212" fmla="*/ 2120186 h 9217082"/>
              <a:gd name="connsiteX213" fmla="*/ 3551258 w 8937338"/>
              <a:gd name="connsiteY213" fmla="*/ 2099575 h 9217082"/>
              <a:gd name="connsiteX214" fmla="*/ 3490106 w 8937338"/>
              <a:gd name="connsiteY214" fmla="*/ 2126944 h 9217082"/>
              <a:gd name="connsiteX215" fmla="*/ 3502270 w 8937338"/>
              <a:gd name="connsiteY215" fmla="*/ 2140799 h 9217082"/>
              <a:gd name="connsiteX216" fmla="*/ 3521358 w 8937338"/>
              <a:gd name="connsiteY216" fmla="*/ 2151851 h 9217082"/>
              <a:gd name="connsiteX217" fmla="*/ 3521190 w 8937338"/>
              <a:gd name="connsiteY217" fmla="*/ 2151949 h 9217082"/>
              <a:gd name="connsiteX218" fmla="*/ 2399842 w 8937338"/>
              <a:gd name="connsiteY218" fmla="*/ 2303330 h 9217082"/>
              <a:gd name="connsiteX219" fmla="*/ 2450521 w 8937338"/>
              <a:gd name="connsiteY219" fmla="*/ 2232370 h 9217082"/>
              <a:gd name="connsiteX220" fmla="*/ 2388354 w 8937338"/>
              <a:gd name="connsiteY220" fmla="*/ 2175265 h 9217082"/>
              <a:gd name="connsiteX221" fmla="*/ 2338690 w 8937338"/>
              <a:gd name="connsiteY221" fmla="*/ 2241831 h 9217082"/>
              <a:gd name="connsiteX222" fmla="*/ 2399842 w 8937338"/>
              <a:gd name="connsiteY222" fmla="*/ 2303330 h 9217082"/>
              <a:gd name="connsiteX223" fmla="*/ 3890805 w 8937338"/>
              <a:gd name="connsiteY223" fmla="*/ 2109036 h 9217082"/>
              <a:gd name="connsiteX224" fmla="*/ 3931009 w 8937338"/>
              <a:gd name="connsiteY224" fmla="*/ 2094844 h 9217082"/>
              <a:gd name="connsiteX225" fmla="*/ 3922563 w 8937338"/>
              <a:gd name="connsiteY225" fmla="*/ 2091464 h 9217082"/>
              <a:gd name="connsiteX226" fmla="*/ 3922562 w 8937338"/>
              <a:gd name="connsiteY226" fmla="*/ 2091126 h 9217082"/>
              <a:gd name="connsiteX227" fmla="*/ 3878979 w 8937338"/>
              <a:gd name="connsiteY227" fmla="*/ 2100250 h 9217082"/>
              <a:gd name="connsiteX228" fmla="*/ 3890805 w 8937338"/>
              <a:gd name="connsiteY228" fmla="*/ 2109036 h 9217082"/>
              <a:gd name="connsiteX229" fmla="*/ 3319152 w 8937338"/>
              <a:gd name="connsiteY229" fmla="*/ 2196891 h 9217082"/>
              <a:gd name="connsiteX230" fmla="*/ 3343476 w 8937338"/>
              <a:gd name="connsiteY230" fmla="*/ 2178306 h 9217082"/>
              <a:gd name="connsiteX231" fmla="*/ 3313406 w 8937338"/>
              <a:gd name="connsiteY231" fmla="*/ 2141812 h 9217082"/>
              <a:gd name="connsiteX232" fmla="*/ 3274553 w 8937338"/>
              <a:gd name="connsiteY232" fmla="*/ 2167831 h 9217082"/>
              <a:gd name="connsiteX233" fmla="*/ 3319151 w 8937338"/>
              <a:gd name="connsiteY233" fmla="*/ 2196552 h 9217082"/>
              <a:gd name="connsiteX234" fmla="*/ 3658021 w 8937338"/>
              <a:gd name="connsiteY234" fmla="*/ 2154990 h 9217082"/>
              <a:gd name="connsiteX235" fmla="*/ 3712755 w 8937338"/>
              <a:gd name="connsiteY235" fmla="*/ 2125593 h 9217082"/>
              <a:gd name="connsiteX236" fmla="*/ 3678293 w 8937338"/>
              <a:gd name="connsiteY236" fmla="*/ 2110726 h 9217082"/>
              <a:gd name="connsiteX237" fmla="*/ 3633694 w 8937338"/>
              <a:gd name="connsiteY237" fmla="*/ 2129310 h 9217082"/>
              <a:gd name="connsiteX238" fmla="*/ 3658021 w 8937338"/>
              <a:gd name="connsiteY238" fmla="*/ 2154990 h 9217082"/>
              <a:gd name="connsiteX239" fmla="*/ 4028311 w 8937338"/>
              <a:gd name="connsiteY239" fmla="*/ 2111063 h 9217082"/>
              <a:gd name="connsiteX240" fmla="*/ 4043515 w 8937338"/>
              <a:gd name="connsiteY240" fmla="*/ 2106332 h 9217082"/>
              <a:gd name="connsiteX241" fmla="*/ 4025947 w 8937338"/>
              <a:gd name="connsiteY241" fmla="*/ 2109374 h 9217082"/>
              <a:gd name="connsiteX242" fmla="*/ 4028311 w 8937338"/>
              <a:gd name="connsiteY242" fmla="*/ 2111063 h 9217082"/>
              <a:gd name="connsiteX243" fmla="*/ 2981631 w 8937338"/>
              <a:gd name="connsiteY243" fmla="*/ 2258389 h 9217082"/>
              <a:gd name="connsiteX244" fmla="*/ 3030282 w 8937338"/>
              <a:gd name="connsiteY244" fmla="*/ 2209054 h 9217082"/>
              <a:gd name="connsiteX245" fmla="*/ 2979267 w 8937338"/>
              <a:gd name="connsiteY245" fmla="*/ 2172562 h 9217082"/>
              <a:gd name="connsiteX246" fmla="*/ 2949197 w 8937338"/>
              <a:gd name="connsiteY246" fmla="*/ 2199932 h 9217082"/>
              <a:gd name="connsiteX247" fmla="*/ 2981631 w 8937338"/>
              <a:gd name="connsiteY247" fmla="*/ 2258389 h 9217082"/>
              <a:gd name="connsiteX248" fmla="*/ 3798231 w 8937338"/>
              <a:gd name="connsiteY248" fmla="*/ 2150936 h 9217082"/>
              <a:gd name="connsiteX249" fmla="*/ 3798119 w 8937338"/>
              <a:gd name="connsiteY249" fmla="*/ 2150820 h 9217082"/>
              <a:gd name="connsiteX250" fmla="*/ 3815462 w 8937338"/>
              <a:gd name="connsiteY250" fmla="*/ 2141812 h 9217082"/>
              <a:gd name="connsiteX251" fmla="*/ 3784717 w 8937338"/>
              <a:gd name="connsiteY251" fmla="*/ 2137081 h 9217082"/>
              <a:gd name="connsiteX252" fmla="*/ 3798119 w 8937338"/>
              <a:gd name="connsiteY252" fmla="*/ 2150820 h 9217082"/>
              <a:gd name="connsiteX253" fmla="*/ 3797894 w 8937338"/>
              <a:gd name="connsiteY253" fmla="*/ 2150936 h 9217082"/>
              <a:gd name="connsiteX254" fmla="*/ 3134343 w 8937338"/>
              <a:gd name="connsiteY254" fmla="*/ 2242169 h 9217082"/>
              <a:gd name="connsiteX255" fmla="*/ 3200561 w 8937338"/>
              <a:gd name="connsiteY255" fmla="*/ 2183036 h 9217082"/>
              <a:gd name="connsiteX256" fmla="*/ 3167791 w 8937338"/>
              <a:gd name="connsiteY256" fmla="*/ 2139109 h 9217082"/>
              <a:gd name="connsiteX257" fmla="*/ 3096163 w 8937338"/>
              <a:gd name="connsiteY257" fmla="*/ 2194187 h 9217082"/>
              <a:gd name="connsiteX258" fmla="*/ 3118801 w 8937338"/>
              <a:gd name="connsiteY258" fmla="*/ 2231019 h 9217082"/>
              <a:gd name="connsiteX259" fmla="*/ 3134342 w 8937338"/>
              <a:gd name="connsiteY259" fmla="*/ 2241831 h 9217082"/>
              <a:gd name="connsiteX260" fmla="*/ 3976619 w 8937338"/>
              <a:gd name="connsiteY260" fmla="*/ 2131000 h 9217082"/>
              <a:gd name="connsiteX261" fmla="*/ 3988782 w 8937338"/>
              <a:gd name="connsiteY261" fmla="*/ 2125931 h 9217082"/>
              <a:gd name="connsiteX262" fmla="*/ 3979661 w 8937338"/>
              <a:gd name="connsiteY262" fmla="*/ 2120187 h 9217082"/>
              <a:gd name="connsiteX263" fmla="*/ 3979661 w 8937338"/>
              <a:gd name="connsiteY263" fmla="*/ 2120524 h 9217082"/>
              <a:gd name="connsiteX264" fmla="*/ 3952633 w 8937338"/>
              <a:gd name="connsiteY264" fmla="*/ 2127959 h 9217082"/>
              <a:gd name="connsiteX265" fmla="*/ 3976619 w 8937338"/>
              <a:gd name="connsiteY265" fmla="*/ 2131000 h 9217082"/>
              <a:gd name="connsiteX266" fmla="*/ 3273877 w 8937338"/>
              <a:gd name="connsiteY266" fmla="*/ 2233722 h 9217082"/>
              <a:gd name="connsiteX267" fmla="*/ 3291446 w 8937338"/>
              <a:gd name="connsiteY267" fmla="*/ 2218853 h 9217082"/>
              <a:gd name="connsiteX268" fmla="*/ 3245836 w 8937338"/>
              <a:gd name="connsiteY268" fmla="*/ 2189457 h 9217082"/>
              <a:gd name="connsiteX269" fmla="*/ 3273877 w 8937338"/>
              <a:gd name="connsiteY269" fmla="*/ 2233722 h 9217082"/>
              <a:gd name="connsiteX270" fmla="*/ 3596869 w 8937338"/>
              <a:gd name="connsiteY270" fmla="*/ 2193173 h 9217082"/>
              <a:gd name="connsiteX271" fmla="*/ 3628966 w 8937338"/>
              <a:gd name="connsiteY271" fmla="*/ 2172223 h 9217082"/>
              <a:gd name="connsiteX272" fmla="*/ 3602612 w 8937338"/>
              <a:gd name="connsiteY272" fmla="*/ 2144516 h 9217082"/>
              <a:gd name="connsiteX273" fmla="*/ 3602613 w 8937338"/>
              <a:gd name="connsiteY273" fmla="*/ 2144177 h 9217082"/>
              <a:gd name="connsiteX274" fmla="*/ 3554636 w 8937338"/>
              <a:gd name="connsiteY274" fmla="*/ 2170534 h 9217082"/>
              <a:gd name="connsiteX275" fmla="*/ 3596869 w 8937338"/>
              <a:gd name="connsiteY275" fmla="*/ 2193173 h 9217082"/>
              <a:gd name="connsiteX276" fmla="*/ 2954265 w 8937338"/>
              <a:gd name="connsiteY276" fmla="*/ 2279676 h 9217082"/>
              <a:gd name="connsiteX277" fmla="*/ 2923858 w 8937338"/>
              <a:gd name="connsiteY277" fmla="*/ 2224936 h 9217082"/>
              <a:gd name="connsiteX278" fmla="*/ 2906814 w 8937338"/>
              <a:gd name="connsiteY278" fmla="*/ 2242653 h 9217082"/>
              <a:gd name="connsiteX279" fmla="*/ 2906628 w 8937338"/>
              <a:gd name="connsiteY279" fmla="*/ 2242507 h 9217082"/>
              <a:gd name="connsiteX280" fmla="*/ 2906628 w 8937338"/>
              <a:gd name="connsiteY280" fmla="*/ 2242845 h 9217082"/>
              <a:gd name="connsiteX281" fmla="*/ 2906814 w 8937338"/>
              <a:gd name="connsiteY281" fmla="*/ 2242653 h 9217082"/>
              <a:gd name="connsiteX282" fmla="*/ 3418143 w 8937338"/>
              <a:gd name="connsiteY282" fmla="*/ 2225612 h 9217082"/>
              <a:gd name="connsiteX283" fmla="*/ 3486052 w 8937338"/>
              <a:gd name="connsiteY283" fmla="*/ 2175265 h 9217082"/>
              <a:gd name="connsiteX284" fmla="*/ 3478618 w 8937338"/>
              <a:gd name="connsiteY284" fmla="*/ 2166141 h 9217082"/>
              <a:gd name="connsiteX285" fmla="*/ 3449564 w 8937338"/>
              <a:gd name="connsiteY285" fmla="*/ 2149246 h 9217082"/>
              <a:gd name="connsiteX286" fmla="*/ 3391453 w 8937338"/>
              <a:gd name="connsiteY286" fmla="*/ 2187091 h 9217082"/>
              <a:gd name="connsiteX287" fmla="*/ 3417804 w 8937338"/>
              <a:gd name="connsiteY287" fmla="*/ 2225613 h 9217082"/>
              <a:gd name="connsiteX288" fmla="*/ 4079329 w 8937338"/>
              <a:gd name="connsiteY288" fmla="*/ 2143164 h 9217082"/>
              <a:gd name="connsiteX289" fmla="*/ 4121223 w 8937338"/>
              <a:gd name="connsiteY289" fmla="*/ 2127282 h 9217082"/>
              <a:gd name="connsiteX290" fmla="*/ 4115141 w 8937338"/>
              <a:gd name="connsiteY290" fmla="*/ 2124241 h 9217082"/>
              <a:gd name="connsiteX291" fmla="*/ 4115141 w 8937338"/>
              <a:gd name="connsiteY291" fmla="*/ 2123904 h 9217082"/>
              <a:gd name="connsiteX292" fmla="*/ 4063786 w 8937338"/>
              <a:gd name="connsiteY292" fmla="*/ 2137081 h 9217082"/>
              <a:gd name="connsiteX293" fmla="*/ 4069193 w 8937338"/>
              <a:gd name="connsiteY293" fmla="*/ 2141812 h 9217082"/>
              <a:gd name="connsiteX294" fmla="*/ 4079329 w 8937338"/>
              <a:gd name="connsiteY294" fmla="*/ 2143164 h 9217082"/>
              <a:gd name="connsiteX295" fmla="*/ 3387398 w 8937338"/>
              <a:gd name="connsiteY295" fmla="*/ 2240143 h 9217082"/>
              <a:gd name="connsiteX296" fmla="*/ 3364422 w 8937338"/>
              <a:gd name="connsiteY296" fmla="*/ 2206690 h 9217082"/>
              <a:gd name="connsiteX297" fmla="*/ 3351247 w 8937338"/>
              <a:gd name="connsiteY297" fmla="*/ 2217165 h 9217082"/>
              <a:gd name="connsiteX298" fmla="*/ 3387398 w 8937338"/>
              <a:gd name="connsiteY298" fmla="*/ 2240143 h 9217082"/>
              <a:gd name="connsiteX299" fmla="*/ 3562744 w 8937338"/>
              <a:gd name="connsiteY299" fmla="*/ 2217502 h 9217082"/>
              <a:gd name="connsiteX300" fmla="*/ 3565786 w 8937338"/>
              <a:gd name="connsiteY300" fmla="*/ 2215137 h 9217082"/>
              <a:gd name="connsiteX301" fmla="*/ 3558353 w 8937338"/>
              <a:gd name="connsiteY301" fmla="*/ 2211082 h 9217082"/>
              <a:gd name="connsiteX302" fmla="*/ 3558354 w 8937338"/>
              <a:gd name="connsiteY302" fmla="*/ 2211421 h 9217082"/>
              <a:gd name="connsiteX303" fmla="*/ 3562744 w 8937338"/>
              <a:gd name="connsiteY303" fmla="*/ 2217502 h 9217082"/>
              <a:gd name="connsiteX304" fmla="*/ 2791419 w 8937338"/>
              <a:gd name="connsiteY304" fmla="*/ 2321577 h 9217082"/>
              <a:gd name="connsiteX305" fmla="*/ 2854935 w 8937338"/>
              <a:gd name="connsiteY305" fmla="*/ 2245887 h 9217082"/>
              <a:gd name="connsiteX306" fmla="*/ 2800879 w 8937338"/>
              <a:gd name="connsiteY306" fmla="*/ 2203649 h 9217082"/>
              <a:gd name="connsiteX307" fmla="*/ 2737361 w 8937338"/>
              <a:gd name="connsiteY307" fmla="*/ 2275284 h 9217082"/>
              <a:gd name="connsiteX308" fmla="*/ 2791418 w 8937338"/>
              <a:gd name="connsiteY308" fmla="*/ 2321239 h 9217082"/>
              <a:gd name="connsiteX309" fmla="*/ 3659035 w 8937338"/>
              <a:gd name="connsiteY309" fmla="*/ 2207365 h 9217082"/>
              <a:gd name="connsiteX310" fmla="*/ 3651264 w 8937338"/>
              <a:gd name="connsiteY310" fmla="*/ 2197904 h 9217082"/>
              <a:gd name="connsiteX311" fmla="*/ 3640114 w 8937338"/>
              <a:gd name="connsiteY311" fmla="*/ 2204662 h 9217082"/>
              <a:gd name="connsiteX312" fmla="*/ 3659035 w 8937338"/>
              <a:gd name="connsiteY312" fmla="*/ 2207365 h 9217082"/>
              <a:gd name="connsiteX313" fmla="*/ 3702280 w 8937338"/>
              <a:gd name="connsiteY313" fmla="*/ 2207365 h 9217082"/>
              <a:gd name="connsiteX314" fmla="*/ 3767486 w 8937338"/>
              <a:gd name="connsiteY314" fmla="*/ 2167493 h 9217082"/>
              <a:gd name="connsiteX315" fmla="*/ 3745864 w 8937338"/>
              <a:gd name="connsiteY315" fmla="*/ 2147218 h 9217082"/>
              <a:gd name="connsiteX316" fmla="*/ 3680656 w 8937338"/>
              <a:gd name="connsiteY316" fmla="*/ 2180671 h 9217082"/>
              <a:gd name="connsiteX317" fmla="*/ 3702280 w 8937338"/>
              <a:gd name="connsiteY317" fmla="*/ 2207365 h 9217082"/>
              <a:gd name="connsiteX318" fmla="*/ 4205687 w 8937338"/>
              <a:gd name="connsiteY318" fmla="*/ 2141812 h 9217082"/>
              <a:gd name="connsiteX319" fmla="*/ 4246228 w 8937338"/>
              <a:gd name="connsiteY319" fmla="*/ 2127620 h 9217082"/>
              <a:gd name="connsiteX320" fmla="*/ 4245217 w 8937338"/>
              <a:gd name="connsiteY320" fmla="*/ 2127282 h 9217082"/>
              <a:gd name="connsiteX321" fmla="*/ 4200619 w 8937338"/>
              <a:gd name="connsiteY321" fmla="*/ 2138095 h 9217082"/>
              <a:gd name="connsiteX322" fmla="*/ 4205687 w 8937338"/>
              <a:gd name="connsiteY322" fmla="*/ 2141812 h 9217082"/>
              <a:gd name="connsiteX323" fmla="*/ 4163454 w 8937338"/>
              <a:gd name="connsiteY323" fmla="*/ 2152963 h 9217082"/>
              <a:gd name="connsiteX324" fmla="*/ 4159399 w 8937338"/>
              <a:gd name="connsiteY324" fmla="*/ 2150260 h 9217082"/>
              <a:gd name="connsiteX325" fmla="*/ 4154332 w 8937338"/>
              <a:gd name="connsiteY325" fmla="*/ 2151949 h 9217082"/>
              <a:gd name="connsiteX326" fmla="*/ 4163454 w 8937338"/>
              <a:gd name="connsiteY326" fmla="*/ 2152963 h 9217082"/>
              <a:gd name="connsiteX327" fmla="*/ 2634314 w 8937338"/>
              <a:gd name="connsiteY327" fmla="*/ 2357056 h 9217082"/>
              <a:gd name="connsiteX328" fmla="*/ 2634314 w 8937338"/>
              <a:gd name="connsiteY328" fmla="*/ 2356719 h 9217082"/>
              <a:gd name="connsiteX329" fmla="*/ 2691413 w 8937338"/>
              <a:gd name="connsiteY329" fmla="*/ 2280015 h 9217082"/>
              <a:gd name="connsiteX330" fmla="*/ 2656276 w 8937338"/>
              <a:gd name="connsiteY330" fmla="*/ 2250280 h 9217082"/>
              <a:gd name="connsiteX331" fmla="*/ 2632962 w 8937338"/>
              <a:gd name="connsiteY331" fmla="*/ 2230680 h 9217082"/>
              <a:gd name="connsiteX332" fmla="*/ 2576541 w 8937338"/>
              <a:gd name="connsiteY332" fmla="*/ 2303330 h 9217082"/>
              <a:gd name="connsiteX333" fmla="*/ 2599515 w 8937338"/>
              <a:gd name="connsiteY333" fmla="*/ 2324618 h 9217082"/>
              <a:gd name="connsiteX334" fmla="*/ 2634314 w 8937338"/>
              <a:gd name="connsiteY334" fmla="*/ 2357056 h 9217082"/>
              <a:gd name="connsiteX335" fmla="*/ 3841477 w 8937338"/>
              <a:gd name="connsiteY335" fmla="*/ 2198581 h 9217082"/>
              <a:gd name="connsiteX336" fmla="*/ 3903306 w 8937338"/>
              <a:gd name="connsiteY336" fmla="*/ 2164451 h 9217082"/>
              <a:gd name="connsiteX337" fmla="*/ 3890129 w 8937338"/>
              <a:gd name="connsiteY337" fmla="*/ 2152625 h 9217082"/>
              <a:gd name="connsiteX338" fmla="*/ 3883035 w 8937338"/>
              <a:gd name="connsiteY338" fmla="*/ 2151611 h 9217082"/>
              <a:gd name="connsiteX339" fmla="*/ 3883371 w 8937338"/>
              <a:gd name="connsiteY339" fmla="*/ 2151274 h 9217082"/>
              <a:gd name="connsiteX340" fmla="*/ 3823909 w 8937338"/>
              <a:gd name="connsiteY340" fmla="*/ 2177630 h 9217082"/>
              <a:gd name="connsiteX341" fmla="*/ 3841477 w 8937338"/>
              <a:gd name="connsiteY341" fmla="*/ 2198581 h 9217082"/>
              <a:gd name="connsiteX342" fmla="*/ 2190370 w 8937338"/>
              <a:gd name="connsiteY342" fmla="*/ 2423623 h 9217082"/>
              <a:gd name="connsiteX343" fmla="*/ 2232604 w 8937338"/>
              <a:gd name="connsiteY343" fmla="*/ 2347595 h 9217082"/>
              <a:gd name="connsiteX344" fmla="*/ 2169425 w 8937338"/>
              <a:gd name="connsiteY344" fmla="*/ 2279338 h 9217082"/>
              <a:gd name="connsiteX345" fmla="*/ 2169423 w 8937338"/>
              <a:gd name="connsiteY345" fmla="*/ 2279677 h 9217082"/>
              <a:gd name="connsiteX346" fmla="*/ 2128205 w 8937338"/>
              <a:gd name="connsiteY346" fmla="*/ 2350299 h 9217082"/>
              <a:gd name="connsiteX347" fmla="*/ 2190370 w 8937338"/>
              <a:gd name="connsiteY347" fmla="*/ 2423623 h 9217082"/>
              <a:gd name="connsiteX348" fmla="*/ 2480928 w 8937338"/>
              <a:gd name="connsiteY348" fmla="*/ 2385440 h 9217082"/>
              <a:gd name="connsiteX349" fmla="*/ 2532620 w 8937338"/>
              <a:gd name="connsiteY349" fmla="*/ 2308736 h 9217082"/>
              <a:gd name="connsiteX350" fmla="*/ 2474170 w 8937338"/>
              <a:gd name="connsiteY350" fmla="*/ 2254671 h 9217082"/>
              <a:gd name="connsiteX351" fmla="*/ 2423154 w 8937338"/>
              <a:gd name="connsiteY351" fmla="*/ 2326983 h 9217082"/>
              <a:gd name="connsiteX352" fmla="*/ 2480928 w 8937338"/>
              <a:gd name="connsiteY352" fmla="*/ 2385440 h 9217082"/>
              <a:gd name="connsiteX353" fmla="*/ 4337789 w 8937338"/>
              <a:gd name="connsiteY353" fmla="*/ 2140123 h 9217082"/>
              <a:gd name="connsiteX354" fmla="*/ 4359749 w 8937338"/>
              <a:gd name="connsiteY354" fmla="*/ 2133027 h 9217082"/>
              <a:gd name="connsiteX355" fmla="*/ 4335425 w 8937338"/>
              <a:gd name="connsiteY355" fmla="*/ 2138434 h 9217082"/>
              <a:gd name="connsiteX356" fmla="*/ 4337789 w 8937338"/>
              <a:gd name="connsiteY356" fmla="*/ 2140123 h 9217082"/>
              <a:gd name="connsiteX357" fmla="*/ 2333622 w 8937338"/>
              <a:gd name="connsiteY357" fmla="*/ 2408080 h 9217082"/>
              <a:gd name="connsiteX358" fmla="*/ 2380921 w 8937338"/>
              <a:gd name="connsiteY358" fmla="*/ 2332052 h 9217082"/>
              <a:gd name="connsiteX359" fmla="*/ 2319094 w 8937338"/>
              <a:gd name="connsiteY359" fmla="*/ 2269878 h 9217082"/>
              <a:gd name="connsiteX360" fmla="*/ 2273484 w 8937338"/>
              <a:gd name="connsiteY360" fmla="*/ 2341851 h 9217082"/>
              <a:gd name="connsiteX361" fmla="*/ 2333622 w 8937338"/>
              <a:gd name="connsiteY361" fmla="*/ 2408080 h 9217082"/>
              <a:gd name="connsiteX362" fmla="*/ 3979323 w 8937338"/>
              <a:gd name="connsiteY362" fmla="*/ 2190808 h 9217082"/>
              <a:gd name="connsiteX363" fmla="*/ 4019864 w 8937338"/>
              <a:gd name="connsiteY363" fmla="*/ 2170196 h 9217082"/>
              <a:gd name="connsiteX364" fmla="*/ 3983377 w 8937338"/>
              <a:gd name="connsiteY364" fmla="*/ 2165466 h 9217082"/>
              <a:gd name="connsiteX365" fmla="*/ 3963444 w 8937338"/>
              <a:gd name="connsiteY365" fmla="*/ 2173575 h 9217082"/>
              <a:gd name="connsiteX366" fmla="*/ 3979661 w 8937338"/>
              <a:gd name="connsiteY366" fmla="*/ 2190470 h 9217082"/>
              <a:gd name="connsiteX367" fmla="*/ 3209009 w 8937338"/>
              <a:gd name="connsiteY367" fmla="*/ 2294206 h 9217082"/>
              <a:gd name="connsiteX368" fmla="*/ 3248876 w 8937338"/>
              <a:gd name="connsiteY368" fmla="*/ 2256361 h 9217082"/>
              <a:gd name="connsiteX369" fmla="*/ 3219483 w 8937338"/>
              <a:gd name="connsiteY369" fmla="*/ 2210069 h 9217082"/>
              <a:gd name="connsiteX370" fmla="*/ 3161709 w 8937338"/>
              <a:gd name="connsiteY370" fmla="*/ 2261092 h 9217082"/>
              <a:gd name="connsiteX371" fmla="*/ 3209009 w 8937338"/>
              <a:gd name="connsiteY371" fmla="*/ 2294206 h 9217082"/>
              <a:gd name="connsiteX372" fmla="*/ 4113114 w 8937338"/>
              <a:gd name="connsiteY372" fmla="*/ 2181009 h 9217082"/>
              <a:gd name="connsiteX373" fmla="*/ 4112438 w 8937338"/>
              <a:gd name="connsiteY373" fmla="*/ 2181009 h 9217082"/>
              <a:gd name="connsiteX374" fmla="*/ 4112100 w 8937338"/>
              <a:gd name="connsiteY374" fmla="*/ 2180671 h 9217082"/>
              <a:gd name="connsiteX375" fmla="*/ 4112101 w 8937338"/>
              <a:gd name="connsiteY375" fmla="*/ 2181009 h 9217082"/>
              <a:gd name="connsiteX376" fmla="*/ 4113114 w 8937338"/>
              <a:gd name="connsiteY376" fmla="*/ 2181009 h 9217082"/>
              <a:gd name="connsiteX377" fmla="*/ 3800258 w 8937338"/>
              <a:gd name="connsiteY377" fmla="*/ 2224261 h 9217082"/>
              <a:gd name="connsiteX378" fmla="*/ 3810732 w 8937338"/>
              <a:gd name="connsiteY378" fmla="*/ 2217165 h 9217082"/>
              <a:gd name="connsiteX379" fmla="*/ 3810395 w 8937338"/>
              <a:gd name="connsiteY379" fmla="*/ 2217165 h 9217082"/>
              <a:gd name="connsiteX380" fmla="*/ 3812423 w 8937338"/>
              <a:gd name="connsiteY380" fmla="*/ 2216151 h 9217082"/>
              <a:gd name="connsiteX381" fmla="*/ 3792150 w 8937338"/>
              <a:gd name="connsiteY381" fmla="*/ 2193511 h 9217082"/>
              <a:gd name="connsiteX382" fmla="*/ 3747552 w 8937338"/>
              <a:gd name="connsiteY382" fmla="*/ 2218517 h 9217082"/>
              <a:gd name="connsiteX383" fmla="*/ 3800258 w 8937338"/>
              <a:gd name="connsiteY383" fmla="*/ 2224261 h 9217082"/>
              <a:gd name="connsiteX384" fmla="*/ 4272243 w 8937338"/>
              <a:gd name="connsiteY384" fmla="*/ 2164113 h 9217082"/>
              <a:gd name="connsiteX385" fmla="*/ 4296570 w 8937338"/>
              <a:gd name="connsiteY385" fmla="*/ 2154652 h 9217082"/>
              <a:gd name="connsiteX386" fmla="*/ 4289475 w 8937338"/>
              <a:gd name="connsiteY386" fmla="*/ 2150260 h 9217082"/>
              <a:gd name="connsiteX387" fmla="*/ 4251297 w 8937338"/>
              <a:gd name="connsiteY387" fmla="*/ 2162087 h 9217082"/>
              <a:gd name="connsiteX388" fmla="*/ 4272243 w 8937338"/>
              <a:gd name="connsiteY388" fmla="*/ 2164113 h 9217082"/>
              <a:gd name="connsiteX389" fmla="*/ 4373264 w 8937338"/>
              <a:gd name="connsiteY389" fmla="*/ 2165465 h 9217082"/>
              <a:gd name="connsiteX390" fmla="*/ 4385426 w 8937338"/>
              <a:gd name="connsiteY390" fmla="*/ 2160735 h 9217082"/>
              <a:gd name="connsiteX391" fmla="*/ 4385427 w 8937338"/>
              <a:gd name="connsiteY391" fmla="*/ 2160397 h 9217082"/>
              <a:gd name="connsiteX392" fmla="*/ 4372249 w 8937338"/>
              <a:gd name="connsiteY392" fmla="*/ 2164451 h 9217082"/>
              <a:gd name="connsiteX393" fmla="*/ 4373264 w 8937338"/>
              <a:gd name="connsiteY393" fmla="*/ 2165465 h 9217082"/>
              <a:gd name="connsiteX394" fmla="*/ 3037378 w 8937338"/>
              <a:gd name="connsiteY394" fmla="*/ 2344216 h 9217082"/>
              <a:gd name="connsiteX395" fmla="*/ 3103598 w 8937338"/>
              <a:gd name="connsiteY395" fmla="*/ 2271905 h 9217082"/>
              <a:gd name="connsiteX396" fmla="*/ 3093800 w 8937338"/>
              <a:gd name="connsiteY396" fmla="*/ 2254671 h 9217082"/>
              <a:gd name="connsiteX397" fmla="*/ 3057311 w 8937338"/>
              <a:gd name="connsiteY397" fmla="*/ 2228654 h 9217082"/>
              <a:gd name="connsiteX398" fmla="*/ 2997511 w 8937338"/>
              <a:gd name="connsiteY398" fmla="*/ 2289138 h 9217082"/>
              <a:gd name="connsiteX399" fmla="*/ 3017443 w 8937338"/>
              <a:gd name="connsiteY399" fmla="*/ 2329011 h 9217082"/>
              <a:gd name="connsiteX400" fmla="*/ 3037378 w 8937338"/>
              <a:gd name="connsiteY400" fmla="*/ 2344216 h 9217082"/>
              <a:gd name="connsiteX401" fmla="*/ 3471186 w 8937338"/>
              <a:gd name="connsiteY401" fmla="*/ 2291165 h 9217082"/>
              <a:gd name="connsiteX402" fmla="*/ 3534365 w 8937338"/>
              <a:gd name="connsiteY402" fmla="*/ 2238790 h 9217082"/>
              <a:gd name="connsiteX403" fmla="*/ 3506999 w 8937338"/>
              <a:gd name="connsiteY403" fmla="*/ 2201283 h 9217082"/>
              <a:gd name="connsiteX404" fmla="*/ 3436387 w 8937338"/>
              <a:gd name="connsiteY404" fmla="*/ 2253996 h 9217082"/>
              <a:gd name="connsiteX405" fmla="*/ 3451928 w 8937338"/>
              <a:gd name="connsiteY405" fmla="*/ 2279677 h 9217082"/>
              <a:gd name="connsiteX406" fmla="*/ 3471185 w 8937338"/>
              <a:gd name="connsiteY406" fmla="*/ 2290827 h 9217082"/>
              <a:gd name="connsiteX407" fmla="*/ 3173533 w 8937338"/>
              <a:gd name="connsiteY407" fmla="*/ 2331376 h 9217082"/>
              <a:gd name="connsiteX408" fmla="*/ 3185358 w 8937338"/>
              <a:gd name="connsiteY408" fmla="*/ 2318873 h 9217082"/>
              <a:gd name="connsiteX409" fmla="*/ 3156641 w 8937338"/>
              <a:gd name="connsiteY409" fmla="*/ 2298938 h 9217082"/>
              <a:gd name="connsiteX410" fmla="*/ 3173533 w 8937338"/>
              <a:gd name="connsiteY410" fmla="*/ 2331376 h 9217082"/>
              <a:gd name="connsiteX411" fmla="*/ 3903642 w 8937338"/>
              <a:gd name="connsiteY411" fmla="*/ 2235073 h 9217082"/>
              <a:gd name="connsiteX412" fmla="*/ 3948240 w 8937338"/>
              <a:gd name="connsiteY412" fmla="*/ 2208041 h 9217082"/>
              <a:gd name="connsiteX413" fmla="*/ 3929996 w 8937338"/>
              <a:gd name="connsiteY413" fmla="*/ 2188780 h 9217082"/>
              <a:gd name="connsiteX414" fmla="*/ 3862424 w 8937338"/>
              <a:gd name="connsiteY414" fmla="*/ 2223585 h 9217082"/>
              <a:gd name="connsiteX415" fmla="*/ 3868168 w 8937338"/>
              <a:gd name="connsiteY415" fmla="*/ 2231357 h 9217082"/>
              <a:gd name="connsiteX416" fmla="*/ 3903644 w 8937338"/>
              <a:gd name="connsiteY416" fmla="*/ 2234735 h 9217082"/>
              <a:gd name="connsiteX417" fmla="*/ 3319826 w 8937338"/>
              <a:gd name="connsiteY417" fmla="*/ 2313468 h 9217082"/>
              <a:gd name="connsiteX418" fmla="*/ 3368479 w 8937338"/>
              <a:gd name="connsiteY418" fmla="*/ 2267850 h 9217082"/>
              <a:gd name="connsiteX419" fmla="*/ 3368816 w 8937338"/>
              <a:gd name="connsiteY419" fmla="*/ 2267850 h 9217082"/>
              <a:gd name="connsiteX420" fmla="*/ 3323542 w 8937338"/>
              <a:gd name="connsiteY420" fmla="*/ 2239466 h 9217082"/>
              <a:gd name="connsiteX421" fmla="*/ 3293135 w 8937338"/>
              <a:gd name="connsiteY421" fmla="*/ 2265485 h 9217082"/>
              <a:gd name="connsiteX422" fmla="*/ 3319826 w 8937338"/>
              <a:gd name="connsiteY422" fmla="*/ 2313468 h 9217082"/>
              <a:gd name="connsiteX423" fmla="*/ 3604302 w 8937338"/>
              <a:gd name="connsiteY423" fmla="*/ 2279677 h 9217082"/>
              <a:gd name="connsiteX424" fmla="*/ 3654981 w 8937338"/>
              <a:gd name="connsiteY424" fmla="*/ 2240479 h 9217082"/>
              <a:gd name="connsiteX425" fmla="*/ 3655318 w 8937338"/>
              <a:gd name="connsiteY425" fmla="*/ 2240479 h 9217082"/>
              <a:gd name="connsiteX426" fmla="*/ 3607679 w 8937338"/>
              <a:gd name="connsiteY426" fmla="*/ 2234060 h 9217082"/>
              <a:gd name="connsiteX427" fmla="*/ 3600247 w 8937338"/>
              <a:gd name="connsiteY427" fmla="*/ 2231694 h 9217082"/>
              <a:gd name="connsiteX428" fmla="*/ 3581665 w 8937338"/>
              <a:gd name="connsiteY428" fmla="*/ 2245211 h 9217082"/>
              <a:gd name="connsiteX429" fmla="*/ 3604302 w 8937338"/>
              <a:gd name="connsiteY429" fmla="*/ 2279677 h 9217082"/>
              <a:gd name="connsiteX430" fmla="*/ 3743498 w 8937338"/>
              <a:gd name="connsiteY430" fmla="*/ 2264133 h 9217082"/>
              <a:gd name="connsiteX431" fmla="*/ 3759039 w 8937338"/>
              <a:gd name="connsiteY431" fmla="*/ 2253320 h 9217082"/>
              <a:gd name="connsiteX432" fmla="*/ 3733701 w 8937338"/>
              <a:gd name="connsiteY432" fmla="*/ 2250279 h 9217082"/>
              <a:gd name="connsiteX433" fmla="*/ 3743498 w 8937338"/>
              <a:gd name="connsiteY433" fmla="*/ 2264133 h 9217082"/>
              <a:gd name="connsiteX434" fmla="*/ 4017163 w 8937338"/>
              <a:gd name="connsiteY434" fmla="*/ 2233383 h 9217082"/>
              <a:gd name="connsiteX435" fmla="*/ 4081018 w 8937338"/>
              <a:gd name="connsiteY435" fmla="*/ 2197904 h 9217082"/>
              <a:gd name="connsiteX436" fmla="*/ 4067503 w 8937338"/>
              <a:gd name="connsiteY436" fmla="*/ 2185739 h 9217082"/>
              <a:gd name="connsiteX437" fmla="*/ 4002971 w 8937338"/>
              <a:gd name="connsiteY437" fmla="*/ 2216489 h 9217082"/>
              <a:gd name="connsiteX438" fmla="*/ 4017163 w 8937338"/>
              <a:gd name="connsiteY438" fmla="*/ 2233046 h 9217082"/>
              <a:gd name="connsiteX439" fmla="*/ 2871827 w 8937338"/>
              <a:gd name="connsiteY439" fmla="*/ 2388819 h 9217082"/>
              <a:gd name="connsiteX440" fmla="*/ 2936357 w 8937338"/>
              <a:gd name="connsiteY440" fmla="*/ 2308737 h 9217082"/>
              <a:gd name="connsiteX441" fmla="*/ 2936696 w 8937338"/>
              <a:gd name="connsiteY441" fmla="*/ 2308736 h 9217082"/>
              <a:gd name="connsiteX442" fmla="*/ 2883653 w 8937338"/>
              <a:gd name="connsiteY442" fmla="*/ 2267512 h 9217082"/>
              <a:gd name="connsiteX443" fmla="*/ 2819123 w 8937338"/>
              <a:gd name="connsiteY443" fmla="*/ 2344216 h 9217082"/>
              <a:gd name="connsiteX444" fmla="*/ 2871827 w 8937338"/>
              <a:gd name="connsiteY444" fmla="*/ 2388819 h 9217082"/>
              <a:gd name="connsiteX445" fmla="*/ 3977971 w 8937338"/>
              <a:gd name="connsiteY445" fmla="*/ 2241494 h 9217082"/>
              <a:gd name="connsiteX446" fmla="*/ 3971214 w 8937338"/>
              <a:gd name="connsiteY446" fmla="*/ 2233383 h 9217082"/>
              <a:gd name="connsiteX447" fmla="*/ 3960065 w 8937338"/>
              <a:gd name="connsiteY447" fmla="*/ 2239804 h 9217082"/>
              <a:gd name="connsiteX448" fmla="*/ 3977971 w 8937338"/>
              <a:gd name="connsiteY448" fmla="*/ 2241494 h 9217082"/>
              <a:gd name="connsiteX449" fmla="*/ 4150616 w 8937338"/>
              <a:gd name="connsiteY449" fmla="*/ 2220881 h 9217082"/>
              <a:gd name="connsiteX450" fmla="*/ 4208389 w 8937338"/>
              <a:gd name="connsiteY450" fmla="*/ 2191822 h 9217082"/>
              <a:gd name="connsiteX451" fmla="*/ 4179671 w 8937338"/>
              <a:gd name="connsiteY451" fmla="*/ 2188780 h 9217082"/>
              <a:gd name="connsiteX452" fmla="*/ 4137776 w 8937338"/>
              <a:gd name="connsiteY452" fmla="*/ 2207365 h 9217082"/>
              <a:gd name="connsiteX453" fmla="*/ 4150616 w 8937338"/>
              <a:gd name="connsiteY453" fmla="*/ 2220881 h 9217082"/>
              <a:gd name="connsiteX454" fmla="*/ 4280015 w 8937338"/>
              <a:gd name="connsiteY454" fmla="*/ 2205676 h 9217082"/>
              <a:gd name="connsiteX455" fmla="*/ 4292179 w 8937338"/>
              <a:gd name="connsiteY455" fmla="*/ 2199932 h 9217082"/>
              <a:gd name="connsiteX456" fmla="*/ 4292178 w 8937338"/>
              <a:gd name="connsiteY456" fmla="*/ 2199594 h 9217082"/>
              <a:gd name="connsiteX457" fmla="*/ 4276974 w 8937338"/>
              <a:gd name="connsiteY457" fmla="*/ 2198242 h 9217082"/>
              <a:gd name="connsiteX458" fmla="*/ 4273934 w 8937338"/>
              <a:gd name="connsiteY458" fmla="*/ 2199594 h 9217082"/>
              <a:gd name="connsiteX459" fmla="*/ 4280015 w 8937338"/>
              <a:gd name="connsiteY459" fmla="*/ 2205676 h 9217082"/>
              <a:gd name="connsiteX460" fmla="*/ 3286716 w 8937338"/>
              <a:gd name="connsiteY460" fmla="*/ 2347257 h 9217082"/>
              <a:gd name="connsiteX461" fmla="*/ 3295163 w 8937338"/>
              <a:gd name="connsiteY461" fmla="*/ 2338471 h 9217082"/>
              <a:gd name="connsiteX462" fmla="*/ 3267797 w 8937338"/>
              <a:gd name="connsiteY462" fmla="*/ 2289138 h 9217082"/>
              <a:gd name="connsiteX463" fmla="*/ 3240438 w 8937338"/>
              <a:gd name="connsiteY463" fmla="*/ 2315500 h 9217082"/>
              <a:gd name="connsiteX464" fmla="*/ 3240429 w 8937338"/>
              <a:gd name="connsiteY464" fmla="*/ 2315494 h 9217082"/>
              <a:gd name="connsiteX465" fmla="*/ 3240093 w 8937338"/>
              <a:gd name="connsiteY465" fmla="*/ 2315832 h 9217082"/>
              <a:gd name="connsiteX466" fmla="*/ 3240438 w 8937338"/>
              <a:gd name="connsiteY466" fmla="*/ 2315500 h 9217082"/>
              <a:gd name="connsiteX467" fmla="*/ 3561731 w 8937338"/>
              <a:gd name="connsiteY467" fmla="*/ 2315494 h 9217082"/>
              <a:gd name="connsiteX468" fmla="*/ 3576936 w 8937338"/>
              <a:gd name="connsiteY468" fmla="*/ 2302315 h 9217082"/>
              <a:gd name="connsiteX469" fmla="*/ 3553624 w 8937338"/>
              <a:gd name="connsiteY469" fmla="*/ 2265823 h 9217082"/>
              <a:gd name="connsiteX470" fmla="*/ 3503283 w 8937338"/>
              <a:gd name="connsiteY470" fmla="*/ 2307047 h 9217082"/>
              <a:gd name="connsiteX471" fmla="*/ 3505985 w 8937338"/>
              <a:gd name="connsiteY471" fmla="*/ 2308061 h 9217082"/>
              <a:gd name="connsiteX472" fmla="*/ 3561731 w 8937338"/>
              <a:gd name="connsiteY472" fmla="*/ 2315494 h 9217082"/>
              <a:gd name="connsiteX473" fmla="*/ 2712697 w 8937338"/>
              <a:gd name="connsiteY473" fmla="*/ 2429368 h 9217082"/>
              <a:gd name="connsiteX474" fmla="*/ 2771147 w 8937338"/>
              <a:gd name="connsiteY474" fmla="*/ 2347934 h 9217082"/>
              <a:gd name="connsiteX475" fmla="*/ 2770810 w 8937338"/>
              <a:gd name="connsiteY475" fmla="*/ 2347934 h 9217082"/>
              <a:gd name="connsiteX476" fmla="*/ 2716076 w 8937338"/>
              <a:gd name="connsiteY476" fmla="*/ 2301303 h 9217082"/>
              <a:gd name="connsiteX477" fmla="*/ 2658302 w 8937338"/>
              <a:gd name="connsiteY477" fmla="*/ 2379020 h 9217082"/>
              <a:gd name="connsiteX478" fmla="*/ 2712697 w 8937338"/>
              <a:gd name="connsiteY478" fmla="*/ 2429368 h 9217082"/>
              <a:gd name="connsiteX479" fmla="*/ 4098248 w 8937338"/>
              <a:gd name="connsiteY479" fmla="*/ 2250279 h 9217082"/>
              <a:gd name="connsiteX480" fmla="*/ 4120210 w 8937338"/>
              <a:gd name="connsiteY480" fmla="*/ 2237439 h 9217082"/>
              <a:gd name="connsiteX481" fmla="*/ 4119871 w 8937338"/>
              <a:gd name="connsiteY481" fmla="*/ 2237439 h 9217082"/>
              <a:gd name="connsiteX482" fmla="*/ 4105681 w 8937338"/>
              <a:gd name="connsiteY482" fmla="*/ 2222571 h 9217082"/>
              <a:gd name="connsiteX483" fmla="*/ 4059057 w 8937338"/>
              <a:gd name="connsiteY483" fmla="*/ 2247575 h 9217082"/>
              <a:gd name="connsiteX484" fmla="*/ 4098248 w 8937338"/>
              <a:gd name="connsiteY484" fmla="*/ 2250279 h 9217082"/>
              <a:gd name="connsiteX485" fmla="*/ 4433403 w 8937338"/>
              <a:gd name="connsiteY485" fmla="*/ 2216489 h 9217082"/>
              <a:gd name="connsiteX486" fmla="*/ 4439120 w 8937338"/>
              <a:gd name="connsiteY486" fmla="*/ 2213728 h 9217082"/>
              <a:gd name="connsiteX487" fmla="*/ 4443200 w 8937338"/>
              <a:gd name="connsiteY487" fmla="*/ 2212096 h 9217082"/>
              <a:gd name="connsiteX488" fmla="*/ 4443201 w 8937338"/>
              <a:gd name="connsiteY488" fmla="*/ 2211758 h 9217082"/>
              <a:gd name="connsiteX489" fmla="*/ 4439120 w 8937338"/>
              <a:gd name="connsiteY489" fmla="*/ 2213728 h 9217082"/>
              <a:gd name="connsiteX490" fmla="*/ 4433065 w 8937338"/>
              <a:gd name="connsiteY490" fmla="*/ 2216151 h 9217082"/>
              <a:gd name="connsiteX491" fmla="*/ 4433403 w 8937338"/>
              <a:gd name="connsiteY491" fmla="*/ 2216489 h 9217082"/>
              <a:gd name="connsiteX492" fmla="*/ 2561337 w 8937338"/>
              <a:gd name="connsiteY492" fmla="*/ 2466875 h 9217082"/>
              <a:gd name="connsiteX493" fmla="*/ 2614719 w 8937338"/>
              <a:gd name="connsiteY493" fmla="*/ 2384764 h 9217082"/>
              <a:gd name="connsiteX494" fmla="*/ 2576542 w 8937338"/>
              <a:gd name="connsiteY494" fmla="*/ 2349285 h 9217082"/>
              <a:gd name="connsiteX495" fmla="*/ 2556946 w 8937338"/>
              <a:gd name="connsiteY495" fmla="*/ 2331037 h 9217082"/>
              <a:gd name="connsiteX496" fmla="*/ 2504916 w 8937338"/>
              <a:gd name="connsiteY496" fmla="*/ 2409432 h 9217082"/>
              <a:gd name="connsiteX497" fmla="*/ 2519105 w 8937338"/>
              <a:gd name="connsiteY497" fmla="*/ 2423962 h 9217082"/>
              <a:gd name="connsiteX498" fmla="*/ 2561337 w 8937338"/>
              <a:gd name="connsiteY498" fmla="*/ 2466875 h 9217082"/>
              <a:gd name="connsiteX499" fmla="*/ 4310085 w 8937338"/>
              <a:gd name="connsiteY499" fmla="*/ 2236763 h 9217082"/>
              <a:gd name="connsiteX500" fmla="*/ 4369547 w 8937338"/>
              <a:gd name="connsiteY500" fmla="*/ 2206690 h 9217082"/>
              <a:gd name="connsiteX501" fmla="*/ 4369210 w 8937338"/>
              <a:gd name="connsiteY501" fmla="*/ 2206690 h 9217082"/>
              <a:gd name="connsiteX502" fmla="*/ 4362114 w 8937338"/>
              <a:gd name="connsiteY502" fmla="*/ 2206013 h 9217082"/>
              <a:gd name="connsiteX503" fmla="*/ 4362114 w 8937338"/>
              <a:gd name="connsiteY503" fmla="*/ 2205676 h 9217082"/>
              <a:gd name="connsiteX504" fmla="*/ 4304678 w 8937338"/>
              <a:gd name="connsiteY504" fmla="*/ 2231019 h 9217082"/>
              <a:gd name="connsiteX505" fmla="*/ 4310085 w 8937338"/>
              <a:gd name="connsiteY505" fmla="*/ 2236763 h 9217082"/>
              <a:gd name="connsiteX506" fmla="*/ 4186429 w 8937338"/>
              <a:gd name="connsiteY506" fmla="*/ 2255686 h 9217082"/>
              <a:gd name="connsiteX507" fmla="*/ 4248256 w 8937338"/>
              <a:gd name="connsiteY507" fmla="*/ 2221558 h 9217082"/>
              <a:gd name="connsiteX508" fmla="*/ 4240148 w 8937338"/>
              <a:gd name="connsiteY508" fmla="*/ 2214124 h 9217082"/>
              <a:gd name="connsiteX509" fmla="*/ 4173252 w 8937338"/>
              <a:gd name="connsiteY509" fmla="*/ 2246900 h 9217082"/>
              <a:gd name="connsiteX510" fmla="*/ 4180347 w 8937338"/>
              <a:gd name="connsiteY510" fmla="*/ 2255348 h 9217082"/>
              <a:gd name="connsiteX511" fmla="*/ 4186429 w 8937338"/>
              <a:gd name="connsiteY511" fmla="*/ 2255686 h 9217082"/>
              <a:gd name="connsiteX512" fmla="*/ 3665792 w 8937338"/>
              <a:gd name="connsiteY512" fmla="*/ 2325631 h 9217082"/>
              <a:gd name="connsiteX513" fmla="*/ 3716471 w 8937338"/>
              <a:gd name="connsiteY513" fmla="*/ 2284069 h 9217082"/>
              <a:gd name="connsiteX514" fmla="*/ 3694172 w 8937338"/>
              <a:gd name="connsiteY514" fmla="*/ 2252983 h 9217082"/>
              <a:gd name="connsiteX515" fmla="*/ 3620857 w 8937338"/>
              <a:gd name="connsiteY515" fmla="*/ 2307047 h 9217082"/>
              <a:gd name="connsiteX516" fmla="*/ 3630317 w 8937338"/>
              <a:gd name="connsiteY516" fmla="*/ 2322590 h 9217082"/>
              <a:gd name="connsiteX517" fmla="*/ 3665453 w 8937338"/>
              <a:gd name="connsiteY517" fmla="*/ 2325631 h 9217082"/>
              <a:gd name="connsiteX518" fmla="*/ 3112043 w 8937338"/>
              <a:gd name="connsiteY518" fmla="*/ 2400984 h 9217082"/>
              <a:gd name="connsiteX519" fmla="*/ 3149208 w 8937338"/>
              <a:gd name="connsiteY519" fmla="*/ 2357733 h 9217082"/>
              <a:gd name="connsiteX520" fmla="*/ 3120490 w 8937338"/>
              <a:gd name="connsiteY520" fmla="*/ 2302316 h 9217082"/>
              <a:gd name="connsiteX521" fmla="*/ 3063731 w 8937338"/>
              <a:gd name="connsiteY521" fmla="*/ 2364490 h 9217082"/>
              <a:gd name="connsiteX522" fmla="*/ 3112043 w 8937338"/>
              <a:gd name="connsiteY522" fmla="*/ 2400984 h 9217082"/>
              <a:gd name="connsiteX523" fmla="*/ 2413694 w 8937338"/>
              <a:gd name="connsiteY523" fmla="*/ 2496948 h 9217082"/>
              <a:gd name="connsiteX524" fmla="*/ 2462684 w 8937338"/>
              <a:gd name="connsiteY524" fmla="*/ 2414838 h 9217082"/>
              <a:gd name="connsiteX525" fmla="*/ 2462346 w 8937338"/>
              <a:gd name="connsiteY525" fmla="*/ 2415176 h 9217082"/>
              <a:gd name="connsiteX526" fmla="*/ 2404235 w 8937338"/>
              <a:gd name="connsiteY526" fmla="*/ 2356043 h 9217082"/>
              <a:gd name="connsiteX527" fmla="*/ 2356597 w 8937338"/>
              <a:gd name="connsiteY527" fmla="*/ 2433761 h 9217082"/>
              <a:gd name="connsiteX528" fmla="*/ 2413694 w 8937338"/>
              <a:gd name="connsiteY528" fmla="*/ 2496948 h 9217082"/>
              <a:gd name="connsiteX529" fmla="*/ 2132260 w 8937338"/>
              <a:gd name="connsiteY529" fmla="*/ 2536821 h 9217082"/>
              <a:gd name="connsiteX530" fmla="*/ 2173140 w 8937338"/>
              <a:gd name="connsiteY530" fmla="*/ 2455725 h 9217082"/>
              <a:gd name="connsiteX531" fmla="*/ 2110974 w 8937338"/>
              <a:gd name="connsiteY531" fmla="*/ 2381723 h 9217082"/>
              <a:gd name="connsiteX532" fmla="*/ 2110975 w 8937338"/>
              <a:gd name="connsiteY532" fmla="*/ 2382062 h 9217082"/>
              <a:gd name="connsiteX533" fmla="*/ 2071783 w 8937338"/>
              <a:gd name="connsiteY533" fmla="*/ 2457752 h 9217082"/>
              <a:gd name="connsiteX534" fmla="*/ 2132260 w 8937338"/>
              <a:gd name="connsiteY534" fmla="*/ 2536821 h 9217082"/>
              <a:gd name="connsiteX535" fmla="*/ 3916819 w 8937338"/>
              <a:gd name="connsiteY535" fmla="*/ 2299275 h 9217082"/>
              <a:gd name="connsiteX536" fmla="*/ 3916711 w 8937338"/>
              <a:gd name="connsiteY536" fmla="*/ 2299114 h 9217082"/>
              <a:gd name="connsiteX537" fmla="*/ 3952969 w 8937338"/>
              <a:gd name="connsiteY537" fmla="*/ 2273594 h 9217082"/>
              <a:gd name="connsiteX538" fmla="*/ 3911413 w 8937338"/>
              <a:gd name="connsiteY538" fmla="*/ 2269539 h 9217082"/>
              <a:gd name="connsiteX539" fmla="*/ 3901277 w 8937338"/>
              <a:gd name="connsiteY539" fmla="*/ 2276297 h 9217082"/>
              <a:gd name="connsiteX540" fmla="*/ 3916711 w 8937338"/>
              <a:gd name="connsiteY540" fmla="*/ 2299114 h 9217082"/>
              <a:gd name="connsiteX541" fmla="*/ 3916482 w 8937338"/>
              <a:gd name="connsiteY541" fmla="*/ 2299274 h 9217082"/>
              <a:gd name="connsiteX542" fmla="*/ 2270780 w 8937338"/>
              <a:gd name="connsiteY542" fmla="*/ 2520264 h 9217082"/>
              <a:gd name="connsiteX543" fmla="*/ 2315716 w 8937338"/>
              <a:gd name="connsiteY543" fmla="*/ 2438829 h 9217082"/>
              <a:gd name="connsiteX544" fmla="*/ 2255240 w 8937338"/>
              <a:gd name="connsiteY544" fmla="*/ 2372262 h 9217082"/>
              <a:gd name="connsiteX545" fmla="*/ 2211993 w 8937338"/>
              <a:gd name="connsiteY545" fmla="*/ 2449642 h 9217082"/>
              <a:gd name="connsiteX546" fmla="*/ 2270780 w 8937338"/>
              <a:gd name="connsiteY546" fmla="*/ 2520264 h 9217082"/>
              <a:gd name="connsiteX547" fmla="*/ 3781676 w 8937338"/>
              <a:gd name="connsiteY547" fmla="*/ 2321915 h 9217082"/>
              <a:gd name="connsiteX548" fmla="*/ 3854316 w 8937338"/>
              <a:gd name="connsiteY548" fmla="*/ 2267512 h 9217082"/>
              <a:gd name="connsiteX549" fmla="*/ 3851275 w 8937338"/>
              <a:gd name="connsiteY549" fmla="*/ 2263457 h 9217082"/>
              <a:gd name="connsiteX550" fmla="*/ 3805665 w 8937338"/>
              <a:gd name="connsiteY550" fmla="*/ 2258389 h 9217082"/>
              <a:gd name="connsiteX551" fmla="*/ 3760729 w 8937338"/>
              <a:gd name="connsiteY551" fmla="*/ 2289139 h 9217082"/>
              <a:gd name="connsiteX552" fmla="*/ 3781676 w 8937338"/>
              <a:gd name="connsiteY552" fmla="*/ 2321915 h 9217082"/>
              <a:gd name="connsiteX553" fmla="*/ 4270217 w 8937338"/>
              <a:gd name="connsiteY553" fmla="*/ 2259402 h 9217082"/>
              <a:gd name="connsiteX554" fmla="*/ 4279678 w 8937338"/>
              <a:gd name="connsiteY554" fmla="*/ 2253996 h 9217082"/>
              <a:gd name="connsiteX555" fmla="*/ 4272920 w 8937338"/>
              <a:gd name="connsiteY555" fmla="*/ 2246900 h 9217082"/>
              <a:gd name="connsiteX556" fmla="*/ 4250622 w 8937338"/>
              <a:gd name="connsiteY556" fmla="*/ 2258727 h 9217082"/>
              <a:gd name="connsiteX557" fmla="*/ 4270217 w 8937338"/>
              <a:gd name="connsiteY557" fmla="*/ 2259402 h 9217082"/>
              <a:gd name="connsiteX558" fmla="*/ 3747215 w 8937338"/>
              <a:gd name="connsiteY558" fmla="*/ 2332052 h 9217082"/>
              <a:gd name="connsiteX559" fmla="*/ 3747215 w 8937338"/>
              <a:gd name="connsiteY559" fmla="*/ 2331714 h 9217082"/>
              <a:gd name="connsiteX560" fmla="*/ 3746984 w 8937338"/>
              <a:gd name="connsiteY560" fmla="*/ 2331697 h 9217082"/>
              <a:gd name="connsiteX561" fmla="*/ 3732688 w 8937338"/>
              <a:gd name="connsiteY561" fmla="*/ 2309750 h 9217082"/>
              <a:gd name="connsiteX562" fmla="*/ 3708362 w 8937338"/>
              <a:gd name="connsiteY562" fmla="*/ 2329011 h 9217082"/>
              <a:gd name="connsiteX563" fmla="*/ 3746984 w 8937338"/>
              <a:gd name="connsiteY563" fmla="*/ 2331697 h 9217082"/>
              <a:gd name="connsiteX564" fmla="*/ 3502944 w 8937338"/>
              <a:gd name="connsiteY564" fmla="*/ 2369897 h 9217082"/>
              <a:gd name="connsiteX565" fmla="*/ 3529296 w 8937338"/>
              <a:gd name="connsiteY565" fmla="*/ 2344892 h 9217082"/>
              <a:gd name="connsiteX566" fmla="*/ 3500241 w 8937338"/>
              <a:gd name="connsiteY566" fmla="*/ 2341513 h 9217082"/>
              <a:gd name="connsiteX567" fmla="*/ 3484256 w 8937338"/>
              <a:gd name="connsiteY567" fmla="*/ 2335517 h 9217082"/>
              <a:gd name="connsiteX568" fmla="*/ 3484026 w 8937338"/>
              <a:gd name="connsiteY568" fmla="*/ 2335093 h 9217082"/>
              <a:gd name="connsiteX569" fmla="*/ 3484024 w 8937338"/>
              <a:gd name="connsiteY569" fmla="*/ 2335430 h 9217082"/>
              <a:gd name="connsiteX570" fmla="*/ 3484256 w 8937338"/>
              <a:gd name="connsiteY570" fmla="*/ 2335517 h 9217082"/>
              <a:gd name="connsiteX571" fmla="*/ 4459079 w 8937338"/>
              <a:gd name="connsiteY571" fmla="*/ 2242507 h 9217082"/>
              <a:gd name="connsiteX572" fmla="*/ 4467188 w 8937338"/>
              <a:gd name="connsiteY572" fmla="*/ 2238115 h 9217082"/>
              <a:gd name="connsiteX573" fmla="*/ 4458742 w 8937338"/>
              <a:gd name="connsiteY573" fmla="*/ 2242169 h 9217082"/>
              <a:gd name="connsiteX574" fmla="*/ 4459079 w 8937338"/>
              <a:gd name="connsiteY574" fmla="*/ 2242507 h 9217082"/>
              <a:gd name="connsiteX575" fmla="*/ 4348601 w 8937338"/>
              <a:gd name="connsiteY575" fmla="*/ 2261430 h 9217082"/>
              <a:gd name="connsiteX576" fmla="*/ 4399179 w 8937338"/>
              <a:gd name="connsiteY576" fmla="*/ 2233623 h 9217082"/>
              <a:gd name="connsiteX577" fmla="*/ 4399279 w 8937338"/>
              <a:gd name="connsiteY577" fmla="*/ 2233721 h 9217082"/>
              <a:gd name="connsiteX578" fmla="*/ 4399616 w 8937338"/>
              <a:gd name="connsiteY578" fmla="*/ 2233384 h 9217082"/>
              <a:gd name="connsiteX579" fmla="*/ 4399179 w 8937338"/>
              <a:gd name="connsiteY579" fmla="*/ 2233623 h 9217082"/>
              <a:gd name="connsiteX580" fmla="*/ 4397251 w 8937338"/>
              <a:gd name="connsiteY580" fmla="*/ 2231694 h 9217082"/>
              <a:gd name="connsiteX581" fmla="*/ 4336439 w 8937338"/>
              <a:gd name="connsiteY581" fmla="*/ 2261430 h 9217082"/>
              <a:gd name="connsiteX582" fmla="*/ 4348601 w 8937338"/>
              <a:gd name="connsiteY582" fmla="*/ 2261430 h 9217082"/>
              <a:gd name="connsiteX583" fmla="*/ 3362396 w 8937338"/>
              <a:gd name="connsiteY583" fmla="*/ 2396592 h 9217082"/>
              <a:gd name="connsiteX584" fmla="*/ 3437738 w 8937338"/>
              <a:gd name="connsiteY584" fmla="*/ 2321238 h 9217082"/>
              <a:gd name="connsiteX585" fmla="*/ 3427602 w 8937338"/>
              <a:gd name="connsiteY585" fmla="*/ 2304344 h 9217082"/>
              <a:gd name="connsiteX586" fmla="*/ 3397871 w 8937338"/>
              <a:gd name="connsiteY586" fmla="*/ 2286098 h 9217082"/>
              <a:gd name="connsiteX587" fmla="*/ 3397871 w 8937338"/>
              <a:gd name="connsiteY587" fmla="*/ 2286434 h 9217082"/>
              <a:gd name="connsiteX588" fmla="*/ 3336044 w 8937338"/>
              <a:gd name="connsiteY588" fmla="*/ 2344554 h 9217082"/>
              <a:gd name="connsiteX589" fmla="*/ 3362396 w 8937338"/>
              <a:gd name="connsiteY589" fmla="*/ 2396592 h 9217082"/>
              <a:gd name="connsiteX590" fmla="*/ 2949196 w 8937338"/>
              <a:gd name="connsiteY590" fmla="*/ 2454373 h 9217082"/>
              <a:gd name="connsiteX591" fmla="*/ 2949534 w 8937338"/>
              <a:gd name="connsiteY591" fmla="*/ 2454035 h 9217082"/>
              <a:gd name="connsiteX592" fmla="*/ 2949489 w 8937338"/>
              <a:gd name="connsiteY592" fmla="*/ 2453997 h 9217082"/>
              <a:gd name="connsiteX593" fmla="*/ 3004943 w 8937338"/>
              <a:gd name="connsiteY593" fmla="*/ 2382737 h 9217082"/>
              <a:gd name="connsiteX594" fmla="*/ 2989402 w 8937338"/>
              <a:gd name="connsiteY594" fmla="*/ 2349960 h 9217082"/>
              <a:gd name="connsiteX595" fmla="*/ 2962036 w 8937338"/>
              <a:gd name="connsiteY595" fmla="*/ 2328673 h 9217082"/>
              <a:gd name="connsiteX596" fmla="*/ 2896491 w 8937338"/>
              <a:gd name="connsiteY596" fmla="*/ 2409770 h 9217082"/>
              <a:gd name="connsiteX597" fmla="*/ 2949489 w 8937338"/>
              <a:gd name="connsiteY597" fmla="*/ 2453997 h 9217082"/>
              <a:gd name="connsiteX598" fmla="*/ 4423604 w 8937338"/>
              <a:gd name="connsiteY598" fmla="*/ 2261768 h 9217082"/>
              <a:gd name="connsiteX599" fmla="*/ 4427321 w 8937338"/>
              <a:gd name="connsiteY599" fmla="*/ 2259740 h 9217082"/>
              <a:gd name="connsiteX600" fmla="*/ 4425631 w 8937338"/>
              <a:gd name="connsiteY600" fmla="*/ 2258051 h 9217082"/>
              <a:gd name="connsiteX601" fmla="*/ 4418199 w 8937338"/>
              <a:gd name="connsiteY601" fmla="*/ 2261767 h 9217082"/>
              <a:gd name="connsiteX602" fmla="*/ 4423604 w 8937338"/>
              <a:gd name="connsiteY602" fmla="*/ 2261768 h 9217082"/>
              <a:gd name="connsiteX603" fmla="*/ 3218132 w 8937338"/>
              <a:gd name="connsiteY603" fmla="*/ 2422947 h 9217082"/>
              <a:gd name="connsiteX604" fmla="*/ 3263066 w 8937338"/>
              <a:gd name="connsiteY604" fmla="*/ 2372263 h 9217082"/>
              <a:gd name="connsiteX605" fmla="*/ 3216104 w 8937338"/>
              <a:gd name="connsiteY605" fmla="*/ 2340161 h 9217082"/>
              <a:gd name="connsiteX606" fmla="*/ 3191440 w 8937338"/>
              <a:gd name="connsiteY606" fmla="*/ 2366519 h 9217082"/>
              <a:gd name="connsiteX607" fmla="*/ 3218132 w 8937338"/>
              <a:gd name="connsiteY607" fmla="*/ 2422947 h 9217082"/>
              <a:gd name="connsiteX608" fmla="*/ 3865127 w 8937338"/>
              <a:gd name="connsiteY608" fmla="*/ 2338810 h 9217082"/>
              <a:gd name="connsiteX609" fmla="*/ 3865127 w 8937338"/>
              <a:gd name="connsiteY609" fmla="*/ 2338471 h 9217082"/>
              <a:gd name="connsiteX610" fmla="*/ 3890805 w 8937338"/>
              <a:gd name="connsiteY610" fmla="*/ 2318535 h 9217082"/>
              <a:gd name="connsiteX611" fmla="*/ 3874250 w 8937338"/>
              <a:gd name="connsiteY611" fmla="*/ 2294544 h 9217082"/>
              <a:gd name="connsiteX612" fmla="*/ 3817827 w 8937338"/>
              <a:gd name="connsiteY612" fmla="*/ 2336107 h 9217082"/>
              <a:gd name="connsiteX613" fmla="*/ 3865127 w 8937338"/>
              <a:gd name="connsiteY613" fmla="*/ 2338810 h 9217082"/>
              <a:gd name="connsiteX614" fmla="*/ 4211767 w 8937338"/>
              <a:gd name="connsiteY614" fmla="*/ 2295220 h 9217082"/>
              <a:gd name="connsiteX615" fmla="*/ 4216160 w 8937338"/>
              <a:gd name="connsiteY615" fmla="*/ 2292179 h 9217082"/>
              <a:gd name="connsiteX616" fmla="*/ 4209065 w 8937338"/>
              <a:gd name="connsiteY616" fmla="*/ 2291842 h 9217082"/>
              <a:gd name="connsiteX617" fmla="*/ 4211767 w 8937338"/>
              <a:gd name="connsiteY617" fmla="*/ 2295220 h 9217082"/>
              <a:gd name="connsiteX618" fmla="*/ 3072852 w 8937338"/>
              <a:gd name="connsiteY618" fmla="*/ 2449642 h 9217082"/>
              <a:gd name="connsiteX619" fmla="*/ 3090760 w 8937338"/>
              <a:gd name="connsiteY619" fmla="*/ 2427002 h 9217082"/>
              <a:gd name="connsiteX620" fmla="*/ 3090759 w 8937338"/>
              <a:gd name="connsiteY620" fmla="*/ 2426665 h 9217082"/>
              <a:gd name="connsiteX621" fmla="*/ 3048526 w 8937338"/>
              <a:gd name="connsiteY621" fmla="*/ 2394902 h 9217082"/>
              <a:gd name="connsiteX622" fmla="*/ 3072852 w 8937338"/>
              <a:gd name="connsiteY622" fmla="*/ 2449642 h 9217082"/>
              <a:gd name="connsiteX623" fmla="*/ 4726325 w 8937338"/>
              <a:gd name="connsiteY623" fmla="*/ 2229329 h 9217082"/>
              <a:gd name="connsiteX624" fmla="*/ 4755380 w 8937338"/>
              <a:gd name="connsiteY624" fmla="*/ 2215138 h 9217082"/>
              <a:gd name="connsiteX625" fmla="*/ 4752676 w 8937338"/>
              <a:gd name="connsiteY625" fmla="*/ 2215137 h 9217082"/>
              <a:gd name="connsiteX626" fmla="*/ 4752677 w 8937338"/>
              <a:gd name="connsiteY626" fmla="*/ 2215475 h 9217082"/>
              <a:gd name="connsiteX627" fmla="*/ 4725650 w 8937338"/>
              <a:gd name="connsiteY627" fmla="*/ 2228654 h 9217082"/>
              <a:gd name="connsiteX628" fmla="*/ 4726325 w 8937338"/>
              <a:gd name="connsiteY628" fmla="*/ 2229329 h 9217082"/>
              <a:gd name="connsiteX629" fmla="*/ 4084395 w 8937338"/>
              <a:gd name="connsiteY629" fmla="*/ 2322252 h 9217082"/>
              <a:gd name="connsiteX630" fmla="*/ 4135076 w 8937338"/>
              <a:gd name="connsiteY630" fmla="*/ 2287786 h 9217082"/>
              <a:gd name="connsiteX631" fmla="*/ 4105343 w 8937338"/>
              <a:gd name="connsiteY631" fmla="*/ 2285759 h 9217082"/>
              <a:gd name="connsiteX632" fmla="*/ 4073247 w 8937338"/>
              <a:gd name="connsiteY632" fmla="*/ 2306033 h 9217082"/>
              <a:gd name="connsiteX633" fmla="*/ 4084395 w 8937338"/>
              <a:gd name="connsiteY633" fmla="*/ 2322252 h 9217082"/>
              <a:gd name="connsiteX634" fmla="*/ 4640845 w 8937338"/>
              <a:gd name="connsiteY634" fmla="*/ 2248927 h 9217082"/>
              <a:gd name="connsiteX635" fmla="*/ 4640846 w 8937338"/>
              <a:gd name="connsiteY635" fmla="*/ 2248387 h 9217082"/>
              <a:gd name="connsiteX636" fmla="*/ 4641183 w 8937338"/>
              <a:gd name="connsiteY636" fmla="*/ 2248252 h 9217082"/>
              <a:gd name="connsiteX637" fmla="*/ 4640846 w 8937338"/>
              <a:gd name="connsiteY637" fmla="*/ 2248252 h 9217082"/>
              <a:gd name="connsiteX638" fmla="*/ 4640846 w 8937338"/>
              <a:gd name="connsiteY638" fmla="*/ 2248387 h 9217082"/>
              <a:gd name="connsiteX639" fmla="*/ 4639495 w 8937338"/>
              <a:gd name="connsiteY639" fmla="*/ 2248927 h 9217082"/>
              <a:gd name="connsiteX640" fmla="*/ 4640845 w 8937338"/>
              <a:gd name="connsiteY640" fmla="*/ 2248927 h 9217082"/>
              <a:gd name="connsiteX641" fmla="*/ 3963105 w 8937338"/>
              <a:gd name="connsiteY641" fmla="*/ 2342865 h 9217082"/>
              <a:gd name="connsiteX642" fmla="*/ 4023919 w 8937338"/>
              <a:gd name="connsiteY642" fmla="*/ 2298599 h 9217082"/>
              <a:gd name="connsiteX643" fmla="*/ 4008716 w 8937338"/>
              <a:gd name="connsiteY643" fmla="*/ 2278325 h 9217082"/>
              <a:gd name="connsiteX644" fmla="*/ 4008040 w 8937338"/>
              <a:gd name="connsiteY644" fmla="*/ 2278325 h 9217082"/>
              <a:gd name="connsiteX645" fmla="*/ 3936077 w 8937338"/>
              <a:gd name="connsiteY645" fmla="*/ 2327321 h 9217082"/>
              <a:gd name="connsiteX646" fmla="*/ 3945536 w 8937338"/>
              <a:gd name="connsiteY646" fmla="*/ 2342189 h 9217082"/>
              <a:gd name="connsiteX647" fmla="*/ 3963105 w 8937338"/>
              <a:gd name="connsiteY647" fmla="*/ 2342865 h 9217082"/>
              <a:gd name="connsiteX648" fmla="*/ 2791080 w 8937338"/>
              <a:gd name="connsiteY648" fmla="*/ 2502016 h 9217082"/>
              <a:gd name="connsiteX649" fmla="*/ 2851218 w 8937338"/>
              <a:gd name="connsiteY649" fmla="*/ 2416189 h 9217082"/>
              <a:gd name="connsiteX650" fmla="*/ 2798174 w 8937338"/>
              <a:gd name="connsiteY650" fmla="*/ 2371248 h 9217082"/>
              <a:gd name="connsiteX651" fmla="*/ 2739061 w 8937338"/>
              <a:gd name="connsiteY651" fmla="*/ 2454020 h 9217082"/>
              <a:gd name="connsiteX652" fmla="*/ 2738711 w 8937338"/>
              <a:gd name="connsiteY652" fmla="*/ 2453697 h 9217082"/>
              <a:gd name="connsiteX653" fmla="*/ 2739051 w 8937338"/>
              <a:gd name="connsiteY653" fmla="*/ 2454035 h 9217082"/>
              <a:gd name="connsiteX654" fmla="*/ 2739061 w 8937338"/>
              <a:gd name="connsiteY654" fmla="*/ 2454020 h 9217082"/>
              <a:gd name="connsiteX655" fmla="*/ 4363127 w 8937338"/>
              <a:gd name="connsiteY655" fmla="*/ 2298938 h 9217082"/>
              <a:gd name="connsiteX656" fmla="*/ 4366506 w 8937338"/>
              <a:gd name="connsiteY656" fmla="*/ 2296572 h 9217082"/>
              <a:gd name="connsiteX657" fmla="*/ 4361100 w 8937338"/>
              <a:gd name="connsiteY657" fmla="*/ 2296571 h 9217082"/>
              <a:gd name="connsiteX658" fmla="*/ 4363127 w 8937338"/>
              <a:gd name="connsiteY658" fmla="*/ 2298938 h 9217082"/>
              <a:gd name="connsiteX659" fmla="*/ 3452267 w 8937338"/>
              <a:gd name="connsiteY659" fmla="*/ 2421934 h 9217082"/>
              <a:gd name="connsiteX660" fmla="*/ 3478281 w 8937338"/>
              <a:gd name="connsiteY660" fmla="*/ 2394902 h 9217082"/>
              <a:gd name="connsiteX661" fmla="*/ 3454632 w 8937338"/>
              <a:gd name="connsiteY661" fmla="*/ 2351312 h 9217082"/>
              <a:gd name="connsiteX662" fmla="*/ 3392465 w 8937338"/>
              <a:gd name="connsiteY662" fmla="*/ 2413486 h 9217082"/>
              <a:gd name="connsiteX663" fmla="*/ 3399222 w 8937338"/>
              <a:gd name="connsiteY663" fmla="*/ 2416190 h 9217082"/>
              <a:gd name="connsiteX664" fmla="*/ 3452267 w 8937338"/>
              <a:gd name="connsiteY664" fmla="*/ 2421934 h 9217082"/>
              <a:gd name="connsiteX665" fmla="*/ 3189076 w 8937338"/>
              <a:gd name="connsiteY665" fmla="*/ 2458090 h 9217082"/>
              <a:gd name="connsiteX666" fmla="*/ 3194144 w 8937338"/>
              <a:gd name="connsiteY666" fmla="*/ 2451669 h 9217082"/>
              <a:gd name="connsiteX667" fmla="*/ 3167115 w 8937338"/>
              <a:gd name="connsiteY667" fmla="*/ 2393888 h 9217082"/>
              <a:gd name="connsiteX668" fmla="*/ 3141776 w 8937338"/>
              <a:gd name="connsiteY668" fmla="*/ 2423285 h 9217082"/>
              <a:gd name="connsiteX669" fmla="*/ 3189076 w 8937338"/>
              <a:gd name="connsiteY669" fmla="*/ 2458090 h 9217082"/>
              <a:gd name="connsiteX670" fmla="*/ 4053313 w 8937338"/>
              <a:gd name="connsiteY670" fmla="*/ 2344892 h 9217082"/>
              <a:gd name="connsiteX671" fmla="*/ 4055678 w 8937338"/>
              <a:gd name="connsiteY671" fmla="*/ 2343202 h 9217082"/>
              <a:gd name="connsiteX672" fmla="*/ 4056015 w 8937338"/>
              <a:gd name="connsiteY672" fmla="*/ 2343203 h 9217082"/>
              <a:gd name="connsiteX673" fmla="*/ 4044191 w 8937338"/>
              <a:gd name="connsiteY673" fmla="*/ 2325631 h 9217082"/>
              <a:gd name="connsiteX674" fmla="*/ 4017501 w 8937338"/>
              <a:gd name="connsiteY674" fmla="*/ 2344216 h 9217082"/>
              <a:gd name="connsiteX675" fmla="*/ 4053313 w 8937338"/>
              <a:gd name="connsiteY675" fmla="*/ 2344892 h 9217082"/>
              <a:gd name="connsiteX676" fmla="*/ 3816136 w 8937338"/>
              <a:gd name="connsiteY676" fmla="*/ 2379696 h 9217082"/>
              <a:gd name="connsiteX677" fmla="*/ 3828300 w 8937338"/>
              <a:gd name="connsiteY677" fmla="*/ 2369221 h 9217082"/>
              <a:gd name="connsiteX678" fmla="*/ 3828639 w 8937338"/>
              <a:gd name="connsiteY678" fmla="*/ 2368883 h 9217082"/>
              <a:gd name="connsiteX679" fmla="*/ 3809380 w 8937338"/>
              <a:gd name="connsiteY679" fmla="*/ 2367870 h 9217082"/>
              <a:gd name="connsiteX680" fmla="*/ 3816136 w 8937338"/>
              <a:gd name="connsiteY680" fmla="*/ 2379696 h 9217082"/>
              <a:gd name="connsiteX681" fmla="*/ 3493484 w 8937338"/>
              <a:gd name="connsiteY681" fmla="*/ 2424975 h 9217082"/>
              <a:gd name="connsiteX682" fmla="*/ 3492808 w 8937338"/>
              <a:gd name="connsiteY682" fmla="*/ 2423624 h 9217082"/>
              <a:gd name="connsiteX683" fmla="*/ 3491456 w 8937338"/>
              <a:gd name="connsiteY683" fmla="*/ 2424975 h 9217082"/>
              <a:gd name="connsiteX684" fmla="*/ 3493484 w 8937338"/>
              <a:gd name="connsiteY684" fmla="*/ 2424975 h 9217082"/>
              <a:gd name="connsiteX685" fmla="*/ 2639045 w 8937338"/>
              <a:gd name="connsiteY685" fmla="*/ 2544930 h 9217082"/>
              <a:gd name="connsiteX686" fmla="*/ 2693777 w 8937338"/>
              <a:gd name="connsiteY686" fmla="*/ 2457751 h 9217082"/>
              <a:gd name="connsiteX687" fmla="*/ 2639044 w 8937338"/>
              <a:gd name="connsiteY687" fmla="*/ 2407066 h 9217082"/>
              <a:gd name="connsiteX688" fmla="*/ 2585325 w 8937338"/>
              <a:gd name="connsiteY688" fmla="*/ 2490866 h 9217082"/>
              <a:gd name="connsiteX689" fmla="*/ 2638708 w 8937338"/>
              <a:gd name="connsiteY689" fmla="*/ 2544930 h 9217082"/>
              <a:gd name="connsiteX690" fmla="*/ 4508407 w 8937338"/>
              <a:gd name="connsiteY690" fmla="*/ 2296234 h 9217082"/>
              <a:gd name="connsiteX691" fmla="*/ 4509419 w 8937338"/>
              <a:gd name="connsiteY691" fmla="*/ 2294207 h 9217082"/>
              <a:gd name="connsiteX692" fmla="*/ 4506718 w 8937338"/>
              <a:gd name="connsiteY692" fmla="*/ 2294206 h 9217082"/>
              <a:gd name="connsiteX693" fmla="*/ 4508407 w 8937338"/>
              <a:gd name="connsiteY693" fmla="*/ 2296234 h 9217082"/>
              <a:gd name="connsiteX694" fmla="*/ 4139805 w 8937338"/>
              <a:gd name="connsiteY694" fmla="*/ 2345568 h 9217082"/>
              <a:gd name="connsiteX695" fmla="*/ 4183726 w 8937338"/>
              <a:gd name="connsiteY695" fmla="*/ 2313805 h 9217082"/>
              <a:gd name="connsiteX696" fmla="*/ 4174942 w 8937338"/>
              <a:gd name="connsiteY696" fmla="*/ 2301979 h 9217082"/>
              <a:gd name="connsiteX697" fmla="*/ 4109398 w 8937338"/>
              <a:gd name="connsiteY697" fmla="*/ 2345567 h 9217082"/>
              <a:gd name="connsiteX698" fmla="*/ 4139805 w 8937338"/>
              <a:gd name="connsiteY698" fmla="*/ 2345568 h 9217082"/>
              <a:gd name="connsiteX699" fmla="*/ 4239136 w 8937338"/>
              <a:gd name="connsiteY699" fmla="*/ 2332727 h 9217082"/>
              <a:gd name="connsiteX700" fmla="*/ 4239026 w 8937338"/>
              <a:gd name="connsiteY700" fmla="*/ 2332571 h 9217082"/>
              <a:gd name="connsiteX701" fmla="*/ 4293190 w 8937338"/>
              <a:gd name="connsiteY701" fmla="*/ 2295558 h 9217082"/>
              <a:gd name="connsiteX702" fmla="*/ 4276299 w 8937338"/>
              <a:gd name="connsiteY702" fmla="*/ 2294883 h 9217082"/>
              <a:gd name="connsiteX703" fmla="*/ 4232039 w 8937338"/>
              <a:gd name="connsiteY703" fmla="*/ 2322590 h 9217082"/>
              <a:gd name="connsiteX704" fmla="*/ 4239026 w 8937338"/>
              <a:gd name="connsiteY704" fmla="*/ 2332571 h 9217082"/>
              <a:gd name="connsiteX705" fmla="*/ 4238797 w 8937338"/>
              <a:gd name="connsiteY705" fmla="*/ 2332727 h 9217082"/>
              <a:gd name="connsiteX706" fmla="*/ 3679643 w 8937338"/>
              <a:gd name="connsiteY706" fmla="*/ 2411121 h 9217082"/>
              <a:gd name="connsiteX707" fmla="*/ 3732350 w 8937338"/>
              <a:gd name="connsiteY707" fmla="*/ 2362800 h 9217082"/>
              <a:gd name="connsiteX708" fmla="*/ 3673561 w 8937338"/>
              <a:gd name="connsiteY708" fmla="*/ 2358408 h 9217082"/>
              <a:gd name="connsiteX709" fmla="*/ 3658376 w 8937338"/>
              <a:gd name="connsiteY709" fmla="*/ 2371616 h 9217082"/>
              <a:gd name="connsiteX710" fmla="*/ 3658360 w 8937338"/>
              <a:gd name="connsiteY710" fmla="*/ 2371586 h 9217082"/>
              <a:gd name="connsiteX711" fmla="*/ 3658021 w 8937338"/>
              <a:gd name="connsiteY711" fmla="*/ 2371924 h 9217082"/>
              <a:gd name="connsiteX712" fmla="*/ 3658376 w 8937338"/>
              <a:gd name="connsiteY712" fmla="*/ 2371616 h 9217082"/>
              <a:gd name="connsiteX713" fmla="*/ 3554975 w 8937338"/>
              <a:gd name="connsiteY713" fmla="*/ 2428354 h 9217082"/>
              <a:gd name="connsiteX714" fmla="*/ 3616465 w 8937338"/>
              <a:gd name="connsiteY714" fmla="*/ 2368883 h 9217082"/>
              <a:gd name="connsiteX715" fmla="*/ 3607004 w 8937338"/>
              <a:gd name="connsiteY715" fmla="*/ 2352664 h 9217082"/>
              <a:gd name="connsiteX716" fmla="*/ 3607342 w 8937338"/>
              <a:gd name="connsiteY716" fmla="*/ 2352325 h 9217082"/>
              <a:gd name="connsiteX717" fmla="*/ 3570853 w 8937338"/>
              <a:gd name="connsiteY717" fmla="*/ 2348947 h 9217082"/>
              <a:gd name="connsiteX718" fmla="*/ 3517811 w 8937338"/>
              <a:gd name="connsiteY718" fmla="*/ 2398280 h 9217082"/>
              <a:gd name="connsiteX719" fmla="*/ 3532338 w 8937338"/>
              <a:gd name="connsiteY719" fmla="*/ 2427340 h 9217082"/>
              <a:gd name="connsiteX720" fmla="*/ 3554975 w 8937338"/>
              <a:gd name="connsiteY720" fmla="*/ 2428354 h 9217082"/>
              <a:gd name="connsiteX721" fmla="*/ 4207038 w 8937338"/>
              <a:gd name="connsiteY721" fmla="*/ 2344892 h 9217082"/>
              <a:gd name="connsiteX722" fmla="*/ 4204334 w 8937338"/>
              <a:gd name="connsiteY722" fmla="*/ 2340837 h 9217082"/>
              <a:gd name="connsiteX723" fmla="*/ 4198592 w 8937338"/>
              <a:gd name="connsiteY723" fmla="*/ 2344892 h 9217082"/>
              <a:gd name="connsiteX724" fmla="*/ 4198255 w 8937338"/>
              <a:gd name="connsiteY724" fmla="*/ 2344892 h 9217082"/>
              <a:gd name="connsiteX725" fmla="*/ 4207038 w 8937338"/>
              <a:gd name="connsiteY725" fmla="*/ 2344892 h 9217082"/>
              <a:gd name="connsiteX726" fmla="*/ 4540841 w 8937338"/>
              <a:gd name="connsiteY726" fmla="*/ 2307385 h 9217082"/>
              <a:gd name="connsiteX727" fmla="*/ 4593883 w 8937338"/>
              <a:gd name="connsiteY727" fmla="*/ 2287449 h 9217082"/>
              <a:gd name="connsiteX728" fmla="*/ 4566856 w 8937338"/>
              <a:gd name="connsiteY728" fmla="*/ 2290152 h 9217082"/>
              <a:gd name="connsiteX729" fmla="*/ 4540841 w 8937338"/>
              <a:gd name="connsiteY729" fmla="*/ 2307047 h 9217082"/>
              <a:gd name="connsiteX730" fmla="*/ 4540841 w 8937338"/>
              <a:gd name="connsiteY730" fmla="*/ 2307385 h 9217082"/>
              <a:gd name="connsiteX731" fmla="*/ 4303665 w 8937338"/>
              <a:gd name="connsiteY731" fmla="*/ 2341175 h 9217082"/>
              <a:gd name="connsiteX732" fmla="*/ 4335423 w 8937338"/>
              <a:gd name="connsiteY732" fmla="*/ 2317861 h 9217082"/>
              <a:gd name="connsiteX733" fmla="*/ 4330981 w 8937338"/>
              <a:gd name="connsiteY733" fmla="*/ 2312148 h 9217082"/>
              <a:gd name="connsiteX734" fmla="*/ 4331031 w 8937338"/>
              <a:gd name="connsiteY734" fmla="*/ 2312116 h 9217082"/>
              <a:gd name="connsiteX735" fmla="*/ 4330694 w 8937338"/>
              <a:gd name="connsiteY735" fmla="*/ 2311778 h 9217082"/>
              <a:gd name="connsiteX736" fmla="*/ 4330981 w 8937338"/>
              <a:gd name="connsiteY736" fmla="*/ 2312148 h 9217082"/>
              <a:gd name="connsiteX737" fmla="*/ 4284745 w 8937338"/>
              <a:gd name="connsiteY737" fmla="*/ 2342189 h 9217082"/>
              <a:gd name="connsiteX738" fmla="*/ 4303665 w 8937338"/>
              <a:gd name="connsiteY738" fmla="*/ 2341175 h 9217082"/>
              <a:gd name="connsiteX739" fmla="*/ 4387116 w 8937338"/>
              <a:gd name="connsiteY739" fmla="*/ 2330362 h 9217082"/>
              <a:gd name="connsiteX740" fmla="*/ 4434416 w 8937338"/>
              <a:gd name="connsiteY740" fmla="*/ 2296571 h 9217082"/>
              <a:gd name="connsiteX741" fmla="*/ 4430699 w 8937338"/>
              <a:gd name="connsiteY741" fmla="*/ 2296572 h 9217082"/>
              <a:gd name="connsiteX742" fmla="*/ 4430362 w 8937338"/>
              <a:gd name="connsiteY742" fmla="*/ 2296572 h 9217082"/>
              <a:gd name="connsiteX743" fmla="*/ 4383400 w 8937338"/>
              <a:gd name="connsiteY743" fmla="*/ 2325631 h 9217082"/>
              <a:gd name="connsiteX744" fmla="*/ 4387116 w 8937338"/>
              <a:gd name="connsiteY744" fmla="*/ 2330362 h 9217082"/>
              <a:gd name="connsiteX745" fmla="*/ 2492414 w 8937338"/>
              <a:gd name="connsiteY745" fmla="*/ 2584127 h 9217082"/>
              <a:gd name="connsiteX746" fmla="*/ 2543307 w 8937338"/>
              <a:gd name="connsiteY746" fmla="*/ 2496822 h 9217082"/>
              <a:gd name="connsiteX747" fmla="*/ 2543431 w 8937338"/>
              <a:gd name="connsiteY747" fmla="*/ 2496948 h 9217082"/>
              <a:gd name="connsiteX748" fmla="*/ 2543430 w 8937338"/>
              <a:gd name="connsiteY748" fmla="*/ 2496610 h 9217082"/>
              <a:gd name="connsiteX749" fmla="*/ 2543307 w 8937338"/>
              <a:gd name="connsiteY749" fmla="*/ 2496822 h 9217082"/>
              <a:gd name="connsiteX750" fmla="*/ 2495118 w 8937338"/>
              <a:gd name="connsiteY750" fmla="*/ 2447952 h 9217082"/>
              <a:gd name="connsiteX751" fmla="*/ 2486671 w 8937338"/>
              <a:gd name="connsiteY751" fmla="*/ 2439167 h 9217082"/>
              <a:gd name="connsiteX752" fmla="*/ 2437344 w 8937338"/>
              <a:gd name="connsiteY752" fmla="*/ 2522967 h 9217082"/>
              <a:gd name="connsiteX753" fmla="*/ 2492414 w 8937338"/>
              <a:gd name="connsiteY753" fmla="*/ 2584127 h 9217082"/>
              <a:gd name="connsiteX754" fmla="*/ 3023524 w 8937338"/>
              <a:gd name="connsiteY754" fmla="*/ 2515195 h 9217082"/>
              <a:gd name="connsiteX755" fmla="*/ 3048864 w 8937338"/>
              <a:gd name="connsiteY755" fmla="*/ 2480391 h 9217082"/>
              <a:gd name="connsiteX756" fmla="*/ 3048527 w 8937338"/>
              <a:gd name="connsiteY756" fmla="*/ 2480391 h 9217082"/>
              <a:gd name="connsiteX757" fmla="*/ 3020485 w 8937338"/>
              <a:gd name="connsiteY757" fmla="*/ 2416528 h 9217082"/>
              <a:gd name="connsiteX758" fmla="*/ 2975212 w 8937338"/>
              <a:gd name="connsiteY758" fmla="*/ 2475661 h 9217082"/>
              <a:gd name="connsiteX759" fmla="*/ 3023524 w 8937338"/>
              <a:gd name="connsiteY759" fmla="*/ 2515195 h 9217082"/>
              <a:gd name="connsiteX760" fmla="*/ 3650926 w 8937338"/>
              <a:gd name="connsiteY760" fmla="*/ 2432071 h 9217082"/>
              <a:gd name="connsiteX761" fmla="*/ 3631667 w 8937338"/>
              <a:gd name="connsiteY761" fmla="*/ 2395915 h 9217082"/>
              <a:gd name="connsiteX762" fmla="*/ 3596516 w 8937338"/>
              <a:gd name="connsiteY762" fmla="*/ 2430067 h 9217082"/>
              <a:gd name="connsiteX763" fmla="*/ 3595857 w 8937338"/>
              <a:gd name="connsiteY763" fmla="*/ 2430043 h 9217082"/>
              <a:gd name="connsiteX764" fmla="*/ 3596192 w 8937338"/>
              <a:gd name="connsiteY764" fmla="*/ 2430381 h 9217082"/>
              <a:gd name="connsiteX765" fmla="*/ 3596516 w 8937338"/>
              <a:gd name="connsiteY765" fmla="*/ 2430067 h 9217082"/>
              <a:gd name="connsiteX766" fmla="*/ 4450970 w 8937338"/>
              <a:gd name="connsiteY766" fmla="*/ 2326308 h 9217082"/>
              <a:gd name="connsiteX767" fmla="*/ 4483067 w 8937338"/>
              <a:gd name="connsiteY767" fmla="*/ 2320901 h 9217082"/>
              <a:gd name="connsiteX768" fmla="*/ 4474284 w 8937338"/>
              <a:gd name="connsiteY768" fmla="*/ 2310763 h 9217082"/>
              <a:gd name="connsiteX769" fmla="*/ 4450970 w 8937338"/>
              <a:gd name="connsiteY769" fmla="*/ 2326308 h 9217082"/>
              <a:gd name="connsiteX770" fmla="*/ 2349500 w 8937338"/>
              <a:gd name="connsiteY770" fmla="*/ 2615891 h 9217082"/>
              <a:gd name="connsiteX771" fmla="*/ 2396463 w 8937338"/>
              <a:gd name="connsiteY771" fmla="*/ 2528035 h 9217082"/>
              <a:gd name="connsiteX772" fmla="*/ 2339027 w 8937338"/>
              <a:gd name="connsiteY772" fmla="*/ 2464510 h 9217082"/>
              <a:gd name="connsiteX773" fmla="*/ 2293755 w 8937338"/>
              <a:gd name="connsiteY773" fmla="*/ 2547971 h 9217082"/>
              <a:gd name="connsiteX774" fmla="*/ 2349500 w 8937338"/>
              <a:gd name="connsiteY774" fmla="*/ 2615891 h 9217082"/>
              <a:gd name="connsiteX775" fmla="*/ 3400911 w 8937338"/>
              <a:gd name="connsiteY775" fmla="*/ 2478364 h 9217082"/>
              <a:gd name="connsiteX776" fmla="*/ 3424224 w 8937338"/>
              <a:gd name="connsiteY776" fmla="*/ 2452007 h 9217082"/>
              <a:gd name="connsiteX777" fmla="*/ 3393142 w 8937338"/>
              <a:gd name="connsiteY777" fmla="*/ 2449304 h 9217082"/>
              <a:gd name="connsiteX778" fmla="*/ 3393479 w 8937338"/>
              <a:gd name="connsiteY778" fmla="*/ 2449304 h 9217082"/>
              <a:gd name="connsiteX779" fmla="*/ 3386721 w 8937338"/>
              <a:gd name="connsiteY779" fmla="*/ 2447276 h 9217082"/>
              <a:gd name="connsiteX780" fmla="*/ 3400911 w 8937338"/>
              <a:gd name="connsiteY780" fmla="*/ 2478364 h 9217082"/>
              <a:gd name="connsiteX781" fmla="*/ 2075499 w 8937338"/>
              <a:gd name="connsiteY781" fmla="*/ 2656777 h 9217082"/>
              <a:gd name="connsiteX782" fmla="*/ 2115705 w 8937338"/>
              <a:gd name="connsiteY782" fmla="*/ 2570610 h 9217082"/>
              <a:gd name="connsiteX783" fmla="*/ 2054890 w 8937338"/>
              <a:gd name="connsiteY783" fmla="*/ 2491204 h 9217082"/>
              <a:gd name="connsiteX784" fmla="*/ 2017049 w 8937338"/>
              <a:gd name="connsiteY784" fmla="*/ 2572639 h 9217082"/>
              <a:gd name="connsiteX785" fmla="*/ 2075499 w 8937338"/>
              <a:gd name="connsiteY785" fmla="*/ 2656777 h 9217082"/>
              <a:gd name="connsiteX786" fmla="*/ 3982026 w 8937338"/>
              <a:gd name="connsiteY786" fmla="*/ 2403011 h 9217082"/>
              <a:gd name="connsiteX787" fmla="*/ 4012432 w 8937338"/>
              <a:gd name="connsiteY787" fmla="*/ 2377331 h 9217082"/>
              <a:gd name="connsiteX788" fmla="*/ 4012434 w 8937338"/>
              <a:gd name="connsiteY788" fmla="*/ 2376992 h 9217082"/>
              <a:gd name="connsiteX789" fmla="*/ 3975267 w 8937338"/>
              <a:gd name="connsiteY789" fmla="*/ 2375979 h 9217082"/>
              <a:gd name="connsiteX790" fmla="*/ 3968849 w 8937338"/>
              <a:gd name="connsiteY790" fmla="*/ 2381048 h 9217082"/>
              <a:gd name="connsiteX791" fmla="*/ 3982026 w 8937338"/>
              <a:gd name="connsiteY791" fmla="*/ 2403011 h 9217082"/>
              <a:gd name="connsiteX792" fmla="*/ 2210304 w 8937338"/>
              <a:gd name="connsiteY792" fmla="*/ 2639881 h 9217082"/>
              <a:gd name="connsiteX793" fmla="*/ 2253888 w 8937338"/>
              <a:gd name="connsiteY793" fmla="*/ 2552702 h 9217082"/>
              <a:gd name="connsiteX794" fmla="*/ 2195101 w 8937338"/>
              <a:gd name="connsiteY794" fmla="*/ 2482081 h 9217082"/>
              <a:gd name="connsiteX795" fmla="*/ 2153545 w 8937338"/>
              <a:gd name="connsiteY795" fmla="*/ 2564529 h 9217082"/>
              <a:gd name="connsiteX796" fmla="*/ 2210304 w 8937338"/>
              <a:gd name="connsiteY796" fmla="*/ 2639881 h 9217082"/>
              <a:gd name="connsiteX797" fmla="*/ 3756675 w 8937338"/>
              <a:gd name="connsiteY797" fmla="*/ 2434436 h 9217082"/>
              <a:gd name="connsiteX798" fmla="*/ 3789784 w 8937338"/>
              <a:gd name="connsiteY798" fmla="*/ 2403350 h 9217082"/>
              <a:gd name="connsiteX799" fmla="*/ 3772216 w 8937338"/>
              <a:gd name="connsiteY799" fmla="*/ 2373276 h 9217082"/>
              <a:gd name="connsiteX800" fmla="*/ 3704982 w 8937338"/>
              <a:gd name="connsiteY800" fmla="*/ 2433761 h 9217082"/>
              <a:gd name="connsiteX801" fmla="*/ 3704645 w 8937338"/>
              <a:gd name="connsiteY801" fmla="*/ 2433761 h 9217082"/>
              <a:gd name="connsiteX802" fmla="*/ 3756675 w 8937338"/>
              <a:gd name="connsiteY802" fmla="*/ 2434436 h 9217082"/>
              <a:gd name="connsiteX803" fmla="*/ 3807015 w 8937338"/>
              <a:gd name="connsiteY803" fmla="*/ 2434774 h 9217082"/>
              <a:gd name="connsiteX804" fmla="*/ 3806678 w 8937338"/>
              <a:gd name="connsiteY804" fmla="*/ 2433761 h 9217082"/>
              <a:gd name="connsiteX805" fmla="*/ 3805663 w 8937338"/>
              <a:gd name="connsiteY805" fmla="*/ 2434774 h 9217082"/>
              <a:gd name="connsiteX806" fmla="*/ 3807015 w 8937338"/>
              <a:gd name="connsiteY806" fmla="*/ 2434774 h 9217082"/>
              <a:gd name="connsiteX807" fmla="*/ 3264081 w 8937338"/>
              <a:gd name="connsiteY807" fmla="*/ 2509788 h 9217082"/>
              <a:gd name="connsiteX808" fmla="*/ 3264079 w 8937338"/>
              <a:gd name="connsiteY808" fmla="*/ 2509113 h 9217082"/>
              <a:gd name="connsiteX809" fmla="*/ 3337731 w 8937338"/>
              <a:gd name="connsiteY809" fmla="*/ 2422947 h 9217082"/>
              <a:gd name="connsiteX810" fmla="*/ 3336045 w 8937338"/>
              <a:gd name="connsiteY810" fmla="*/ 2419906 h 9217082"/>
              <a:gd name="connsiteX811" fmla="*/ 3290433 w 8937338"/>
              <a:gd name="connsiteY811" fmla="*/ 2390847 h 9217082"/>
              <a:gd name="connsiteX812" fmla="*/ 3232996 w 8937338"/>
              <a:gd name="connsiteY812" fmla="*/ 2456400 h 9217082"/>
              <a:gd name="connsiteX813" fmla="*/ 3253607 w 8937338"/>
              <a:gd name="connsiteY813" fmla="*/ 2503030 h 9217082"/>
              <a:gd name="connsiteX814" fmla="*/ 3264081 w 8937338"/>
              <a:gd name="connsiteY814" fmla="*/ 2509788 h 9217082"/>
              <a:gd name="connsiteX815" fmla="*/ 3854652 w 8937338"/>
              <a:gd name="connsiteY815" fmla="*/ 2434436 h 9217082"/>
              <a:gd name="connsiteX816" fmla="*/ 3923576 w 8937338"/>
              <a:gd name="connsiteY816" fmla="*/ 2373951 h 9217082"/>
              <a:gd name="connsiteX817" fmla="*/ 3923239 w 8937338"/>
              <a:gd name="connsiteY817" fmla="*/ 2373951 h 9217082"/>
              <a:gd name="connsiteX818" fmla="*/ 3877629 w 8937338"/>
              <a:gd name="connsiteY818" fmla="*/ 2371924 h 9217082"/>
              <a:gd name="connsiteX819" fmla="*/ 3832693 w 8937338"/>
              <a:gd name="connsiteY819" fmla="*/ 2409770 h 9217082"/>
              <a:gd name="connsiteX820" fmla="*/ 3846206 w 8937338"/>
              <a:gd name="connsiteY820" fmla="*/ 2434436 h 9217082"/>
              <a:gd name="connsiteX821" fmla="*/ 3854652 w 8937338"/>
              <a:gd name="connsiteY821" fmla="*/ 2434436 h 9217082"/>
              <a:gd name="connsiteX822" fmla="*/ 2868449 w 8937338"/>
              <a:gd name="connsiteY822" fmla="*/ 2571625 h 9217082"/>
              <a:gd name="connsiteX823" fmla="*/ 2929939 w 8937338"/>
              <a:gd name="connsiteY823" fmla="*/ 2481742 h 9217082"/>
              <a:gd name="connsiteX824" fmla="*/ 2876558 w 8937338"/>
              <a:gd name="connsiteY824" fmla="*/ 2437139 h 9217082"/>
              <a:gd name="connsiteX825" fmla="*/ 2815745 w 8937338"/>
              <a:gd name="connsiteY825" fmla="*/ 2524319 h 9217082"/>
              <a:gd name="connsiteX826" fmla="*/ 2816082 w 8937338"/>
              <a:gd name="connsiteY826" fmla="*/ 2524318 h 9217082"/>
              <a:gd name="connsiteX827" fmla="*/ 2868449 w 8937338"/>
              <a:gd name="connsiteY827" fmla="*/ 2571625 h 9217082"/>
              <a:gd name="connsiteX828" fmla="*/ 4414145 w 8937338"/>
              <a:gd name="connsiteY828" fmla="*/ 2367870 h 9217082"/>
              <a:gd name="connsiteX829" fmla="*/ 4429009 w 8937338"/>
              <a:gd name="connsiteY829" fmla="*/ 2361787 h 9217082"/>
              <a:gd name="connsiteX830" fmla="*/ 4428672 w 8937338"/>
              <a:gd name="connsiteY830" fmla="*/ 2361787 h 9217082"/>
              <a:gd name="connsiteX831" fmla="*/ 4411442 w 8937338"/>
              <a:gd name="connsiteY831" fmla="*/ 2364152 h 9217082"/>
              <a:gd name="connsiteX832" fmla="*/ 4414145 w 8937338"/>
              <a:gd name="connsiteY832" fmla="*/ 2367870 h 9217082"/>
              <a:gd name="connsiteX833" fmla="*/ 3948240 w 8937338"/>
              <a:gd name="connsiteY833" fmla="*/ 2432747 h 9217082"/>
              <a:gd name="connsiteX834" fmla="*/ 3957024 w 8937338"/>
              <a:gd name="connsiteY834" fmla="*/ 2424975 h 9217082"/>
              <a:gd name="connsiteX835" fmla="*/ 3956687 w 8937338"/>
              <a:gd name="connsiteY835" fmla="*/ 2424975 h 9217082"/>
              <a:gd name="connsiteX836" fmla="*/ 3943173 w 8937338"/>
              <a:gd name="connsiteY836" fmla="*/ 2401660 h 9217082"/>
              <a:gd name="connsiteX837" fmla="*/ 3905669 w 8937338"/>
              <a:gd name="connsiteY837" fmla="*/ 2433761 h 9217082"/>
              <a:gd name="connsiteX838" fmla="*/ 3948240 w 8937338"/>
              <a:gd name="connsiteY838" fmla="*/ 2432747 h 9217082"/>
              <a:gd name="connsiteX839" fmla="*/ 4141155 w 8937338"/>
              <a:gd name="connsiteY839" fmla="*/ 2411458 h 9217082"/>
              <a:gd name="connsiteX840" fmla="*/ 4180009 w 8937338"/>
              <a:gd name="connsiteY840" fmla="*/ 2378344 h 9217082"/>
              <a:gd name="connsiteX841" fmla="*/ 4152306 w 8937338"/>
              <a:gd name="connsiteY841" fmla="*/ 2378682 h 9217082"/>
              <a:gd name="connsiteX842" fmla="*/ 4131359 w 8937338"/>
              <a:gd name="connsiteY842" fmla="*/ 2394902 h 9217082"/>
              <a:gd name="connsiteX843" fmla="*/ 4131020 w 8937338"/>
              <a:gd name="connsiteY843" fmla="*/ 2394902 h 9217082"/>
              <a:gd name="connsiteX844" fmla="*/ 4141155 w 8937338"/>
              <a:gd name="connsiteY844" fmla="*/ 2411458 h 9217082"/>
              <a:gd name="connsiteX845" fmla="*/ 4040137 w 8937338"/>
              <a:gd name="connsiteY845" fmla="*/ 2428691 h 9217082"/>
              <a:gd name="connsiteX846" fmla="*/ 4085748 w 8937338"/>
              <a:gd name="connsiteY846" fmla="*/ 2388481 h 9217082"/>
              <a:gd name="connsiteX847" fmla="*/ 4079329 w 8937338"/>
              <a:gd name="connsiteY847" fmla="*/ 2378344 h 9217082"/>
              <a:gd name="connsiteX848" fmla="*/ 4065139 w 8937338"/>
              <a:gd name="connsiteY848" fmla="*/ 2378344 h 9217082"/>
              <a:gd name="connsiteX849" fmla="*/ 4001284 w 8937338"/>
              <a:gd name="connsiteY849" fmla="*/ 2430719 h 9217082"/>
              <a:gd name="connsiteX850" fmla="*/ 4040137 w 8937338"/>
              <a:gd name="connsiteY850" fmla="*/ 2428691 h 9217082"/>
              <a:gd name="connsiteX851" fmla="*/ 3115760 w 8937338"/>
              <a:gd name="connsiteY851" fmla="*/ 2552702 h 9217082"/>
              <a:gd name="connsiteX852" fmla="*/ 3167791 w 8937338"/>
              <a:gd name="connsiteY852" fmla="*/ 2484108 h 9217082"/>
              <a:gd name="connsiteX853" fmla="*/ 3120154 w 8937338"/>
              <a:gd name="connsiteY853" fmla="*/ 2449304 h 9217082"/>
              <a:gd name="connsiteX854" fmla="*/ 3089408 w 8937338"/>
              <a:gd name="connsiteY854" fmla="*/ 2488501 h 9217082"/>
              <a:gd name="connsiteX855" fmla="*/ 3115760 w 8937338"/>
              <a:gd name="connsiteY855" fmla="*/ 2552702 h 9217082"/>
              <a:gd name="connsiteX856" fmla="*/ 4107707 w 8937338"/>
              <a:gd name="connsiteY856" fmla="*/ 2424299 h 9217082"/>
              <a:gd name="connsiteX857" fmla="*/ 4103655 w 8937338"/>
              <a:gd name="connsiteY857" fmla="*/ 2417879 h 9217082"/>
              <a:gd name="connsiteX858" fmla="*/ 4094871 w 8937338"/>
              <a:gd name="connsiteY858" fmla="*/ 2425313 h 9217082"/>
              <a:gd name="connsiteX859" fmla="*/ 4095208 w 8937338"/>
              <a:gd name="connsiteY859" fmla="*/ 2425313 h 9217082"/>
              <a:gd name="connsiteX860" fmla="*/ 4107707 w 8937338"/>
              <a:gd name="connsiteY860" fmla="*/ 2424299 h 9217082"/>
              <a:gd name="connsiteX861" fmla="*/ 3713429 w 8937338"/>
              <a:gd name="connsiteY861" fmla="*/ 2478026 h 9217082"/>
              <a:gd name="connsiteX862" fmla="*/ 3724578 w 8937338"/>
              <a:gd name="connsiteY862" fmla="*/ 2466537 h 9217082"/>
              <a:gd name="connsiteX863" fmla="*/ 3707685 w 8937338"/>
              <a:gd name="connsiteY863" fmla="*/ 2466199 h 9217082"/>
              <a:gd name="connsiteX864" fmla="*/ 3713429 w 8937338"/>
              <a:gd name="connsiteY864" fmla="*/ 2478026 h 9217082"/>
              <a:gd name="connsiteX865" fmla="*/ 4285758 w 8937338"/>
              <a:gd name="connsiteY865" fmla="*/ 2401998 h 9217082"/>
              <a:gd name="connsiteX866" fmla="*/ 4344208 w 8937338"/>
              <a:gd name="connsiteY866" fmla="*/ 2389495 h 9217082"/>
              <a:gd name="connsiteX867" fmla="*/ 4361777 w 8937338"/>
              <a:gd name="connsiteY867" fmla="*/ 2369558 h 9217082"/>
              <a:gd name="connsiteX868" fmla="*/ 4317517 w 8937338"/>
              <a:gd name="connsiteY868" fmla="*/ 2372938 h 9217082"/>
              <a:gd name="connsiteX869" fmla="*/ 4317178 w 8937338"/>
              <a:gd name="connsiteY869" fmla="*/ 2372938 h 9217082"/>
              <a:gd name="connsiteX870" fmla="*/ 4284070 w 8937338"/>
              <a:gd name="connsiteY870" fmla="*/ 2399633 h 9217082"/>
              <a:gd name="connsiteX871" fmla="*/ 4285758 w 8937338"/>
              <a:gd name="connsiteY871" fmla="*/ 2401998 h 9217082"/>
              <a:gd name="connsiteX872" fmla="*/ 3083327 w 8937338"/>
              <a:gd name="connsiteY872" fmla="*/ 2562501 h 9217082"/>
              <a:gd name="connsiteX873" fmla="*/ 3065758 w 8937338"/>
              <a:gd name="connsiteY873" fmla="*/ 2519588 h 9217082"/>
              <a:gd name="connsiteX874" fmla="*/ 3052243 w 8937338"/>
              <a:gd name="connsiteY874" fmla="*/ 2537834 h 9217082"/>
              <a:gd name="connsiteX875" fmla="*/ 3083327 w 8937338"/>
              <a:gd name="connsiteY875" fmla="*/ 2562501 h 9217082"/>
              <a:gd name="connsiteX876" fmla="*/ 4234743 w 8937338"/>
              <a:gd name="connsiteY876" fmla="*/ 2410445 h 9217082"/>
              <a:gd name="connsiteX877" fmla="*/ 4241499 w 8937338"/>
              <a:gd name="connsiteY877" fmla="*/ 2394902 h 9217082"/>
              <a:gd name="connsiteX878" fmla="*/ 4231701 w 8937338"/>
              <a:gd name="connsiteY878" fmla="*/ 2380710 h 9217082"/>
              <a:gd name="connsiteX879" fmla="*/ 4187105 w 8937338"/>
              <a:gd name="connsiteY879" fmla="*/ 2416527 h 9217082"/>
              <a:gd name="connsiteX880" fmla="*/ 4187442 w 8937338"/>
              <a:gd name="connsiteY880" fmla="*/ 2416527 h 9217082"/>
              <a:gd name="connsiteX881" fmla="*/ 4234743 w 8937338"/>
              <a:gd name="connsiteY881" fmla="*/ 2410445 h 9217082"/>
              <a:gd name="connsiteX882" fmla="*/ 3358680 w 8937338"/>
              <a:gd name="connsiteY882" fmla="*/ 2528373 h 9217082"/>
              <a:gd name="connsiteX883" fmla="*/ 3358354 w 8937338"/>
              <a:gd name="connsiteY883" fmla="*/ 2528356 h 9217082"/>
              <a:gd name="connsiteX884" fmla="*/ 3376249 w 8937338"/>
              <a:gd name="connsiteY884" fmla="*/ 2506748 h 9217082"/>
              <a:gd name="connsiteX885" fmla="*/ 3353273 w 8937338"/>
              <a:gd name="connsiteY885" fmla="*/ 2455725 h 9217082"/>
              <a:gd name="connsiteX886" fmla="*/ 3295162 w 8937338"/>
              <a:gd name="connsiteY886" fmla="*/ 2524319 h 9217082"/>
              <a:gd name="connsiteX887" fmla="*/ 3318432 w 8937338"/>
              <a:gd name="connsiteY887" fmla="*/ 2526219 h 9217082"/>
              <a:gd name="connsiteX888" fmla="*/ 3358354 w 8937338"/>
              <a:gd name="connsiteY888" fmla="*/ 2528356 h 9217082"/>
              <a:gd name="connsiteX889" fmla="*/ 3358341 w 8937338"/>
              <a:gd name="connsiteY889" fmla="*/ 2528373 h 9217082"/>
              <a:gd name="connsiteX890" fmla="*/ 2716076 w 8937338"/>
              <a:gd name="connsiteY890" fmla="*/ 2622311 h 9217082"/>
              <a:gd name="connsiteX891" fmla="*/ 2772835 w 8937338"/>
              <a:gd name="connsiteY891" fmla="*/ 2530738 h 9217082"/>
              <a:gd name="connsiteX892" fmla="*/ 2720129 w 8937338"/>
              <a:gd name="connsiteY892" fmla="*/ 2482418 h 9217082"/>
              <a:gd name="connsiteX893" fmla="*/ 2664383 w 8937338"/>
              <a:gd name="connsiteY893" fmla="*/ 2570949 h 9217082"/>
              <a:gd name="connsiteX894" fmla="*/ 2716076 w 8937338"/>
              <a:gd name="connsiteY894" fmla="*/ 2622311 h 9217082"/>
              <a:gd name="connsiteX895" fmla="*/ 3462402 w 8937338"/>
              <a:gd name="connsiteY895" fmla="*/ 2531414 h 9217082"/>
              <a:gd name="connsiteX896" fmla="*/ 3515783 w 8937338"/>
              <a:gd name="connsiteY896" fmla="*/ 2469917 h 9217082"/>
              <a:gd name="connsiteX897" fmla="*/ 3509702 w 8937338"/>
              <a:gd name="connsiteY897" fmla="*/ 2458089 h 9217082"/>
              <a:gd name="connsiteX898" fmla="*/ 3462401 w 8937338"/>
              <a:gd name="connsiteY898" fmla="*/ 2455048 h 9217082"/>
              <a:gd name="connsiteX899" fmla="*/ 3414425 w 8937338"/>
              <a:gd name="connsiteY899" fmla="*/ 2509451 h 9217082"/>
              <a:gd name="connsiteX900" fmla="*/ 3423886 w 8937338"/>
              <a:gd name="connsiteY900" fmla="*/ 2530738 h 9217082"/>
              <a:gd name="connsiteX901" fmla="*/ 3424223 w 8937338"/>
              <a:gd name="connsiteY901" fmla="*/ 2530738 h 9217082"/>
              <a:gd name="connsiteX902" fmla="*/ 3462402 w 8937338"/>
              <a:gd name="connsiteY902" fmla="*/ 2531414 h 9217082"/>
              <a:gd name="connsiteX903" fmla="*/ 3575922 w 8937338"/>
              <a:gd name="connsiteY903" fmla="*/ 2519249 h 9217082"/>
              <a:gd name="connsiteX904" fmla="*/ 3626938 w 8937338"/>
              <a:gd name="connsiteY904" fmla="*/ 2463496 h 9217082"/>
              <a:gd name="connsiteX905" fmla="*/ 3566462 w 8937338"/>
              <a:gd name="connsiteY905" fmla="*/ 2460793 h 9217082"/>
              <a:gd name="connsiteX906" fmla="*/ 3554636 w 8937338"/>
              <a:gd name="connsiteY906" fmla="*/ 2473295 h 9217082"/>
              <a:gd name="connsiteX907" fmla="*/ 3575922 w 8937338"/>
              <a:gd name="connsiteY907" fmla="*/ 2519249 h 9217082"/>
              <a:gd name="connsiteX908" fmla="*/ 3544838 w 8937338"/>
              <a:gd name="connsiteY908" fmla="*/ 2531753 h 9217082"/>
              <a:gd name="connsiteX909" fmla="*/ 3530429 w 8937338"/>
              <a:gd name="connsiteY909" fmla="*/ 2500917 h 9217082"/>
              <a:gd name="connsiteX910" fmla="*/ 3530648 w 8937338"/>
              <a:gd name="connsiteY910" fmla="*/ 2500665 h 9217082"/>
              <a:gd name="connsiteX911" fmla="*/ 3530311 w 8937338"/>
              <a:gd name="connsiteY911" fmla="*/ 2500665 h 9217082"/>
              <a:gd name="connsiteX912" fmla="*/ 3530429 w 8937338"/>
              <a:gd name="connsiteY912" fmla="*/ 2500917 h 9217082"/>
              <a:gd name="connsiteX913" fmla="*/ 3503620 w 8937338"/>
              <a:gd name="connsiteY913" fmla="*/ 2531753 h 9217082"/>
              <a:gd name="connsiteX914" fmla="*/ 3544838 w 8937338"/>
              <a:gd name="connsiteY914" fmla="*/ 2531753 h 9217082"/>
              <a:gd name="connsiteX915" fmla="*/ 4255352 w 8937338"/>
              <a:gd name="connsiteY915" fmla="*/ 2441870 h 9217082"/>
              <a:gd name="connsiteX916" fmla="*/ 4258392 w 8937338"/>
              <a:gd name="connsiteY916" fmla="*/ 2440518 h 9217082"/>
              <a:gd name="connsiteX917" fmla="*/ 4256027 w 8937338"/>
              <a:gd name="connsiteY917" fmla="*/ 2440856 h 9217082"/>
              <a:gd name="connsiteX918" fmla="*/ 4255352 w 8937338"/>
              <a:gd name="connsiteY918" fmla="*/ 2441870 h 9217082"/>
              <a:gd name="connsiteX919" fmla="*/ 2568095 w 8937338"/>
              <a:gd name="connsiteY919" fmla="*/ 2667927 h 9217082"/>
              <a:gd name="connsiteX920" fmla="*/ 2620800 w 8937338"/>
              <a:gd name="connsiteY920" fmla="*/ 2575004 h 9217082"/>
              <a:gd name="connsiteX921" fmla="*/ 2567082 w 8937338"/>
              <a:gd name="connsiteY921" fmla="*/ 2520939 h 9217082"/>
              <a:gd name="connsiteX922" fmla="*/ 2515728 w 8937338"/>
              <a:gd name="connsiteY922" fmla="*/ 2610146 h 9217082"/>
              <a:gd name="connsiteX923" fmla="*/ 2568095 w 8937338"/>
              <a:gd name="connsiteY923" fmla="*/ 2667927 h 9217082"/>
              <a:gd name="connsiteX924" fmla="*/ 3880330 w 8937338"/>
              <a:gd name="connsiteY924" fmla="*/ 2500328 h 9217082"/>
              <a:gd name="connsiteX925" fmla="*/ 3880331 w 8937338"/>
              <a:gd name="connsiteY925" fmla="*/ 2499990 h 9217082"/>
              <a:gd name="connsiteX926" fmla="*/ 3912428 w 8937338"/>
              <a:gd name="connsiteY926" fmla="*/ 2466875 h 9217082"/>
              <a:gd name="connsiteX927" fmla="*/ 3868843 w 8937338"/>
              <a:gd name="connsiteY927" fmla="*/ 2467551 h 9217082"/>
              <a:gd name="connsiteX928" fmla="*/ 3865466 w 8937338"/>
              <a:gd name="connsiteY928" fmla="*/ 2470930 h 9217082"/>
              <a:gd name="connsiteX929" fmla="*/ 3880330 w 8937338"/>
              <a:gd name="connsiteY929" fmla="*/ 2500328 h 9217082"/>
              <a:gd name="connsiteX930" fmla="*/ 3665791 w 8937338"/>
              <a:gd name="connsiteY930" fmla="*/ 2529725 h 9217082"/>
              <a:gd name="connsiteX931" fmla="*/ 3687752 w 8937338"/>
              <a:gd name="connsiteY931" fmla="*/ 2505396 h 9217082"/>
              <a:gd name="connsiteX932" fmla="*/ 3669509 w 8937338"/>
              <a:gd name="connsiteY932" fmla="*/ 2468227 h 9217082"/>
              <a:gd name="connsiteX933" fmla="*/ 3610382 w 8937338"/>
              <a:gd name="connsiteY933" fmla="*/ 2531077 h 9217082"/>
              <a:gd name="connsiteX934" fmla="*/ 3665791 w 8937338"/>
              <a:gd name="connsiteY934" fmla="*/ 2529725 h 9217082"/>
              <a:gd name="connsiteX935" fmla="*/ 4174266 w 8937338"/>
              <a:gd name="connsiteY935" fmla="*/ 2469240 h 9217082"/>
              <a:gd name="connsiteX936" fmla="*/ 4190144 w 8937338"/>
              <a:gd name="connsiteY936" fmla="*/ 2464509 h 9217082"/>
              <a:gd name="connsiteX937" fmla="*/ 4207714 w 8937338"/>
              <a:gd name="connsiteY937" fmla="*/ 2447953 h 9217082"/>
              <a:gd name="connsiteX938" fmla="*/ 4207377 w 8937338"/>
              <a:gd name="connsiteY938" fmla="*/ 2447952 h 9217082"/>
              <a:gd name="connsiteX939" fmla="*/ 4165144 w 8937338"/>
              <a:gd name="connsiteY939" fmla="*/ 2453021 h 9217082"/>
              <a:gd name="connsiteX940" fmla="*/ 4174266 w 8937338"/>
              <a:gd name="connsiteY940" fmla="*/ 2469240 h 9217082"/>
              <a:gd name="connsiteX941" fmla="*/ 3765797 w 8937338"/>
              <a:gd name="connsiteY941" fmla="*/ 2525670 h 9217082"/>
              <a:gd name="connsiteX942" fmla="*/ 3820529 w 8937338"/>
              <a:gd name="connsiteY942" fmla="*/ 2467889 h 9217082"/>
              <a:gd name="connsiteX943" fmla="*/ 3771541 w 8937338"/>
              <a:gd name="connsiteY943" fmla="*/ 2467551 h 9217082"/>
              <a:gd name="connsiteX944" fmla="*/ 3728970 w 8937338"/>
              <a:gd name="connsiteY944" fmla="*/ 2510802 h 9217082"/>
              <a:gd name="connsiteX945" fmla="*/ 3736741 w 8937338"/>
              <a:gd name="connsiteY945" fmla="*/ 2527022 h 9217082"/>
              <a:gd name="connsiteX946" fmla="*/ 3736741 w 8937338"/>
              <a:gd name="connsiteY946" fmla="*/ 2527360 h 9217082"/>
              <a:gd name="connsiteX947" fmla="*/ 3765797 w 8937338"/>
              <a:gd name="connsiteY947" fmla="*/ 2525670 h 9217082"/>
              <a:gd name="connsiteX948" fmla="*/ 2941765 w 8937338"/>
              <a:gd name="connsiteY948" fmla="*/ 2636503 h 9217082"/>
              <a:gd name="connsiteX949" fmla="*/ 3003928 w 8937338"/>
              <a:gd name="connsiteY949" fmla="*/ 2542565 h 9217082"/>
              <a:gd name="connsiteX950" fmla="*/ 2955616 w 8937338"/>
              <a:gd name="connsiteY950" fmla="*/ 2503030 h 9217082"/>
              <a:gd name="connsiteX951" fmla="*/ 2955616 w 8937338"/>
              <a:gd name="connsiteY951" fmla="*/ 2502693 h 9217082"/>
              <a:gd name="connsiteX952" fmla="*/ 2893450 w 8937338"/>
              <a:gd name="connsiteY952" fmla="*/ 2593926 h 9217082"/>
              <a:gd name="connsiteX953" fmla="*/ 2941765 w 8937338"/>
              <a:gd name="connsiteY953" fmla="*/ 2636503 h 9217082"/>
              <a:gd name="connsiteX954" fmla="*/ 4128993 w 8937338"/>
              <a:gd name="connsiteY954" fmla="*/ 2480391 h 9217082"/>
              <a:gd name="connsiteX955" fmla="*/ 4139129 w 8937338"/>
              <a:gd name="connsiteY955" fmla="*/ 2478026 h 9217082"/>
              <a:gd name="connsiteX956" fmla="*/ 4134061 w 8937338"/>
              <a:gd name="connsiteY956" fmla="*/ 2468902 h 9217082"/>
              <a:gd name="connsiteX957" fmla="*/ 4128993 w 8937338"/>
              <a:gd name="connsiteY957" fmla="*/ 2480391 h 9217082"/>
              <a:gd name="connsiteX958" fmla="*/ 2426196 w 8937338"/>
              <a:gd name="connsiteY958" fmla="*/ 2709151 h 9217082"/>
              <a:gd name="connsiteX959" fmla="*/ 2475184 w 8937338"/>
              <a:gd name="connsiteY959" fmla="*/ 2615552 h 9217082"/>
              <a:gd name="connsiteX960" fmla="*/ 2419775 w 8937338"/>
              <a:gd name="connsiteY960" fmla="*/ 2554054 h 9217082"/>
              <a:gd name="connsiteX961" fmla="*/ 2372475 w 8937338"/>
              <a:gd name="connsiteY961" fmla="*/ 2643937 h 9217082"/>
              <a:gd name="connsiteX962" fmla="*/ 2426196 w 8937338"/>
              <a:gd name="connsiteY962" fmla="*/ 2709151 h 9217082"/>
              <a:gd name="connsiteX963" fmla="*/ 3851275 w 8937338"/>
              <a:gd name="connsiteY963" fmla="*/ 2519588 h 9217082"/>
              <a:gd name="connsiteX964" fmla="*/ 3839449 w 8937338"/>
              <a:gd name="connsiteY964" fmla="*/ 2496272 h 9217082"/>
              <a:gd name="connsiteX965" fmla="*/ 3814110 w 8937338"/>
              <a:gd name="connsiteY965" fmla="*/ 2522291 h 9217082"/>
              <a:gd name="connsiteX966" fmla="*/ 3829990 w 8937338"/>
              <a:gd name="connsiteY966" fmla="*/ 2521278 h 9217082"/>
              <a:gd name="connsiteX967" fmla="*/ 3851275 w 8937338"/>
              <a:gd name="connsiteY967" fmla="*/ 2519588 h 9217082"/>
              <a:gd name="connsiteX968" fmla="*/ 4034394 w 8937338"/>
              <a:gd name="connsiteY968" fmla="*/ 2498300 h 9217082"/>
              <a:gd name="connsiteX969" fmla="*/ 4084734 w 8937338"/>
              <a:gd name="connsiteY969" fmla="*/ 2489514 h 9217082"/>
              <a:gd name="connsiteX970" fmla="*/ 4101625 w 8937338"/>
              <a:gd name="connsiteY970" fmla="*/ 2458428 h 9217082"/>
              <a:gd name="connsiteX971" fmla="*/ 4053990 w 8937338"/>
              <a:gd name="connsiteY971" fmla="*/ 2461806 h 9217082"/>
              <a:gd name="connsiteX972" fmla="*/ 4053989 w 8937338"/>
              <a:gd name="connsiteY972" fmla="*/ 2461469 h 9217082"/>
              <a:gd name="connsiteX973" fmla="*/ 4028311 w 8937338"/>
              <a:gd name="connsiteY973" fmla="*/ 2486473 h 9217082"/>
              <a:gd name="connsiteX974" fmla="*/ 4034394 w 8937338"/>
              <a:gd name="connsiteY974" fmla="*/ 2498300 h 9217082"/>
              <a:gd name="connsiteX975" fmla="*/ 3967836 w 8937338"/>
              <a:gd name="connsiteY975" fmla="*/ 2507424 h 9217082"/>
              <a:gd name="connsiteX976" fmla="*/ 3971551 w 8937338"/>
              <a:gd name="connsiteY976" fmla="*/ 2498638 h 9217082"/>
              <a:gd name="connsiteX977" fmla="*/ 3975267 w 8937338"/>
              <a:gd name="connsiteY977" fmla="*/ 2492218 h 9217082"/>
              <a:gd name="connsiteX978" fmla="*/ 3987431 w 8937338"/>
              <a:gd name="connsiteY978" fmla="*/ 2479715 h 9217082"/>
              <a:gd name="connsiteX979" fmla="*/ 3979660 w 8937338"/>
              <a:gd name="connsiteY979" fmla="*/ 2465186 h 9217082"/>
              <a:gd name="connsiteX980" fmla="*/ 3962430 w 8937338"/>
              <a:gd name="connsiteY980" fmla="*/ 2465861 h 9217082"/>
              <a:gd name="connsiteX981" fmla="*/ 3914165 w 8937338"/>
              <a:gd name="connsiteY981" fmla="*/ 2513462 h 9217082"/>
              <a:gd name="connsiteX982" fmla="*/ 3913778 w 8937338"/>
              <a:gd name="connsiteY982" fmla="*/ 2513505 h 9217082"/>
              <a:gd name="connsiteX983" fmla="*/ 3913778 w 8937338"/>
              <a:gd name="connsiteY983" fmla="*/ 2513844 h 9217082"/>
              <a:gd name="connsiteX984" fmla="*/ 3914165 w 8937338"/>
              <a:gd name="connsiteY984" fmla="*/ 2513462 h 9217082"/>
              <a:gd name="connsiteX985" fmla="*/ 3296851 w 8937338"/>
              <a:gd name="connsiteY985" fmla="*/ 2607443 h 9217082"/>
              <a:gd name="connsiteX986" fmla="*/ 3333339 w 8937338"/>
              <a:gd name="connsiteY986" fmla="*/ 2559798 h 9217082"/>
              <a:gd name="connsiteX987" fmla="*/ 3286041 w 8937338"/>
              <a:gd name="connsiteY987" fmla="*/ 2557095 h 9217082"/>
              <a:gd name="connsiteX988" fmla="*/ 3285702 w 8937338"/>
              <a:gd name="connsiteY988" fmla="*/ 2557095 h 9217082"/>
              <a:gd name="connsiteX989" fmla="*/ 3274553 w 8937338"/>
              <a:gd name="connsiteY989" fmla="*/ 2553379 h 9217082"/>
              <a:gd name="connsiteX990" fmla="*/ 3296851 w 8937338"/>
              <a:gd name="connsiteY990" fmla="*/ 2607443 h 9217082"/>
              <a:gd name="connsiteX991" fmla="*/ 2286998 w 8937338"/>
              <a:gd name="connsiteY991" fmla="*/ 2742266 h 9217082"/>
              <a:gd name="connsiteX992" fmla="*/ 2332609 w 8937338"/>
              <a:gd name="connsiteY992" fmla="*/ 2648667 h 9217082"/>
              <a:gd name="connsiteX993" fmla="*/ 2328216 w 8937338"/>
              <a:gd name="connsiteY993" fmla="*/ 2643260 h 9217082"/>
              <a:gd name="connsiteX994" fmla="*/ 2328216 w 8937338"/>
              <a:gd name="connsiteY994" fmla="*/ 2643598 h 9217082"/>
              <a:gd name="connsiteX995" fmla="*/ 2276524 w 8937338"/>
              <a:gd name="connsiteY995" fmla="*/ 2580747 h 9217082"/>
              <a:gd name="connsiteX996" fmla="*/ 2232603 w 8937338"/>
              <a:gd name="connsiteY996" fmla="*/ 2669954 h 9217082"/>
              <a:gd name="connsiteX997" fmla="*/ 2270443 w 8937338"/>
              <a:gd name="connsiteY997" fmla="*/ 2720302 h 9217082"/>
              <a:gd name="connsiteX998" fmla="*/ 2286998 w 8937338"/>
              <a:gd name="connsiteY998" fmla="*/ 2742266 h 9217082"/>
              <a:gd name="connsiteX999" fmla="*/ 3175224 w 8937338"/>
              <a:gd name="connsiteY999" fmla="*/ 2627717 h 9217082"/>
              <a:gd name="connsiteX1000" fmla="*/ 3235362 w 8937338"/>
              <a:gd name="connsiteY1000" fmla="*/ 2545945 h 9217082"/>
              <a:gd name="connsiteX1001" fmla="*/ 3226577 w 8937338"/>
              <a:gd name="connsiteY1001" fmla="*/ 2524657 h 9217082"/>
              <a:gd name="connsiteX1002" fmla="*/ 3195156 w 8937338"/>
              <a:gd name="connsiteY1002" fmla="*/ 2503030 h 9217082"/>
              <a:gd name="connsiteX1003" fmla="*/ 3130626 w 8937338"/>
              <a:gd name="connsiteY1003" fmla="*/ 2589196 h 9217082"/>
              <a:gd name="connsiteX1004" fmla="*/ 3135694 w 8937338"/>
              <a:gd name="connsiteY1004" fmla="*/ 2602037 h 9217082"/>
              <a:gd name="connsiteX1005" fmla="*/ 3175224 w 8937338"/>
              <a:gd name="connsiteY1005" fmla="*/ 2627717 h 9217082"/>
              <a:gd name="connsiteX1006" fmla="*/ 2150841 w 8937338"/>
              <a:gd name="connsiteY1006" fmla="*/ 2767609 h 9217082"/>
              <a:gd name="connsiteX1007" fmla="*/ 2193749 w 8937338"/>
              <a:gd name="connsiteY1007" fmla="*/ 2674347 h 9217082"/>
              <a:gd name="connsiteX1008" fmla="*/ 2136988 w 8937338"/>
              <a:gd name="connsiteY1008" fmla="*/ 2598996 h 9217082"/>
              <a:gd name="connsiteX1009" fmla="*/ 2096447 w 8937338"/>
              <a:gd name="connsiteY1009" fmla="*/ 2687526 h 9217082"/>
              <a:gd name="connsiteX1010" fmla="*/ 2150841 w 8937338"/>
              <a:gd name="connsiteY1010" fmla="*/ 2767609 h 9217082"/>
              <a:gd name="connsiteX1011" fmla="*/ 2019415 w 8937338"/>
              <a:gd name="connsiteY1011" fmla="*/ 2785518 h 9217082"/>
              <a:gd name="connsiteX1012" fmla="*/ 2059282 w 8937338"/>
              <a:gd name="connsiteY1012" fmla="*/ 2693270 h 9217082"/>
              <a:gd name="connsiteX1013" fmla="*/ 2000834 w 8937338"/>
              <a:gd name="connsiteY1013" fmla="*/ 2608456 h 9217082"/>
              <a:gd name="connsiteX1014" fmla="*/ 2000495 w 8937338"/>
              <a:gd name="connsiteY1014" fmla="*/ 2608456 h 9217082"/>
              <a:gd name="connsiteX1015" fmla="*/ 1963331 w 8937338"/>
              <a:gd name="connsiteY1015" fmla="*/ 2695636 h 9217082"/>
              <a:gd name="connsiteX1016" fmla="*/ 2019415 w 8937338"/>
              <a:gd name="connsiteY1016" fmla="*/ 2785518 h 9217082"/>
              <a:gd name="connsiteX1017" fmla="*/ 2791080 w 8937338"/>
              <a:gd name="connsiteY1017" fmla="*/ 2695973 h 9217082"/>
              <a:gd name="connsiteX1018" fmla="*/ 2849530 w 8937338"/>
              <a:gd name="connsiteY1018" fmla="*/ 2600347 h 9217082"/>
              <a:gd name="connsiteX1019" fmla="*/ 2797161 w 8937338"/>
              <a:gd name="connsiteY1019" fmla="*/ 2553041 h 9217082"/>
              <a:gd name="connsiteX1020" fmla="*/ 2740063 w 8937338"/>
              <a:gd name="connsiteY1020" fmla="*/ 2645964 h 9217082"/>
              <a:gd name="connsiteX1021" fmla="*/ 2739726 w 8937338"/>
              <a:gd name="connsiteY1021" fmla="*/ 2645964 h 9217082"/>
              <a:gd name="connsiteX1022" fmla="*/ 2791080 w 8937338"/>
              <a:gd name="connsiteY1022" fmla="*/ 2695973 h 9217082"/>
              <a:gd name="connsiteX1023" fmla="*/ 3272187 w 8937338"/>
              <a:gd name="connsiteY1023" fmla="*/ 2635826 h 9217082"/>
              <a:gd name="connsiteX1024" fmla="*/ 3250227 w 8937338"/>
              <a:gd name="connsiteY1024" fmla="*/ 2581762 h 9217082"/>
              <a:gd name="connsiteX1025" fmla="*/ 3211711 w 8937338"/>
              <a:gd name="connsiteY1025" fmla="*/ 2634137 h 9217082"/>
              <a:gd name="connsiteX1026" fmla="*/ 3272187 w 8937338"/>
              <a:gd name="connsiteY1026" fmla="*/ 2635826 h 9217082"/>
              <a:gd name="connsiteX1027" fmla="*/ 3610383 w 8937338"/>
              <a:gd name="connsiteY1027" fmla="*/ 2596629 h 9217082"/>
              <a:gd name="connsiteX1028" fmla="*/ 3637751 w 8937338"/>
              <a:gd name="connsiteY1028" fmla="*/ 2562840 h 9217082"/>
              <a:gd name="connsiteX1029" fmla="*/ 3595856 w 8937338"/>
              <a:gd name="connsiteY1029" fmla="*/ 2563515 h 9217082"/>
              <a:gd name="connsiteX1030" fmla="*/ 3610383 w 8937338"/>
              <a:gd name="connsiteY1030" fmla="*/ 2596629 h 9217082"/>
              <a:gd name="connsiteX1031" fmla="*/ 3381316 w 8937338"/>
              <a:gd name="connsiteY1031" fmla="*/ 2634475 h 9217082"/>
              <a:gd name="connsiteX1032" fmla="*/ 3413750 w 8937338"/>
              <a:gd name="connsiteY1032" fmla="*/ 2591899 h 9217082"/>
              <a:gd name="connsiteX1033" fmla="*/ 3400911 w 8937338"/>
              <a:gd name="connsiteY1033" fmla="*/ 2562163 h 9217082"/>
              <a:gd name="connsiteX1034" fmla="*/ 3400573 w 8937338"/>
              <a:gd name="connsiteY1034" fmla="*/ 2561826 h 9217082"/>
              <a:gd name="connsiteX1035" fmla="*/ 3371855 w 8937338"/>
              <a:gd name="connsiteY1035" fmla="*/ 2560811 h 9217082"/>
              <a:gd name="connsiteX1036" fmla="*/ 3316110 w 8937338"/>
              <a:gd name="connsiteY1036" fmla="*/ 2635488 h 9217082"/>
              <a:gd name="connsiteX1037" fmla="*/ 3381316 w 8937338"/>
              <a:gd name="connsiteY1037" fmla="*/ 2634475 h 9217082"/>
              <a:gd name="connsiteX1038" fmla="*/ 3430644 w 8937338"/>
              <a:gd name="connsiteY1038" fmla="*/ 2633123 h 9217082"/>
              <a:gd name="connsiteX1039" fmla="*/ 3428277 w 8937338"/>
              <a:gd name="connsiteY1039" fmla="*/ 2627041 h 9217082"/>
              <a:gd name="connsiteX1040" fmla="*/ 3423479 w 8937338"/>
              <a:gd name="connsiteY1040" fmla="*/ 2633123 h 9217082"/>
              <a:gd name="connsiteX1041" fmla="*/ 3423211 w 8937338"/>
              <a:gd name="connsiteY1041" fmla="*/ 2633123 h 9217082"/>
              <a:gd name="connsiteX1042" fmla="*/ 3423212 w 8937338"/>
              <a:gd name="connsiteY1042" fmla="*/ 2633462 h 9217082"/>
              <a:gd name="connsiteX1043" fmla="*/ 3423479 w 8937338"/>
              <a:gd name="connsiteY1043" fmla="*/ 2633123 h 9217082"/>
              <a:gd name="connsiteX1044" fmla="*/ 3979323 w 8937338"/>
              <a:gd name="connsiteY1044" fmla="*/ 2560137 h 9217082"/>
              <a:gd name="connsiteX1045" fmla="*/ 4022906 w 8937338"/>
              <a:gd name="connsiteY1045" fmla="*/ 2547296 h 9217082"/>
              <a:gd name="connsiteX1046" fmla="*/ 4016487 w 8937338"/>
              <a:gd name="connsiteY1046" fmla="*/ 2534793 h 9217082"/>
              <a:gd name="connsiteX1047" fmla="*/ 3991823 w 8937338"/>
              <a:gd name="connsiteY1047" fmla="*/ 2538172 h 9217082"/>
              <a:gd name="connsiteX1048" fmla="*/ 3979323 w 8937338"/>
              <a:gd name="connsiteY1048" fmla="*/ 2560137 h 9217082"/>
              <a:gd name="connsiteX1049" fmla="*/ 3485714 w 8937338"/>
              <a:gd name="connsiteY1049" fmla="*/ 2630420 h 9217082"/>
              <a:gd name="connsiteX1050" fmla="*/ 3537744 w 8937338"/>
              <a:gd name="connsiteY1050" fmla="*/ 2564191 h 9217082"/>
              <a:gd name="connsiteX1051" fmla="*/ 3476929 w 8937338"/>
              <a:gd name="connsiteY1051" fmla="*/ 2563853 h 9217082"/>
              <a:gd name="connsiteX1052" fmla="*/ 3476929 w 8937338"/>
              <a:gd name="connsiteY1052" fmla="*/ 2563515 h 9217082"/>
              <a:gd name="connsiteX1053" fmla="*/ 3451590 w 8937338"/>
              <a:gd name="connsiteY1053" fmla="*/ 2595616 h 9217082"/>
              <a:gd name="connsiteX1054" fmla="*/ 3466455 w 8937338"/>
              <a:gd name="connsiteY1054" fmla="*/ 2631433 h 9217082"/>
              <a:gd name="connsiteX1055" fmla="*/ 3485714 w 8937338"/>
              <a:gd name="connsiteY1055" fmla="*/ 2630420 h 9217082"/>
              <a:gd name="connsiteX1056" fmla="*/ 3916819 w 8937338"/>
              <a:gd name="connsiteY1056" fmla="*/ 2575680 h 9217082"/>
              <a:gd name="connsiteX1057" fmla="*/ 3927968 w 8937338"/>
              <a:gd name="connsiteY1057" fmla="*/ 2573315 h 9217082"/>
              <a:gd name="connsiteX1058" fmla="*/ 3949928 w 8937338"/>
              <a:gd name="connsiteY1058" fmla="*/ 2543578 h 9217082"/>
              <a:gd name="connsiteX1059" fmla="*/ 3903980 w 8937338"/>
              <a:gd name="connsiteY1059" fmla="*/ 2548309 h 9217082"/>
              <a:gd name="connsiteX1060" fmla="*/ 3916819 w 8937338"/>
              <a:gd name="connsiteY1060" fmla="*/ 2575680 h 9217082"/>
              <a:gd name="connsiteX1061" fmla="*/ 3585383 w 8937338"/>
              <a:gd name="connsiteY1061" fmla="*/ 2623324 h 9217082"/>
              <a:gd name="connsiteX1062" fmla="*/ 3567136 w 8937338"/>
              <a:gd name="connsiteY1062" fmla="*/ 2581762 h 9217082"/>
              <a:gd name="connsiteX1063" fmla="*/ 3530648 w 8937338"/>
              <a:gd name="connsiteY1063" fmla="*/ 2627379 h 9217082"/>
              <a:gd name="connsiteX1064" fmla="*/ 3585383 w 8937338"/>
              <a:gd name="connsiteY1064" fmla="*/ 2623324 h 9217082"/>
              <a:gd name="connsiteX1065" fmla="*/ 3016093 w 8937338"/>
              <a:gd name="connsiteY1065" fmla="*/ 2699352 h 9217082"/>
              <a:gd name="connsiteX1066" fmla="*/ 3079948 w 8937338"/>
              <a:gd name="connsiteY1066" fmla="*/ 2602712 h 9217082"/>
              <a:gd name="connsiteX1067" fmla="*/ 3032309 w 8937338"/>
              <a:gd name="connsiteY1067" fmla="*/ 2565542 h 9217082"/>
              <a:gd name="connsiteX1068" fmla="*/ 2968818 w 8937338"/>
              <a:gd name="connsiteY1068" fmla="*/ 2660119 h 9217082"/>
              <a:gd name="connsiteX1069" fmla="*/ 2968455 w 8937338"/>
              <a:gd name="connsiteY1069" fmla="*/ 2659818 h 9217082"/>
              <a:gd name="connsiteX1070" fmla="*/ 2968793 w 8937338"/>
              <a:gd name="connsiteY1070" fmla="*/ 2660156 h 9217082"/>
              <a:gd name="connsiteX1071" fmla="*/ 2968818 w 8937338"/>
              <a:gd name="connsiteY1071" fmla="*/ 2660119 h 9217082"/>
              <a:gd name="connsiteX1072" fmla="*/ 3858370 w 8937338"/>
              <a:gd name="connsiteY1072" fmla="*/ 2587844 h 9217082"/>
              <a:gd name="connsiteX1073" fmla="*/ 3882357 w 8937338"/>
              <a:gd name="connsiteY1073" fmla="*/ 2583114 h 9217082"/>
              <a:gd name="connsiteX1074" fmla="*/ 3871546 w 8937338"/>
              <a:gd name="connsiteY1074" fmla="*/ 2560475 h 9217082"/>
              <a:gd name="connsiteX1075" fmla="*/ 3867829 w 8937338"/>
              <a:gd name="connsiteY1075" fmla="*/ 2564529 h 9217082"/>
              <a:gd name="connsiteX1076" fmla="*/ 3858370 w 8937338"/>
              <a:gd name="connsiteY1076" fmla="*/ 2587844 h 9217082"/>
              <a:gd name="connsiteX1077" fmla="*/ 2643774 w 8937338"/>
              <a:gd name="connsiteY1077" fmla="*/ 2750038 h 9217082"/>
              <a:gd name="connsiteX1078" fmla="*/ 2698168 w 8937338"/>
              <a:gd name="connsiteY1078" fmla="*/ 2652384 h 9217082"/>
              <a:gd name="connsiteX1079" fmla="*/ 2646476 w 8937338"/>
              <a:gd name="connsiteY1079" fmla="*/ 2600685 h 9217082"/>
              <a:gd name="connsiteX1080" fmla="*/ 2593096 w 8937338"/>
              <a:gd name="connsiteY1080" fmla="*/ 2694959 h 9217082"/>
              <a:gd name="connsiteX1081" fmla="*/ 2643774 w 8937338"/>
              <a:gd name="connsiteY1081" fmla="*/ 2750038 h 9217082"/>
              <a:gd name="connsiteX1082" fmla="*/ 3698563 w 8937338"/>
              <a:gd name="connsiteY1082" fmla="*/ 2611836 h 9217082"/>
              <a:gd name="connsiteX1083" fmla="*/ 3702280 w 8937338"/>
              <a:gd name="connsiteY1083" fmla="*/ 2602712 h 9217082"/>
              <a:gd name="connsiteX1084" fmla="*/ 3704982 w 8937338"/>
              <a:gd name="connsiteY1084" fmla="*/ 2597644 h 9217082"/>
              <a:gd name="connsiteX1085" fmla="*/ 3721874 w 8937338"/>
              <a:gd name="connsiteY1085" fmla="*/ 2576693 h 9217082"/>
              <a:gd name="connsiteX1086" fmla="*/ 3714444 w 8937338"/>
              <a:gd name="connsiteY1086" fmla="*/ 2560812 h 9217082"/>
              <a:gd name="connsiteX1087" fmla="*/ 3683022 w 8937338"/>
              <a:gd name="connsiteY1087" fmla="*/ 2561826 h 9217082"/>
              <a:gd name="connsiteX1088" fmla="*/ 3683023 w 8937338"/>
              <a:gd name="connsiteY1088" fmla="*/ 2561488 h 9217082"/>
              <a:gd name="connsiteX1089" fmla="*/ 3636060 w 8937338"/>
              <a:gd name="connsiteY1089" fmla="*/ 2618593 h 9217082"/>
              <a:gd name="connsiteX1090" fmla="*/ 3698563 w 8937338"/>
              <a:gd name="connsiteY1090" fmla="*/ 2611836 h 9217082"/>
              <a:gd name="connsiteX1091" fmla="*/ 3771204 w 8937338"/>
              <a:gd name="connsiteY1091" fmla="*/ 2602374 h 9217082"/>
              <a:gd name="connsiteX1092" fmla="*/ 3771181 w 8937338"/>
              <a:gd name="connsiteY1092" fmla="*/ 2602324 h 9217082"/>
              <a:gd name="connsiteX1093" fmla="*/ 3816477 w 8937338"/>
              <a:gd name="connsiteY1093" fmla="*/ 2595278 h 9217082"/>
              <a:gd name="connsiteX1094" fmla="*/ 3835396 w 8937338"/>
              <a:gd name="connsiteY1094" fmla="*/ 2554054 h 9217082"/>
              <a:gd name="connsiteX1095" fmla="*/ 3782351 w 8937338"/>
              <a:gd name="connsiteY1095" fmla="*/ 2557433 h 9217082"/>
              <a:gd name="connsiteX1096" fmla="*/ 3761742 w 8937338"/>
              <a:gd name="connsiteY1096" fmla="*/ 2581424 h 9217082"/>
              <a:gd name="connsiteX1097" fmla="*/ 3771181 w 8937338"/>
              <a:gd name="connsiteY1097" fmla="*/ 2602324 h 9217082"/>
              <a:gd name="connsiteX1098" fmla="*/ 3770865 w 8937338"/>
              <a:gd name="connsiteY1098" fmla="*/ 2602374 h 9217082"/>
              <a:gd name="connsiteX1099" fmla="*/ 2500524 w 8937338"/>
              <a:gd name="connsiteY1099" fmla="*/ 2798358 h 9217082"/>
              <a:gd name="connsiteX1100" fmla="*/ 2551540 w 8937338"/>
              <a:gd name="connsiteY1100" fmla="*/ 2699352 h 9217082"/>
              <a:gd name="connsiteX1101" fmla="*/ 2498834 w 8937338"/>
              <a:gd name="connsiteY1101" fmla="*/ 2641571 h 9217082"/>
              <a:gd name="connsiteX1102" fmla="*/ 2498835 w 8937338"/>
              <a:gd name="connsiteY1102" fmla="*/ 2641232 h 9217082"/>
              <a:gd name="connsiteX1103" fmla="*/ 2449170 w 8937338"/>
              <a:gd name="connsiteY1103" fmla="*/ 2736860 h 9217082"/>
              <a:gd name="connsiteX1104" fmla="*/ 2500524 w 8937338"/>
              <a:gd name="connsiteY1104" fmla="*/ 2798358 h 9217082"/>
              <a:gd name="connsiteX1105" fmla="*/ 3787082 w 8937338"/>
              <a:gd name="connsiteY1105" fmla="*/ 2638191 h 9217082"/>
              <a:gd name="connsiteX1106" fmla="*/ 3791137 w 8937338"/>
              <a:gd name="connsiteY1106" fmla="*/ 2633462 h 9217082"/>
              <a:gd name="connsiteX1107" fmla="*/ 3785393 w 8937338"/>
              <a:gd name="connsiteY1107" fmla="*/ 2634137 h 9217082"/>
              <a:gd name="connsiteX1108" fmla="*/ 3787082 w 8937338"/>
              <a:gd name="connsiteY1108" fmla="*/ 2638191 h 9217082"/>
              <a:gd name="connsiteX1109" fmla="*/ 3334355 w 8937338"/>
              <a:gd name="connsiteY1109" fmla="*/ 2701717 h 9217082"/>
              <a:gd name="connsiteX1110" fmla="*/ 3357667 w 8937338"/>
              <a:gd name="connsiteY1110" fmla="*/ 2668265 h 9217082"/>
              <a:gd name="connsiteX1111" fmla="*/ 3321515 w 8937338"/>
              <a:gd name="connsiteY1111" fmla="*/ 2668603 h 9217082"/>
              <a:gd name="connsiteX1112" fmla="*/ 3334355 w 8937338"/>
              <a:gd name="connsiteY1112" fmla="*/ 2701717 h 9217082"/>
              <a:gd name="connsiteX1113" fmla="*/ 2864734 w 8937338"/>
              <a:gd name="connsiteY1113" fmla="*/ 2765581 h 9217082"/>
              <a:gd name="connsiteX1114" fmla="*/ 2923520 w 8937338"/>
              <a:gd name="connsiteY1114" fmla="*/ 2665562 h 9217082"/>
              <a:gd name="connsiteX1115" fmla="*/ 2874869 w 8937338"/>
              <a:gd name="connsiteY1115" fmla="*/ 2622986 h 9217082"/>
              <a:gd name="connsiteX1116" fmla="*/ 2816081 w 8937338"/>
              <a:gd name="connsiteY1116" fmla="*/ 2719965 h 9217082"/>
              <a:gd name="connsiteX1117" fmla="*/ 2816420 w 8937338"/>
              <a:gd name="connsiteY1117" fmla="*/ 2720302 h 9217082"/>
              <a:gd name="connsiteX1118" fmla="*/ 2864734 w 8937338"/>
              <a:gd name="connsiteY1118" fmla="*/ 2765581 h 9217082"/>
              <a:gd name="connsiteX1119" fmla="*/ 3826610 w 8937338"/>
              <a:gd name="connsiteY1119" fmla="*/ 2641909 h 9217082"/>
              <a:gd name="connsiteX1120" fmla="*/ 3866141 w 8937338"/>
              <a:gd name="connsiteY1120" fmla="*/ 2628392 h 9217082"/>
              <a:gd name="connsiteX1121" fmla="*/ 3879992 w 8937338"/>
              <a:gd name="connsiteY1121" fmla="*/ 2618255 h 9217082"/>
              <a:gd name="connsiteX1122" fmla="*/ 3837761 w 8937338"/>
              <a:gd name="connsiteY1122" fmla="*/ 2626027 h 9217082"/>
              <a:gd name="connsiteX1123" fmla="*/ 3826610 w 8937338"/>
              <a:gd name="connsiteY1123" fmla="*/ 2641909 h 9217082"/>
              <a:gd name="connsiteX1124" fmla="*/ 3099544 w 8937338"/>
              <a:gd name="connsiteY1124" fmla="*/ 2741252 h 9217082"/>
              <a:gd name="connsiteX1125" fmla="*/ 3132653 w 8937338"/>
              <a:gd name="connsiteY1125" fmla="*/ 2689553 h 9217082"/>
              <a:gd name="connsiteX1126" fmla="*/ 3106977 w 8937338"/>
              <a:gd name="connsiteY1126" fmla="*/ 2622648 h 9217082"/>
              <a:gd name="connsiteX1127" fmla="*/ 3043120 w 8937338"/>
              <a:gd name="connsiteY1127" fmla="*/ 2719627 h 9217082"/>
              <a:gd name="connsiteX1128" fmla="*/ 3077582 w 8937338"/>
              <a:gd name="connsiteY1128" fmla="*/ 2739563 h 9217082"/>
              <a:gd name="connsiteX1129" fmla="*/ 3099544 w 8937338"/>
              <a:gd name="connsiteY1129" fmla="*/ 2741252 h 9217082"/>
              <a:gd name="connsiteX1130" fmla="*/ 2361664 w 8937338"/>
              <a:gd name="connsiteY1130" fmla="*/ 2841948 h 9217082"/>
              <a:gd name="connsiteX1131" fmla="*/ 2409639 w 8937338"/>
              <a:gd name="connsiteY1131" fmla="*/ 2741928 h 9217082"/>
              <a:gd name="connsiteX1132" fmla="*/ 2355921 w 8937338"/>
              <a:gd name="connsiteY1132" fmla="*/ 2676713 h 9217082"/>
              <a:gd name="connsiteX1133" fmla="*/ 2309634 w 8937338"/>
              <a:gd name="connsiteY1133" fmla="*/ 2772677 h 9217082"/>
              <a:gd name="connsiteX1134" fmla="*/ 2309972 w 8937338"/>
              <a:gd name="connsiteY1134" fmla="*/ 2773016 h 9217082"/>
              <a:gd name="connsiteX1135" fmla="*/ 2361664 w 8937338"/>
              <a:gd name="connsiteY1135" fmla="*/ 2841948 h 9217082"/>
              <a:gd name="connsiteX1136" fmla="*/ 3152586 w 8937338"/>
              <a:gd name="connsiteY1136" fmla="*/ 2741591 h 9217082"/>
              <a:gd name="connsiteX1137" fmla="*/ 3152249 w 8937338"/>
              <a:gd name="connsiteY1137" fmla="*/ 2741252 h 9217082"/>
              <a:gd name="connsiteX1138" fmla="*/ 3147518 w 8937338"/>
              <a:gd name="connsiteY1138" fmla="*/ 2728413 h 9217082"/>
              <a:gd name="connsiteX1139" fmla="*/ 3139072 w 8937338"/>
              <a:gd name="connsiteY1139" fmla="*/ 2741591 h 9217082"/>
              <a:gd name="connsiteX1140" fmla="*/ 3152586 w 8937338"/>
              <a:gd name="connsiteY1140" fmla="*/ 2741591 h 9217082"/>
              <a:gd name="connsiteX1141" fmla="*/ 3205631 w 8937338"/>
              <a:gd name="connsiteY1141" fmla="*/ 2739901 h 9217082"/>
              <a:gd name="connsiteX1142" fmla="*/ 3253268 w 8937338"/>
              <a:gd name="connsiteY1142" fmla="*/ 2668603 h 9217082"/>
              <a:gd name="connsiteX1143" fmla="*/ 3189076 w 8937338"/>
              <a:gd name="connsiteY1143" fmla="*/ 2666238 h 9217082"/>
              <a:gd name="connsiteX1144" fmla="*/ 3170493 w 8937338"/>
              <a:gd name="connsiteY1144" fmla="*/ 2693608 h 9217082"/>
              <a:gd name="connsiteX1145" fmla="*/ 3170156 w 8937338"/>
              <a:gd name="connsiteY1145" fmla="*/ 2693608 h 9217082"/>
              <a:gd name="connsiteX1146" fmla="*/ 3187725 w 8937338"/>
              <a:gd name="connsiteY1146" fmla="*/ 2740576 h 9217082"/>
              <a:gd name="connsiteX1147" fmla="*/ 3205631 w 8937338"/>
              <a:gd name="connsiteY1147" fmla="*/ 2739901 h 9217082"/>
              <a:gd name="connsiteX1148" fmla="*/ 3706672 w 8937338"/>
              <a:gd name="connsiteY1148" fmla="*/ 2674347 h 9217082"/>
              <a:gd name="connsiteX1149" fmla="*/ 3759715 w 8937338"/>
              <a:gd name="connsiteY1149" fmla="*/ 2661169 h 9217082"/>
              <a:gd name="connsiteX1150" fmla="*/ 3750256 w 8937338"/>
              <a:gd name="connsiteY1150" fmla="*/ 2639543 h 9217082"/>
              <a:gd name="connsiteX1151" fmla="*/ 3722551 w 8937338"/>
              <a:gd name="connsiteY1151" fmla="*/ 2642923 h 9217082"/>
              <a:gd name="connsiteX1152" fmla="*/ 3706672 w 8937338"/>
              <a:gd name="connsiteY1152" fmla="*/ 2674347 h 9217082"/>
              <a:gd name="connsiteX1153" fmla="*/ 3648222 w 8937338"/>
              <a:gd name="connsiteY1153" fmla="*/ 2686850 h 9217082"/>
              <a:gd name="connsiteX1154" fmla="*/ 3660386 w 8937338"/>
              <a:gd name="connsiteY1154" fmla="*/ 2684484 h 9217082"/>
              <a:gd name="connsiteX1155" fmla="*/ 3682685 w 8937338"/>
              <a:gd name="connsiteY1155" fmla="*/ 2647653 h 9217082"/>
              <a:gd name="connsiteX1156" fmla="*/ 3682684 w 8937338"/>
              <a:gd name="connsiteY1156" fmla="*/ 2647315 h 9217082"/>
              <a:gd name="connsiteX1157" fmla="*/ 3634033 w 8937338"/>
              <a:gd name="connsiteY1157" fmla="*/ 2652384 h 9217082"/>
              <a:gd name="connsiteX1158" fmla="*/ 3648222 w 8937338"/>
              <a:gd name="connsiteY1158" fmla="*/ 2686850 h 9217082"/>
              <a:gd name="connsiteX1159" fmla="*/ 2225507 w 8937338"/>
              <a:gd name="connsiteY1159" fmla="*/ 2877427 h 9217082"/>
              <a:gd name="connsiteX1160" fmla="*/ 2270780 w 8937338"/>
              <a:gd name="connsiteY1160" fmla="*/ 2777070 h 9217082"/>
              <a:gd name="connsiteX1161" fmla="*/ 2243414 w 8937338"/>
              <a:gd name="connsiteY1161" fmla="*/ 2740577 h 9217082"/>
              <a:gd name="connsiteX1162" fmla="*/ 2216385 w 8937338"/>
              <a:gd name="connsiteY1162" fmla="*/ 2704421 h 9217082"/>
              <a:gd name="connsiteX1163" fmla="*/ 2173139 w 8937338"/>
              <a:gd name="connsiteY1163" fmla="*/ 2800048 h 9217082"/>
              <a:gd name="connsiteX1164" fmla="*/ 2185641 w 8937338"/>
              <a:gd name="connsiteY1164" fmla="*/ 2818632 h 9217082"/>
              <a:gd name="connsiteX1165" fmla="*/ 2225507 w 8937338"/>
              <a:gd name="connsiteY1165" fmla="*/ 2877427 h 9217082"/>
              <a:gd name="connsiteX1166" fmla="*/ 3310027 w 8937338"/>
              <a:gd name="connsiteY1166" fmla="*/ 2733142 h 9217082"/>
              <a:gd name="connsiteX1167" fmla="*/ 3288067 w 8937338"/>
              <a:gd name="connsiteY1167" fmla="*/ 2675699 h 9217082"/>
              <a:gd name="connsiteX1168" fmla="*/ 3287730 w 8937338"/>
              <a:gd name="connsiteY1168" fmla="*/ 2675699 h 9217082"/>
              <a:gd name="connsiteX1169" fmla="*/ 3246850 w 8937338"/>
              <a:gd name="connsiteY1169" fmla="*/ 2737535 h 9217082"/>
              <a:gd name="connsiteX1170" fmla="*/ 3310027 w 8937338"/>
              <a:gd name="connsiteY1170" fmla="*/ 2733142 h 9217082"/>
              <a:gd name="connsiteX1171" fmla="*/ 3586395 w 8937338"/>
              <a:gd name="connsiteY1171" fmla="*/ 2698676 h 9217082"/>
              <a:gd name="connsiteX1172" fmla="*/ 3614437 w 8937338"/>
              <a:gd name="connsiteY1172" fmla="*/ 2693608 h 9217082"/>
              <a:gd name="connsiteX1173" fmla="*/ 3601937 w 8937338"/>
              <a:gd name="connsiteY1173" fmla="*/ 2663197 h 9217082"/>
              <a:gd name="connsiteX1174" fmla="*/ 3598558 w 8937338"/>
              <a:gd name="connsiteY1174" fmla="*/ 2667927 h 9217082"/>
              <a:gd name="connsiteX1175" fmla="*/ 3586395 w 8937338"/>
              <a:gd name="connsiteY1175" fmla="*/ 2698676 h 9217082"/>
              <a:gd name="connsiteX1176" fmla="*/ 3427263 w 8937338"/>
              <a:gd name="connsiteY1176" fmla="*/ 2721653 h 9217082"/>
              <a:gd name="connsiteX1177" fmla="*/ 3432670 w 8937338"/>
              <a:gd name="connsiteY1177" fmla="*/ 2706787 h 9217082"/>
              <a:gd name="connsiteX1178" fmla="*/ 3434697 w 8937338"/>
              <a:gd name="connsiteY1178" fmla="*/ 2702732 h 9217082"/>
              <a:gd name="connsiteX1179" fmla="*/ 3449901 w 8937338"/>
              <a:gd name="connsiteY1179" fmla="*/ 2680430 h 9217082"/>
              <a:gd name="connsiteX1180" fmla="*/ 3443819 w 8937338"/>
              <a:gd name="connsiteY1180" fmla="*/ 2665225 h 9217082"/>
              <a:gd name="connsiteX1181" fmla="*/ 3399221 w 8937338"/>
              <a:gd name="connsiteY1181" fmla="*/ 2666914 h 9217082"/>
              <a:gd name="connsiteX1182" fmla="*/ 3399560 w 8937338"/>
              <a:gd name="connsiteY1182" fmla="*/ 2666914 h 9217082"/>
              <a:gd name="connsiteX1183" fmla="*/ 3356989 w 8937338"/>
              <a:gd name="connsiteY1183" fmla="*/ 2729088 h 9217082"/>
              <a:gd name="connsiteX1184" fmla="*/ 3427263 w 8937338"/>
              <a:gd name="connsiteY1184" fmla="*/ 2721653 h 9217082"/>
              <a:gd name="connsiteX1185" fmla="*/ 3498890 w 8937338"/>
              <a:gd name="connsiteY1185" fmla="*/ 2712531 h 9217082"/>
              <a:gd name="connsiteX1186" fmla="*/ 3545852 w 8937338"/>
              <a:gd name="connsiteY1186" fmla="*/ 2705435 h 9217082"/>
              <a:gd name="connsiteX1187" fmla="*/ 3565786 w 8937338"/>
              <a:gd name="connsiteY1187" fmla="*/ 2658465 h 9217082"/>
              <a:gd name="connsiteX1188" fmla="*/ 3504297 w 8937338"/>
              <a:gd name="connsiteY1188" fmla="*/ 2662520 h 9217082"/>
              <a:gd name="connsiteX1189" fmla="*/ 3488078 w 8937338"/>
              <a:gd name="connsiteY1189" fmla="*/ 2684822 h 9217082"/>
              <a:gd name="connsiteX1190" fmla="*/ 3498890 w 8937338"/>
              <a:gd name="connsiteY1190" fmla="*/ 2712531 h 9217082"/>
              <a:gd name="connsiteX1191" fmla="*/ 2092392 w 8937338"/>
              <a:gd name="connsiteY1191" fmla="*/ 2904122 h 9217082"/>
              <a:gd name="connsiteX1192" fmla="*/ 2134961 w 8937338"/>
              <a:gd name="connsiteY1192" fmla="*/ 2804102 h 9217082"/>
              <a:gd name="connsiteX1193" fmla="*/ 2134625 w 8937338"/>
              <a:gd name="connsiteY1193" fmla="*/ 2804102 h 9217082"/>
              <a:gd name="connsiteX1194" fmla="*/ 2080229 w 8937338"/>
              <a:gd name="connsiteY1194" fmla="*/ 2724019 h 9217082"/>
              <a:gd name="connsiteX1195" fmla="*/ 2040024 w 8937338"/>
              <a:gd name="connsiteY1195" fmla="*/ 2818970 h 9217082"/>
              <a:gd name="connsiteX1196" fmla="*/ 2092392 w 8937338"/>
              <a:gd name="connsiteY1196" fmla="*/ 2904122 h 9217082"/>
              <a:gd name="connsiteX1197" fmla="*/ 1963667 w 8937338"/>
              <a:gd name="connsiteY1197" fmla="*/ 2923044 h 9217082"/>
              <a:gd name="connsiteX1198" fmla="*/ 2003535 w 8937338"/>
              <a:gd name="connsiteY1198" fmla="*/ 2823700 h 9217082"/>
              <a:gd name="connsiteX1199" fmla="*/ 1947790 w 8937338"/>
              <a:gd name="connsiteY1199" fmla="*/ 2733819 h 9217082"/>
              <a:gd name="connsiteX1200" fmla="*/ 1910625 w 8937338"/>
              <a:gd name="connsiteY1200" fmla="*/ 2827418 h 9217082"/>
              <a:gd name="connsiteX1201" fmla="*/ 1963667 w 8937338"/>
              <a:gd name="connsiteY1201" fmla="*/ 2923044 h 9217082"/>
              <a:gd name="connsiteX1202" fmla="*/ 2717765 w 8937338"/>
              <a:gd name="connsiteY1202" fmla="*/ 2828093 h 9217082"/>
              <a:gd name="connsiteX1203" fmla="*/ 2773512 w 8937338"/>
              <a:gd name="connsiteY1203" fmla="*/ 2726385 h 9217082"/>
              <a:gd name="connsiteX1204" fmla="*/ 2722495 w 8937338"/>
              <a:gd name="connsiteY1204" fmla="*/ 2676375 h 9217082"/>
              <a:gd name="connsiteX1205" fmla="*/ 2667763 w 8937338"/>
              <a:gd name="connsiteY1205" fmla="*/ 2775719 h 9217082"/>
              <a:gd name="connsiteX1206" fmla="*/ 2717765 w 8937338"/>
              <a:gd name="connsiteY1206" fmla="*/ 2828093 h 9217082"/>
              <a:gd name="connsiteX1207" fmla="*/ 3671535 w 8937338"/>
              <a:gd name="connsiteY1207" fmla="*/ 2725709 h 9217082"/>
              <a:gd name="connsiteX1208" fmla="*/ 3707347 w 8937338"/>
              <a:gd name="connsiteY1208" fmla="*/ 2712193 h 9217082"/>
              <a:gd name="connsiteX1209" fmla="*/ 3712414 w 8937338"/>
              <a:gd name="connsiteY1209" fmla="*/ 2708813 h 9217082"/>
              <a:gd name="connsiteX1210" fmla="*/ 3679643 w 8937338"/>
              <a:gd name="connsiteY1210" fmla="*/ 2715909 h 9217082"/>
              <a:gd name="connsiteX1211" fmla="*/ 3679306 w 8937338"/>
              <a:gd name="connsiteY1211" fmla="*/ 2715909 h 9217082"/>
              <a:gd name="connsiteX1212" fmla="*/ 3671535 w 8937338"/>
              <a:gd name="connsiteY1212" fmla="*/ 2725709 h 9217082"/>
              <a:gd name="connsiteX1213" fmla="*/ 2939399 w 8937338"/>
              <a:gd name="connsiteY1213" fmla="*/ 2829445 h 9217082"/>
              <a:gd name="connsiteX1214" fmla="*/ 2998863 w 8937338"/>
              <a:gd name="connsiteY1214" fmla="*/ 2728074 h 9217082"/>
              <a:gd name="connsiteX1215" fmla="*/ 2950776 w 8937338"/>
              <a:gd name="connsiteY1215" fmla="*/ 2689062 h 9217082"/>
              <a:gd name="connsiteX1216" fmla="*/ 2950886 w 8937338"/>
              <a:gd name="connsiteY1216" fmla="*/ 2688877 h 9217082"/>
              <a:gd name="connsiteX1217" fmla="*/ 2950547 w 8937338"/>
              <a:gd name="connsiteY1217" fmla="*/ 2688877 h 9217082"/>
              <a:gd name="connsiteX1218" fmla="*/ 2950776 w 8937338"/>
              <a:gd name="connsiteY1218" fmla="*/ 2689062 h 9217082"/>
              <a:gd name="connsiteX1219" fmla="*/ 2890749 w 8937338"/>
              <a:gd name="connsiteY1219" fmla="*/ 2789234 h 9217082"/>
              <a:gd name="connsiteX1220" fmla="*/ 2939399 w 8937338"/>
              <a:gd name="connsiteY1220" fmla="*/ 2829445 h 9217082"/>
              <a:gd name="connsiteX1221" fmla="*/ 3515782 w 8937338"/>
              <a:gd name="connsiteY1221" fmla="*/ 2756119 h 9217082"/>
              <a:gd name="connsiteX1222" fmla="*/ 3524568 w 8937338"/>
              <a:gd name="connsiteY1222" fmla="*/ 2742942 h 9217082"/>
              <a:gd name="connsiteX1223" fmla="*/ 3511391 w 8937338"/>
              <a:gd name="connsiteY1223" fmla="*/ 2744631 h 9217082"/>
              <a:gd name="connsiteX1224" fmla="*/ 3515782 w 8937338"/>
              <a:gd name="connsiteY1224" fmla="*/ 2756119 h 9217082"/>
              <a:gd name="connsiteX1225" fmla="*/ 2574514 w 8937338"/>
              <a:gd name="connsiteY1225" fmla="*/ 2885537 h 9217082"/>
              <a:gd name="connsiteX1226" fmla="*/ 2627219 w 8937338"/>
              <a:gd name="connsiteY1226" fmla="*/ 2781463 h 9217082"/>
              <a:gd name="connsiteX1227" fmla="*/ 2576421 w 8937338"/>
              <a:gd name="connsiteY1227" fmla="*/ 2726620 h 9217082"/>
              <a:gd name="connsiteX1228" fmla="*/ 2576541 w 8937338"/>
              <a:gd name="connsiteY1228" fmla="*/ 2726384 h 9217082"/>
              <a:gd name="connsiteX1229" fmla="*/ 2576202 w 8937338"/>
              <a:gd name="connsiteY1229" fmla="*/ 2726385 h 9217082"/>
              <a:gd name="connsiteX1230" fmla="*/ 2576421 w 8937338"/>
              <a:gd name="connsiteY1230" fmla="*/ 2726620 h 9217082"/>
              <a:gd name="connsiteX1231" fmla="*/ 2524850 w 8937338"/>
              <a:gd name="connsiteY1231" fmla="*/ 2827080 h 9217082"/>
              <a:gd name="connsiteX1232" fmla="*/ 2574514 w 8937338"/>
              <a:gd name="connsiteY1232" fmla="*/ 2885537 h 9217082"/>
              <a:gd name="connsiteX1233" fmla="*/ 3550920 w 8937338"/>
              <a:gd name="connsiteY1233" fmla="*/ 2763892 h 9217082"/>
              <a:gd name="connsiteX1234" fmla="*/ 3607342 w 8937338"/>
              <a:gd name="connsiteY1234" fmla="*/ 2747334 h 9217082"/>
              <a:gd name="connsiteX1235" fmla="*/ 3627276 w 8937338"/>
              <a:gd name="connsiteY1235" fmla="*/ 2726384 h 9217082"/>
              <a:gd name="connsiteX1236" fmla="*/ 3567814 w 8937338"/>
              <a:gd name="connsiteY1236" fmla="*/ 2736521 h 9217082"/>
              <a:gd name="connsiteX1237" fmla="*/ 3550920 w 8937338"/>
              <a:gd name="connsiteY1237" fmla="*/ 2763892 h 9217082"/>
              <a:gd name="connsiteX1238" fmla="*/ 3432671 w 8937338"/>
              <a:gd name="connsiteY1238" fmla="*/ 2792613 h 9217082"/>
              <a:gd name="connsiteX1239" fmla="*/ 3432710 w 8937338"/>
              <a:gd name="connsiteY1239" fmla="*/ 2792527 h 9217082"/>
              <a:gd name="connsiteX1240" fmla="*/ 3488754 w 8937338"/>
              <a:gd name="connsiteY1240" fmla="*/ 2779773 h 9217082"/>
              <a:gd name="connsiteX1241" fmla="*/ 3476930 w 8937338"/>
              <a:gd name="connsiteY1241" fmla="*/ 2749362 h 9217082"/>
              <a:gd name="connsiteX1242" fmla="*/ 3451253 w 8937338"/>
              <a:gd name="connsiteY1242" fmla="*/ 2752403 h 9217082"/>
              <a:gd name="connsiteX1243" fmla="*/ 3432710 w 8937338"/>
              <a:gd name="connsiteY1243" fmla="*/ 2792527 h 9217082"/>
              <a:gd name="connsiteX1244" fmla="*/ 3432332 w 8937338"/>
              <a:gd name="connsiteY1244" fmla="*/ 2792614 h 9217082"/>
              <a:gd name="connsiteX1245" fmla="*/ 3036702 w 8937338"/>
              <a:gd name="connsiteY1245" fmla="*/ 2847016 h 9217082"/>
              <a:gd name="connsiteX1246" fmla="*/ 3079948 w 8937338"/>
              <a:gd name="connsiteY1246" fmla="*/ 2773353 h 9217082"/>
              <a:gd name="connsiteX1247" fmla="*/ 3072176 w 8937338"/>
              <a:gd name="connsiteY1247" fmla="*/ 2772678 h 9217082"/>
              <a:gd name="connsiteX1248" fmla="*/ 3025890 w 8937338"/>
              <a:gd name="connsiteY1248" fmla="*/ 2747672 h 9217082"/>
              <a:gd name="connsiteX1249" fmla="*/ 2968117 w 8937338"/>
              <a:gd name="connsiteY1249" fmla="*/ 2846341 h 9217082"/>
              <a:gd name="connsiteX1250" fmla="*/ 2970820 w 8937338"/>
              <a:gd name="connsiteY1250" fmla="*/ 2847354 h 9217082"/>
              <a:gd name="connsiteX1251" fmla="*/ 2970820 w 8937338"/>
              <a:gd name="connsiteY1251" fmla="*/ 2847016 h 9217082"/>
              <a:gd name="connsiteX1252" fmla="*/ 3036702 w 8937338"/>
              <a:gd name="connsiteY1252" fmla="*/ 2847016 h 9217082"/>
              <a:gd name="connsiteX1253" fmla="*/ 3372868 w 8937338"/>
              <a:gd name="connsiteY1253" fmla="*/ 2804777 h 9217082"/>
              <a:gd name="connsiteX1254" fmla="*/ 3388411 w 8937338"/>
              <a:gd name="connsiteY1254" fmla="*/ 2801737 h 9217082"/>
              <a:gd name="connsiteX1255" fmla="*/ 3412062 w 8937338"/>
              <a:gd name="connsiteY1255" fmla="*/ 2756796 h 9217082"/>
              <a:gd name="connsiteX1256" fmla="*/ 3357328 w 8937338"/>
              <a:gd name="connsiteY1256" fmla="*/ 2762202 h 9217082"/>
              <a:gd name="connsiteX1257" fmla="*/ 3356989 w 8937338"/>
              <a:gd name="connsiteY1257" fmla="*/ 2762202 h 9217082"/>
              <a:gd name="connsiteX1258" fmla="*/ 3372868 w 8937338"/>
              <a:gd name="connsiteY1258" fmla="*/ 2804777 h 9217082"/>
              <a:gd name="connsiteX1259" fmla="*/ 3312393 w 8937338"/>
              <a:gd name="connsiteY1259" fmla="*/ 2815591 h 9217082"/>
              <a:gd name="connsiteX1260" fmla="*/ 3339421 w 8937338"/>
              <a:gd name="connsiteY1260" fmla="*/ 2810860 h 9217082"/>
              <a:gd name="connsiteX1261" fmla="*/ 3326920 w 8937338"/>
              <a:gd name="connsiteY1261" fmla="*/ 2777070 h 9217082"/>
              <a:gd name="connsiteX1262" fmla="*/ 3326921 w 8937338"/>
              <a:gd name="connsiteY1262" fmla="*/ 2777408 h 9217082"/>
              <a:gd name="connsiteX1263" fmla="*/ 3312393 w 8937338"/>
              <a:gd name="connsiteY1263" fmla="*/ 2815591 h 9217082"/>
              <a:gd name="connsiteX1264" fmla="*/ 3152925 w 8937338"/>
              <a:gd name="connsiteY1264" fmla="*/ 2837555 h 9217082"/>
              <a:gd name="connsiteX1265" fmla="*/ 3162722 w 8937338"/>
              <a:gd name="connsiteY1265" fmla="*/ 2810860 h 9217082"/>
              <a:gd name="connsiteX1266" fmla="*/ 3164076 w 8937338"/>
              <a:gd name="connsiteY1266" fmla="*/ 2807482 h 9217082"/>
              <a:gd name="connsiteX1267" fmla="*/ 3171844 w 8937338"/>
              <a:gd name="connsiteY1267" fmla="*/ 2794642 h 9217082"/>
              <a:gd name="connsiteX1268" fmla="*/ 3164075 w 8937338"/>
              <a:gd name="connsiteY1268" fmla="*/ 2773691 h 9217082"/>
              <a:gd name="connsiteX1269" fmla="*/ 3118464 w 8937338"/>
              <a:gd name="connsiteY1269" fmla="*/ 2774367 h 9217082"/>
              <a:gd name="connsiteX1270" fmla="*/ 3076569 w 8937338"/>
              <a:gd name="connsiteY1270" fmla="*/ 2844651 h 9217082"/>
              <a:gd name="connsiteX1271" fmla="*/ 3152925 w 8937338"/>
              <a:gd name="connsiteY1271" fmla="*/ 2837555 h 9217082"/>
              <a:gd name="connsiteX1272" fmla="*/ 3220497 w 8937338"/>
              <a:gd name="connsiteY1272" fmla="*/ 2829107 h 9217082"/>
              <a:gd name="connsiteX1273" fmla="*/ 3272188 w 8937338"/>
              <a:gd name="connsiteY1273" fmla="*/ 2821673 h 9217082"/>
              <a:gd name="connsiteX1274" fmla="*/ 3294488 w 8937338"/>
              <a:gd name="connsiteY1274" fmla="*/ 2766933 h 9217082"/>
              <a:gd name="connsiteX1275" fmla="*/ 3225902 w 8937338"/>
              <a:gd name="connsiteY1275" fmla="*/ 2770988 h 9217082"/>
              <a:gd name="connsiteX1276" fmla="*/ 3209347 w 8937338"/>
              <a:gd name="connsiteY1276" fmla="*/ 2798358 h 9217082"/>
              <a:gd name="connsiteX1277" fmla="*/ 3220497 w 8937338"/>
              <a:gd name="connsiteY1277" fmla="*/ 2829107 h 9217082"/>
              <a:gd name="connsiteX1278" fmla="*/ 2434641 w 8937338"/>
              <a:gd name="connsiteY1278" fmla="*/ 2937574 h 9217082"/>
              <a:gd name="connsiteX1279" fmla="*/ 2484306 w 8937338"/>
              <a:gd name="connsiteY1279" fmla="*/ 2831810 h 9217082"/>
              <a:gd name="connsiteX1280" fmla="*/ 2432951 w 8937338"/>
              <a:gd name="connsiteY1280" fmla="*/ 2769974 h 9217082"/>
              <a:gd name="connsiteX1281" fmla="*/ 2384639 w 8937338"/>
              <a:gd name="connsiteY1281" fmla="*/ 2872021 h 9217082"/>
              <a:gd name="connsiteX1282" fmla="*/ 2434641 w 8937338"/>
              <a:gd name="connsiteY1282" fmla="*/ 2937574 h 9217082"/>
              <a:gd name="connsiteX1283" fmla="*/ 2791417 w 8937338"/>
              <a:gd name="connsiteY1283" fmla="*/ 2900743 h 9217082"/>
              <a:gd name="connsiteX1284" fmla="*/ 2847503 w 8937338"/>
              <a:gd name="connsiteY1284" fmla="*/ 2795317 h 9217082"/>
              <a:gd name="connsiteX1285" fmla="*/ 2798514 w 8937338"/>
              <a:gd name="connsiteY1285" fmla="*/ 2750038 h 9217082"/>
              <a:gd name="connsiteX1286" fmla="*/ 2742429 w 8937338"/>
              <a:gd name="connsiteY1286" fmla="*/ 2853098 h 9217082"/>
              <a:gd name="connsiteX1287" fmla="*/ 2791417 w 8937338"/>
              <a:gd name="connsiteY1287" fmla="*/ 2900743 h 9217082"/>
              <a:gd name="connsiteX1288" fmla="*/ 3536054 w 8937338"/>
              <a:gd name="connsiteY1288" fmla="*/ 2806805 h 9217082"/>
              <a:gd name="connsiteX1289" fmla="*/ 3540447 w 8937338"/>
              <a:gd name="connsiteY1289" fmla="*/ 2803764 h 9217082"/>
              <a:gd name="connsiteX1290" fmla="*/ 3540446 w 8937338"/>
              <a:gd name="connsiteY1290" fmla="*/ 2803427 h 9217082"/>
              <a:gd name="connsiteX1291" fmla="*/ 3534702 w 8937338"/>
              <a:gd name="connsiteY1291" fmla="*/ 2804777 h 9217082"/>
              <a:gd name="connsiteX1292" fmla="*/ 3535378 w 8937338"/>
              <a:gd name="connsiteY1292" fmla="*/ 2806805 h 9217082"/>
              <a:gd name="connsiteX1293" fmla="*/ 3536054 w 8937338"/>
              <a:gd name="connsiteY1293" fmla="*/ 2806805 h 9217082"/>
              <a:gd name="connsiteX1294" fmla="*/ 2298147 w 8937338"/>
              <a:gd name="connsiteY1294" fmla="*/ 2983190 h 9217082"/>
              <a:gd name="connsiteX1295" fmla="*/ 2345448 w 8937338"/>
              <a:gd name="connsiteY1295" fmla="*/ 2876414 h 9217082"/>
              <a:gd name="connsiteX1296" fmla="*/ 2293417 w 8937338"/>
              <a:gd name="connsiteY1296" fmla="*/ 2807482 h 9217082"/>
              <a:gd name="connsiteX1297" fmla="*/ 2247806 w 8937338"/>
              <a:gd name="connsiteY1297" fmla="*/ 2910204 h 9217082"/>
              <a:gd name="connsiteX1298" fmla="*/ 2298147 w 8937338"/>
              <a:gd name="connsiteY1298" fmla="*/ 2983190 h 9217082"/>
              <a:gd name="connsiteX1299" fmla="*/ 2164693 w 8937338"/>
              <a:gd name="connsiteY1299" fmla="*/ 3021712 h 9217082"/>
              <a:gd name="connsiteX1300" fmla="*/ 2209541 w 8937338"/>
              <a:gd name="connsiteY1300" fmla="*/ 2914130 h 9217082"/>
              <a:gd name="connsiteX1301" fmla="*/ 2209628 w 8937338"/>
              <a:gd name="connsiteY1301" fmla="*/ 2914258 h 9217082"/>
              <a:gd name="connsiteX1302" fmla="*/ 2209628 w 8937338"/>
              <a:gd name="connsiteY1302" fmla="*/ 2913920 h 9217082"/>
              <a:gd name="connsiteX1303" fmla="*/ 2209541 w 8937338"/>
              <a:gd name="connsiteY1303" fmla="*/ 2914130 h 9217082"/>
              <a:gd name="connsiteX1304" fmla="*/ 2157599 w 8937338"/>
              <a:gd name="connsiteY1304" fmla="*/ 2837892 h 9217082"/>
              <a:gd name="connsiteX1305" fmla="*/ 2157261 w 8937338"/>
              <a:gd name="connsiteY1305" fmla="*/ 2837217 h 9217082"/>
              <a:gd name="connsiteX1306" fmla="*/ 2114353 w 8937338"/>
              <a:gd name="connsiteY1306" fmla="*/ 2939939 h 9217082"/>
              <a:gd name="connsiteX1307" fmla="*/ 2164693 w 8937338"/>
              <a:gd name="connsiteY1307" fmla="*/ 3021712 h 9217082"/>
              <a:gd name="connsiteX1308" fmla="*/ 3393141 w 8937338"/>
              <a:gd name="connsiteY1308" fmla="*/ 2858843 h 9217082"/>
              <a:gd name="connsiteX1309" fmla="*/ 3439427 w 8937338"/>
              <a:gd name="connsiteY1309" fmla="*/ 2843636 h 9217082"/>
              <a:gd name="connsiteX1310" fmla="*/ 3460374 w 8937338"/>
              <a:gd name="connsiteY1310" fmla="*/ 2823025 h 9217082"/>
              <a:gd name="connsiteX1311" fmla="*/ 3408007 w 8937338"/>
              <a:gd name="connsiteY1311" fmla="*/ 2834175 h 9217082"/>
              <a:gd name="connsiteX1312" fmla="*/ 3407668 w 8937338"/>
              <a:gd name="connsiteY1312" fmla="*/ 2834176 h 9217082"/>
              <a:gd name="connsiteX1313" fmla="*/ 3392465 w 8937338"/>
              <a:gd name="connsiteY1313" fmla="*/ 2856815 h 9217082"/>
              <a:gd name="connsiteX1314" fmla="*/ 3393141 w 8937338"/>
              <a:gd name="connsiteY1314" fmla="*/ 2858843 h 9217082"/>
              <a:gd name="connsiteX1315" fmla="*/ 3239416 w 8937338"/>
              <a:gd name="connsiteY1315" fmla="*/ 2882158 h 9217082"/>
              <a:gd name="connsiteX1316" fmla="*/ 3239416 w 8937338"/>
              <a:gd name="connsiteY1316" fmla="*/ 2881820 h 9217082"/>
              <a:gd name="connsiteX1317" fmla="*/ 3252254 w 8937338"/>
              <a:gd name="connsiteY1317" fmla="*/ 2860532 h 9217082"/>
              <a:gd name="connsiteX1318" fmla="*/ 3232659 w 8937338"/>
              <a:gd name="connsiteY1318" fmla="*/ 2863235 h 9217082"/>
              <a:gd name="connsiteX1319" fmla="*/ 3239416 w 8937338"/>
              <a:gd name="connsiteY1319" fmla="*/ 2882158 h 9217082"/>
              <a:gd name="connsiteX1320" fmla="*/ 2647829 w 8937338"/>
              <a:gd name="connsiteY1320" fmla="*/ 2967647 h 9217082"/>
              <a:gd name="connsiteX1321" fmla="*/ 2701549 w 8937338"/>
              <a:gd name="connsiteY1321" fmla="*/ 2859518 h 9217082"/>
              <a:gd name="connsiteX1322" fmla="*/ 2651546 w 8937338"/>
              <a:gd name="connsiteY1322" fmla="*/ 2807482 h 9217082"/>
              <a:gd name="connsiteX1323" fmla="*/ 2598502 w 8937338"/>
              <a:gd name="connsiteY1323" fmla="*/ 2912907 h 9217082"/>
              <a:gd name="connsiteX1324" fmla="*/ 2647829 w 8937338"/>
              <a:gd name="connsiteY1324" fmla="*/ 2967647 h 9217082"/>
              <a:gd name="connsiteX1325" fmla="*/ 2033942 w 8937338"/>
              <a:gd name="connsiteY1325" fmla="*/ 3050771 h 9217082"/>
              <a:gd name="connsiteX1326" fmla="*/ 2076513 w 8937338"/>
              <a:gd name="connsiteY1326" fmla="*/ 2942980 h 9217082"/>
              <a:gd name="connsiteX1327" fmla="*/ 2071446 w 8937338"/>
              <a:gd name="connsiteY1327" fmla="*/ 2934533 h 9217082"/>
              <a:gd name="connsiteX1328" fmla="*/ 2071108 w 8937338"/>
              <a:gd name="connsiteY1328" fmla="*/ 2934194 h 9217082"/>
              <a:gd name="connsiteX1329" fmla="*/ 2024145 w 8937338"/>
              <a:gd name="connsiteY1329" fmla="*/ 2857491 h 9217082"/>
              <a:gd name="connsiteX1330" fmla="*/ 1983940 w 8937338"/>
              <a:gd name="connsiteY1330" fmla="*/ 2959876 h 9217082"/>
              <a:gd name="connsiteX1331" fmla="*/ 2014010 w 8937338"/>
              <a:gd name="connsiteY1331" fmla="*/ 3014616 h 9217082"/>
              <a:gd name="connsiteX1332" fmla="*/ 2033942 w 8937338"/>
              <a:gd name="connsiteY1332" fmla="*/ 3050771 h 9217082"/>
              <a:gd name="connsiteX1333" fmla="*/ 1907246 w 8937338"/>
              <a:gd name="connsiteY1333" fmla="*/ 3070708 h 9217082"/>
              <a:gd name="connsiteX1334" fmla="*/ 1947789 w 8937338"/>
              <a:gd name="connsiteY1334" fmla="*/ 2963931 h 9217082"/>
              <a:gd name="connsiteX1335" fmla="*/ 1894872 w 8937338"/>
              <a:gd name="connsiteY1335" fmla="*/ 2868869 h 9217082"/>
              <a:gd name="connsiteX1336" fmla="*/ 1895083 w 8937338"/>
              <a:gd name="connsiteY1336" fmla="*/ 2868304 h 9217082"/>
              <a:gd name="connsiteX1337" fmla="*/ 1894745 w 8937338"/>
              <a:gd name="connsiteY1337" fmla="*/ 2868642 h 9217082"/>
              <a:gd name="connsiteX1338" fmla="*/ 1894872 w 8937338"/>
              <a:gd name="connsiteY1338" fmla="*/ 2868869 h 9217082"/>
              <a:gd name="connsiteX1339" fmla="*/ 1857243 w 8937338"/>
              <a:gd name="connsiteY1339" fmla="*/ 2969337 h 9217082"/>
              <a:gd name="connsiteX1340" fmla="*/ 1907246 w 8937338"/>
              <a:gd name="connsiteY1340" fmla="*/ 3070708 h 9217082"/>
              <a:gd name="connsiteX1341" fmla="*/ 3272526 w 8937338"/>
              <a:gd name="connsiteY1341" fmla="*/ 2892971 h 9217082"/>
              <a:gd name="connsiteX1342" fmla="*/ 3335367 w 8937338"/>
              <a:gd name="connsiteY1342" fmla="*/ 2876414 h 9217082"/>
              <a:gd name="connsiteX1343" fmla="*/ 3354964 w 8937338"/>
              <a:gd name="connsiteY1343" fmla="*/ 2851746 h 9217082"/>
              <a:gd name="connsiteX1344" fmla="*/ 3352260 w 8937338"/>
              <a:gd name="connsiteY1344" fmla="*/ 2844651 h 9217082"/>
              <a:gd name="connsiteX1345" fmla="*/ 3352260 w 8937338"/>
              <a:gd name="connsiteY1345" fmla="*/ 2844313 h 9217082"/>
              <a:gd name="connsiteX1346" fmla="*/ 3294149 w 8937338"/>
              <a:gd name="connsiteY1346" fmla="*/ 2854112 h 9217082"/>
              <a:gd name="connsiteX1347" fmla="*/ 3272526 w 8937338"/>
              <a:gd name="connsiteY1347" fmla="*/ 2892971 h 9217082"/>
              <a:gd name="connsiteX1348" fmla="*/ 2878248 w 8937338"/>
              <a:gd name="connsiteY1348" fmla="*/ 2955820 h 9217082"/>
              <a:gd name="connsiteX1349" fmla="*/ 2892774 w 8937338"/>
              <a:gd name="connsiteY1349" fmla="*/ 2914596 h 9217082"/>
              <a:gd name="connsiteX1350" fmla="*/ 2922844 w 8937338"/>
              <a:gd name="connsiteY1350" fmla="*/ 2858166 h 9217082"/>
              <a:gd name="connsiteX1351" fmla="*/ 2873518 w 8937338"/>
              <a:gd name="connsiteY1351" fmla="*/ 2818632 h 9217082"/>
              <a:gd name="connsiteX1352" fmla="*/ 2817095 w 8937338"/>
              <a:gd name="connsiteY1352" fmla="*/ 2924059 h 9217082"/>
              <a:gd name="connsiteX1353" fmla="*/ 2863719 w 8937338"/>
              <a:gd name="connsiteY1353" fmla="*/ 2955145 h 9217082"/>
              <a:gd name="connsiteX1354" fmla="*/ 2863380 w 8937338"/>
              <a:gd name="connsiteY1354" fmla="*/ 2955145 h 9217082"/>
              <a:gd name="connsiteX1355" fmla="*/ 2878248 w 8937338"/>
              <a:gd name="connsiteY1355" fmla="*/ 2955820 h 9217082"/>
              <a:gd name="connsiteX1356" fmla="*/ 3153262 w 8937338"/>
              <a:gd name="connsiteY1356" fmla="*/ 2920341 h 9217082"/>
              <a:gd name="connsiteX1357" fmla="*/ 3212388 w 8937338"/>
              <a:gd name="connsiteY1357" fmla="*/ 2907839 h 9217082"/>
              <a:gd name="connsiteX1358" fmla="*/ 3198198 w 8937338"/>
              <a:gd name="connsiteY1358" fmla="*/ 2867628 h 9217082"/>
              <a:gd name="connsiteX1359" fmla="*/ 3176575 w 8937338"/>
              <a:gd name="connsiteY1359" fmla="*/ 2869993 h 9217082"/>
              <a:gd name="connsiteX1360" fmla="*/ 3153600 w 8937338"/>
              <a:gd name="connsiteY1360" fmla="*/ 2920003 h 9217082"/>
              <a:gd name="connsiteX1361" fmla="*/ 3034336 w 8937338"/>
              <a:gd name="connsiteY1361" fmla="*/ 2940616 h 9217082"/>
              <a:gd name="connsiteX1362" fmla="*/ 3111369 w 8937338"/>
              <a:gd name="connsiteY1362" fmla="*/ 2927775 h 9217082"/>
              <a:gd name="connsiteX1363" fmla="*/ 3138059 w 8937338"/>
              <a:gd name="connsiteY1363" fmla="*/ 2874048 h 9217082"/>
              <a:gd name="connsiteX1364" fmla="*/ 3057310 w 8937338"/>
              <a:gd name="connsiteY1364" fmla="*/ 2880130 h 9217082"/>
              <a:gd name="connsiteX1365" fmla="*/ 3034336 w 8937338"/>
              <a:gd name="connsiteY1365" fmla="*/ 2940616 h 9217082"/>
              <a:gd name="connsiteX1366" fmla="*/ 2995821 w 8937338"/>
              <a:gd name="connsiteY1366" fmla="*/ 2946021 h 9217082"/>
              <a:gd name="connsiteX1367" fmla="*/ 3021160 w 8937338"/>
              <a:gd name="connsiteY1367" fmla="*/ 2881820 h 9217082"/>
              <a:gd name="connsiteX1368" fmla="*/ 2965076 w 8937338"/>
              <a:gd name="connsiteY1368" fmla="*/ 2880806 h 9217082"/>
              <a:gd name="connsiteX1369" fmla="*/ 2951899 w 8937338"/>
              <a:gd name="connsiteY1369" fmla="*/ 2876076 h 9217082"/>
              <a:gd name="connsiteX1370" fmla="*/ 2924196 w 8937338"/>
              <a:gd name="connsiteY1370" fmla="*/ 2927775 h 9217082"/>
              <a:gd name="connsiteX1371" fmla="*/ 2914736 w 8937338"/>
              <a:gd name="connsiteY1371" fmla="*/ 2954469 h 9217082"/>
              <a:gd name="connsiteX1372" fmla="*/ 2915075 w 8937338"/>
              <a:gd name="connsiteY1372" fmla="*/ 2954468 h 9217082"/>
              <a:gd name="connsiteX1373" fmla="*/ 2995821 w 8937338"/>
              <a:gd name="connsiteY1373" fmla="*/ 2946021 h 9217082"/>
              <a:gd name="connsiteX1374" fmla="*/ 3347530 w 8937338"/>
              <a:gd name="connsiteY1374" fmla="*/ 2913920 h 9217082"/>
              <a:gd name="connsiteX1375" fmla="*/ 3365437 w 8937338"/>
              <a:gd name="connsiteY1375" fmla="*/ 2905810 h 9217082"/>
              <a:gd name="connsiteX1376" fmla="*/ 3371519 w 8937338"/>
              <a:gd name="connsiteY1376" fmla="*/ 2901081 h 9217082"/>
              <a:gd name="connsiteX1377" fmla="*/ 3353951 w 8937338"/>
              <a:gd name="connsiteY1377" fmla="*/ 2906149 h 9217082"/>
              <a:gd name="connsiteX1378" fmla="*/ 3354288 w 8937338"/>
              <a:gd name="connsiteY1378" fmla="*/ 2906149 h 9217082"/>
              <a:gd name="connsiteX1379" fmla="*/ 3347530 w 8937338"/>
              <a:gd name="connsiteY1379" fmla="*/ 2913920 h 9217082"/>
              <a:gd name="connsiteX1380" fmla="*/ 2507281 w 8937338"/>
              <a:gd name="connsiteY1380" fmla="*/ 3028808 h 9217082"/>
              <a:gd name="connsiteX1381" fmla="*/ 2558635 w 8937338"/>
              <a:gd name="connsiteY1381" fmla="*/ 2918313 h 9217082"/>
              <a:gd name="connsiteX1382" fmla="*/ 2508632 w 8937338"/>
              <a:gd name="connsiteY1382" fmla="*/ 2860194 h 9217082"/>
              <a:gd name="connsiteX1383" fmla="*/ 2508631 w 8937338"/>
              <a:gd name="connsiteY1383" fmla="*/ 2859856 h 9217082"/>
              <a:gd name="connsiteX1384" fmla="*/ 2458291 w 8937338"/>
              <a:gd name="connsiteY1384" fmla="*/ 2967309 h 9217082"/>
              <a:gd name="connsiteX1385" fmla="*/ 2507281 w 8937338"/>
              <a:gd name="connsiteY1385" fmla="*/ 3028808 h 9217082"/>
              <a:gd name="connsiteX1386" fmla="*/ 3263067 w 8937338"/>
              <a:gd name="connsiteY1386" fmla="*/ 2949401 h 9217082"/>
              <a:gd name="connsiteX1387" fmla="*/ 3267796 w 8937338"/>
              <a:gd name="connsiteY1387" fmla="*/ 2947373 h 9217082"/>
              <a:gd name="connsiteX1388" fmla="*/ 3292797 w 8937338"/>
              <a:gd name="connsiteY1388" fmla="*/ 2923044 h 9217082"/>
              <a:gd name="connsiteX1389" fmla="*/ 3256985 w 8937338"/>
              <a:gd name="connsiteY1389" fmla="*/ 2931830 h 9217082"/>
              <a:gd name="connsiteX1390" fmla="*/ 3263066 w 8937338"/>
              <a:gd name="connsiteY1390" fmla="*/ 2949063 h 9217082"/>
              <a:gd name="connsiteX1391" fmla="*/ 3224888 w 8937338"/>
              <a:gd name="connsiteY1391" fmla="*/ 2962916 h 9217082"/>
              <a:gd name="connsiteX1392" fmla="*/ 3231308 w 8937338"/>
              <a:gd name="connsiteY1392" fmla="*/ 2960551 h 9217082"/>
              <a:gd name="connsiteX1393" fmla="*/ 3229956 w 8937338"/>
              <a:gd name="connsiteY1393" fmla="*/ 2956497 h 9217082"/>
              <a:gd name="connsiteX1394" fmla="*/ 3224888 w 8937338"/>
              <a:gd name="connsiteY1394" fmla="*/ 2962916 h 9217082"/>
              <a:gd name="connsiteX1395" fmla="*/ 2369772 w 8937338"/>
              <a:gd name="connsiteY1395" fmla="*/ 3085237 h 9217082"/>
              <a:gd name="connsiteX1396" fmla="*/ 2418763 w 8937338"/>
              <a:gd name="connsiteY1396" fmla="*/ 2972378 h 9217082"/>
              <a:gd name="connsiteX1397" fmla="*/ 2368421 w 8937338"/>
              <a:gd name="connsiteY1397" fmla="*/ 2906825 h 9217082"/>
              <a:gd name="connsiteX1398" fmla="*/ 2320783 w 8937338"/>
              <a:gd name="connsiteY1398" fmla="*/ 3015967 h 9217082"/>
              <a:gd name="connsiteX1399" fmla="*/ 2369772 w 8937338"/>
              <a:gd name="connsiteY1399" fmla="*/ 3085237 h 9217082"/>
              <a:gd name="connsiteX1400" fmla="*/ 2728913 w 8937338"/>
              <a:gd name="connsiteY1400" fmla="*/ 3046717 h 9217082"/>
              <a:gd name="connsiteX1401" fmla="*/ 2758307 w 8937338"/>
              <a:gd name="connsiteY1401" fmla="*/ 2966634 h 9217082"/>
              <a:gd name="connsiteX1402" fmla="*/ 2775877 w 8937338"/>
              <a:gd name="connsiteY1402" fmla="*/ 2931830 h 9217082"/>
              <a:gd name="connsiteX1403" fmla="*/ 2726211 w 8937338"/>
              <a:gd name="connsiteY1403" fmla="*/ 2884523 h 9217082"/>
              <a:gd name="connsiteX1404" fmla="*/ 2672493 w 8937338"/>
              <a:gd name="connsiteY1404" fmla="*/ 2993665 h 9217082"/>
              <a:gd name="connsiteX1405" fmla="*/ 2728913 w 8937338"/>
              <a:gd name="connsiteY1405" fmla="*/ 3046717 h 9217082"/>
              <a:gd name="connsiteX1406" fmla="*/ 3106300 w 8937338"/>
              <a:gd name="connsiteY1406" fmla="*/ 3000762 h 9217082"/>
              <a:gd name="connsiteX1407" fmla="*/ 3163397 w 8937338"/>
              <a:gd name="connsiteY1407" fmla="*/ 2983529 h 9217082"/>
              <a:gd name="connsiteX1408" fmla="*/ 3163399 w 8937338"/>
              <a:gd name="connsiteY1408" fmla="*/ 2983191 h 9217082"/>
              <a:gd name="connsiteX1409" fmla="*/ 3194820 w 8937338"/>
              <a:gd name="connsiteY1409" fmla="*/ 2945346 h 9217082"/>
              <a:gd name="connsiteX1410" fmla="*/ 3132992 w 8937338"/>
              <a:gd name="connsiteY1410" fmla="*/ 2957848 h 9217082"/>
              <a:gd name="connsiteX1411" fmla="*/ 3106300 w 8937338"/>
              <a:gd name="connsiteY1411" fmla="*/ 3000762 h 9217082"/>
              <a:gd name="connsiteX1412" fmla="*/ 2990754 w 8937338"/>
              <a:gd name="connsiteY1412" fmla="*/ 3030835 h 9217082"/>
              <a:gd name="connsiteX1413" fmla="*/ 2990951 w 8937338"/>
              <a:gd name="connsiteY1413" fmla="*/ 3030449 h 9217082"/>
              <a:gd name="connsiteX1414" fmla="*/ 3055623 w 8937338"/>
              <a:gd name="connsiteY1414" fmla="*/ 3014615 h 9217082"/>
              <a:gd name="connsiteX1415" fmla="*/ 3089070 w 8937338"/>
              <a:gd name="connsiteY1415" fmla="*/ 2965619 h 9217082"/>
              <a:gd name="connsiteX1416" fmla="*/ 3018457 w 8937338"/>
              <a:gd name="connsiteY1416" fmla="*/ 2976433 h 9217082"/>
              <a:gd name="connsiteX1417" fmla="*/ 2990951 w 8937338"/>
              <a:gd name="connsiteY1417" fmla="*/ 3030449 h 9217082"/>
              <a:gd name="connsiteX1418" fmla="*/ 2990753 w 8937338"/>
              <a:gd name="connsiteY1418" fmla="*/ 3030497 h 9217082"/>
              <a:gd name="connsiteX1419" fmla="*/ 2235305 w 8937338"/>
              <a:gd name="connsiteY1419" fmla="*/ 3134571 h 9217082"/>
              <a:gd name="connsiteX1420" fmla="*/ 2282269 w 8937338"/>
              <a:gd name="connsiteY1420" fmla="*/ 3020023 h 9217082"/>
              <a:gd name="connsiteX1421" fmla="*/ 2282606 w 8937338"/>
              <a:gd name="connsiteY1421" fmla="*/ 3020022 h 9217082"/>
              <a:gd name="connsiteX1422" fmla="*/ 2232266 w 8937338"/>
              <a:gd name="connsiteY1422" fmla="*/ 2947035 h 9217082"/>
              <a:gd name="connsiteX1423" fmla="*/ 2186653 w 8937338"/>
              <a:gd name="connsiteY1423" fmla="*/ 3057192 h 9217082"/>
              <a:gd name="connsiteX1424" fmla="*/ 2235305 w 8937338"/>
              <a:gd name="connsiteY1424" fmla="*/ 3134571 h 9217082"/>
              <a:gd name="connsiteX1425" fmla="*/ 2873518 w 8937338"/>
              <a:gd name="connsiteY1425" fmla="*/ 3053474 h 9217082"/>
              <a:gd name="connsiteX1426" fmla="*/ 2946157 w 8937338"/>
              <a:gd name="connsiteY1426" fmla="*/ 3040296 h 9217082"/>
              <a:gd name="connsiteX1427" fmla="*/ 2978590 w 8937338"/>
              <a:gd name="connsiteY1427" fmla="*/ 2981501 h 9217082"/>
              <a:gd name="connsiteX1428" fmla="*/ 2901897 w 8937338"/>
              <a:gd name="connsiteY1428" fmla="*/ 2988597 h 9217082"/>
              <a:gd name="connsiteX1429" fmla="*/ 2901896 w 8937338"/>
              <a:gd name="connsiteY1429" fmla="*/ 2988260 h 9217082"/>
              <a:gd name="connsiteX1430" fmla="*/ 2873518 w 8937338"/>
              <a:gd name="connsiteY1430" fmla="*/ 3053474 h 9217082"/>
              <a:gd name="connsiteX1431" fmla="*/ 2833313 w 8937338"/>
              <a:gd name="connsiteY1431" fmla="*/ 3059557 h 9217082"/>
              <a:gd name="connsiteX1432" fmla="*/ 2865410 w 8937338"/>
              <a:gd name="connsiteY1432" fmla="*/ 2989273 h 9217082"/>
              <a:gd name="connsiteX1433" fmla="*/ 2857975 w 8937338"/>
              <a:gd name="connsiteY1433" fmla="*/ 2988597 h 9217082"/>
              <a:gd name="connsiteX1434" fmla="*/ 2801892 w 8937338"/>
              <a:gd name="connsiteY1434" fmla="*/ 2954807 h 9217082"/>
              <a:gd name="connsiteX1435" fmla="*/ 2789728 w 8937338"/>
              <a:gd name="connsiteY1435" fmla="*/ 2979474 h 9217082"/>
              <a:gd name="connsiteX1436" fmla="*/ 2758647 w 8937338"/>
              <a:gd name="connsiteY1436" fmla="*/ 3063273 h 9217082"/>
              <a:gd name="connsiteX1437" fmla="*/ 2833313 w 8937338"/>
              <a:gd name="connsiteY1437" fmla="*/ 3059557 h 9217082"/>
              <a:gd name="connsiteX1438" fmla="*/ 3181644 w 8937338"/>
              <a:gd name="connsiteY1438" fmla="*/ 3014954 h 9217082"/>
              <a:gd name="connsiteX1439" fmla="*/ 3181870 w 8937338"/>
              <a:gd name="connsiteY1439" fmla="*/ 3014682 h 9217082"/>
              <a:gd name="connsiteX1440" fmla="*/ 3189751 w 8937338"/>
              <a:gd name="connsiteY1440" fmla="*/ 3010899 h 9217082"/>
              <a:gd name="connsiteX1441" fmla="*/ 3183333 w 8937338"/>
              <a:gd name="connsiteY1441" fmla="*/ 3012927 h 9217082"/>
              <a:gd name="connsiteX1442" fmla="*/ 3181870 w 8937338"/>
              <a:gd name="connsiteY1442" fmla="*/ 3014682 h 9217082"/>
              <a:gd name="connsiteX1443" fmla="*/ 3181305 w 8937338"/>
              <a:gd name="connsiteY1443" fmla="*/ 3014953 h 9217082"/>
              <a:gd name="connsiteX1444" fmla="*/ 2103541 w 8937338"/>
              <a:gd name="connsiteY1444" fmla="*/ 3176134 h 9217082"/>
              <a:gd name="connsiteX1445" fmla="*/ 2148815 w 8937338"/>
              <a:gd name="connsiteY1445" fmla="*/ 3060233 h 9217082"/>
              <a:gd name="connsiteX1446" fmla="*/ 2098474 w 8937338"/>
              <a:gd name="connsiteY1446" fmla="*/ 2978461 h 9217082"/>
              <a:gd name="connsiteX1447" fmla="*/ 2055227 w 8937338"/>
              <a:gd name="connsiteY1447" fmla="*/ 3089292 h 9217082"/>
              <a:gd name="connsiteX1448" fmla="*/ 2103541 w 8937338"/>
              <a:gd name="connsiteY1448" fmla="*/ 3176134 h 9217082"/>
              <a:gd name="connsiteX1449" fmla="*/ 2586677 w 8937338"/>
              <a:gd name="connsiteY1449" fmla="*/ 3120718 h 9217082"/>
              <a:gd name="connsiteX1450" fmla="*/ 2623842 w 8937338"/>
              <a:gd name="connsiteY1450" fmla="*/ 3018671 h 9217082"/>
              <a:gd name="connsiteX1451" fmla="*/ 2632288 w 8937338"/>
              <a:gd name="connsiteY1451" fmla="*/ 3000424 h 9217082"/>
              <a:gd name="connsiteX1452" fmla="*/ 2582849 w 8937338"/>
              <a:gd name="connsiteY1452" fmla="*/ 2946268 h 9217082"/>
              <a:gd name="connsiteX1453" fmla="*/ 2582961 w 8937338"/>
              <a:gd name="connsiteY1453" fmla="*/ 2946021 h 9217082"/>
              <a:gd name="connsiteX1454" fmla="*/ 2582622 w 8937338"/>
              <a:gd name="connsiteY1454" fmla="*/ 2946021 h 9217082"/>
              <a:gd name="connsiteX1455" fmla="*/ 2582849 w 8937338"/>
              <a:gd name="connsiteY1455" fmla="*/ 2946268 h 9217082"/>
              <a:gd name="connsiteX1456" fmla="*/ 2531607 w 8937338"/>
              <a:gd name="connsiteY1456" fmla="*/ 3058205 h 9217082"/>
              <a:gd name="connsiteX1457" fmla="*/ 2586677 w 8937338"/>
              <a:gd name="connsiteY1457" fmla="*/ 3120718 h 9217082"/>
              <a:gd name="connsiteX1458" fmla="*/ 1975156 w 8937338"/>
              <a:gd name="connsiteY1458" fmla="*/ 3208572 h 9217082"/>
              <a:gd name="connsiteX1459" fmla="*/ 2018401 w 8937338"/>
              <a:gd name="connsiteY1459" fmla="*/ 3091995 h 9217082"/>
              <a:gd name="connsiteX1460" fmla="*/ 1984616 w 8937338"/>
              <a:gd name="connsiteY1460" fmla="*/ 3030835 h 9217082"/>
              <a:gd name="connsiteX1461" fmla="*/ 1984953 w 8937338"/>
              <a:gd name="connsiteY1461" fmla="*/ 3030835 h 9217082"/>
              <a:gd name="connsiteX1462" fmla="*/ 1968737 w 8937338"/>
              <a:gd name="connsiteY1462" fmla="*/ 3001437 h 9217082"/>
              <a:gd name="connsiteX1463" fmla="*/ 1927856 w 8937338"/>
              <a:gd name="connsiteY1463" fmla="*/ 3111932 h 9217082"/>
              <a:gd name="connsiteX1464" fmla="*/ 1927856 w 8937338"/>
              <a:gd name="connsiteY1464" fmla="*/ 3112607 h 9217082"/>
              <a:gd name="connsiteX1465" fmla="*/ 1975156 w 8937338"/>
              <a:gd name="connsiteY1465" fmla="*/ 3208572 h 9217082"/>
              <a:gd name="connsiteX1466" fmla="*/ 1849473 w 8937338"/>
              <a:gd name="connsiteY1466" fmla="*/ 3230536 h 9217082"/>
              <a:gd name="connsiteX1467" fmla="*/ 1891028 w 8937338"/>
              <a:gd name="connsiteY1467" fmla="*/ 3114635 h 9217082"/>
              <a:gd name="connsiteX1468" fmla="*/ 1841365 w 8937338"/>
              <a:gd name="connsiteY1468" fmla="*/ 3013602 h 9217082"/>
              <a:gd name="connsiteX1469" fmla="*/ 1841364 w 8937338"/>
              <a:gd name="connsiteY1469" fmla="*/ 3013264 h 9217082"/>
              <a:gd name="connsiteX1470" fmla="*/ 1802512 w 8937338"/>
              <a:gd name="connsiteY1470" fmla="*/ 3122745 h 9217082"/>
              <a:gd name="connsiteX1471" fmla="*/ 1840690 w 8937338"/>
              <a:gd name="connsiteY1471" fmla="*/ 3210261 h 9217082"/>
              <a:gd name="connsiteX1472" fmla="*/ 1849473 w 8937338"/>
              <a:gd name="connsiteY1472" fmla="*/ 3230536 h 9217082"/>
              <a:gd name="connsiteX1473" fmla="*/ 3056298 w 8937338"/>
              <a:gd name="connsiteY1473" fmla="*/ 3069694 h 9217082"/>
              <a:gd name="connsiteX1474" fmla="*/ 3094138 w 8937338"/>
              <a:gd name="connsiteY1474" fmla="*/ 3054489 h 9217082"/>
              <a:gd name="connsiteX1475" fmla="*/ 3116437 w 8937338"/>
              <a:gd name="connsiteY1475" fmla="*/ 3033200 h 9217082"/>
              <a:gd name="connsiteX1476" fmla="*/ 3075894 w 8937338"/>
              <a:gd name="connsiteY1476" fmla="*/ 3044351 h 9217082"/>
              <a:gd name="connsiteX1477" fmla="*/ 3056298 w 8937338"/>
              <a:gd name="connsiteY1477" fmla="*/ 3069694 h 9217082"/>
              <a:gd name="connsiteX1478" fmla="*/ 2941765 w 8937338"/>
              <a:gd name="connsiteY1478" fmla="*/ 3110243 h 9217082"/>
              <a:gd name="connsiteX1479" fmla="*/ 2992038 w 8937338"/>
              <a:gd name="connsiteY1479" fmla="*/ 3093369 h 9217082"/>
              <a:gd name="connsiteX1480" fmla="*/ 2991767 w 8937338"/>
              <a:gd name="connsiteY1480" fmla="*/ 3093685 h 9217082"/>
              <a:gd name="connsiteX1481" fmla="*/ 2992105 w 8937338"/>
              <a:gd name="connsiteY1481" fmla="*/ 3093346 h 9217082"/>
              <a:gd name="connsiteX1482" fmla="*/ 2992038 w 8937338"/>
              <a:gd name="connsiteY1482" fmla="*/ 3093369 h 9217082"/>
              <a:gd name="connsiteX1483" fmla="*/ 3022174 w 8937338"/>
              <a:gd name="connsiteY1483" fmla="*/ 3058205 h 9217082"/>
              <a:gd name="connsiteX1484" fmla="*/ 2967441 w 8937338"/>
              <a:gd name="connsiteY1484" fmla="*/ 3070369 h 9217082"/>
              <a:gd name="connsiteX1485" fmla="*/ 2941765 w 8937338"/>
              <a:gd name="connsiteY1485" fmla="*/ 3110243 h 9217082"/>
              <a:gd name="connsiteX1486" fmla="*/ 2446803 w 8937338"/>
              <a:gd name="connsiteY1486" fmla="*/ 3187284 h 9217082"/>
              <a:gd name="connsiteX1487" fmla="*/ 2488699 w 8937338"/>
              <a:gd name="connsiteY1487" fmla="*/ 3070707 h 9217082"/>
              <a:gd name="connsiteX1488" fmla="*/ 2491739 w 8937338"/>
              <a:gd name="connsiteY1488" fmla="*/ 3063611 h 9217082"/>
              <a:gd name="connsiteX1489" fmla="*/ 2442412 w 8937338"/>
              <a:gd name="connsiteY1489" fmla="*/ 3002451 h 9217082"/>
              <a:gd name="connsiteX1490" fmla="*/ 2393085 w 8937338"/>
              <a:gd name="connsiteY1490" fmla="*/ 3117000 h 9217082"/>
              <a:gd name="connsiteX1491" fmla="*/ 2446803 w 8937338"/>
              <a:gd name="connsiteY1491" fmla="*/ 3187284 h 9217082"/>
              <a:gd name="connsiteX1492" fmla="*/ 2826555 w 8937338"/>
              <a:gd name="connsiteY1492" fmla="*/ 3143019 h 9217082"/>
              <a:gd name="connsiteX1493" fmla="*/ 2889058 w 8937338"/>
              <a:gd name="connsiteY1493" fmla="*/ 3126124 h 9217082"/>
              <a:gd name="connsiteX1494" fmla="*/ 2921830 w 8937338"/>
              <a:gd name="connsiteY1494" fmla="*/ 3079155 h 9217082"/>
              <a:gd name="connsiteX1495" fmla="*/ 2855611 w 8937338"/>
              <a:gd name="connsiteY1495" fmla="*/ 3089968 h 9217082"/>
              <a:gd name="connsiteX1496" fmla="*/ 2826555 w 8937338"/>
              <a:gd name="connsiteY1496" fmla="*/ 3143019 h 9217082"/>
              <a:gd name="connsiteX1497" fmla="*/ 3011362 w 8937338"/>
              <a:gd name="connsiteY1497" fmla="*/ 3122745 h 9217082"/>
              <a:gd name="connsiteX1498" fmla="*/ 3016429 w 8937338"/>
              <a:gd name="connsiteY1498" fmla="*/ 3120042 h 9217082"/>
              <a:gd name="connsiteX1499" fmla="*/ 3017107 w 8937338"/>
              <a:gd name="connsiteY1499" fmla="*/ 3119704 h 9217082"/>
              <a:gd name="connsiteX1500" fmla="*/ 3013052 w 8937338"/>
              <a:gd name="connsiteY1500" fmla="*/ 3121055 h 9217082"/>
              <a:gd name="connsiteX1501" fmla="*/ 3011362 w 8937338"/>
              <a:gd name="connsiteY1501" fmla="*/ 3122745 h 9217082"/>
              <a:gd name="connsiteX1502" fmla="*/ 2670465 w 8937338"/>
              <a:gd name="connsiteY1502" fmla="*/ 3171402 h 9217082"/>
              <a:gd name="connsiteX1503" fmla="*/ 2715738 w 8937338"/>
              <a:gd name="connsiteY1503" fmla="*/ 3078141 h 9217082"/>
              <a:gd name="connsiteX1504" fmla="*/ 2657289 w 8937338"/>
              <a:gd name="connsiteY1504" fmla="*/ 3026442 h 9217082"/>
              <a:gd name="connsiteX1505" fmla="*/ 2654923 w 8937338"/>
              <a:gd name="connsiteY1505" fmla="*/ 3031173 h 9217082"/>
              <a:gd name="connsiteX1506" fmla="*/ 2612353 w 8937338"/>
              <a:gd name="connsiteY1506" fmla="*/ 3146060 h 9217082"/>
              <a:gd name="connsiteX1507" fmla="*/ 2649855 w 8937338"/>
              <a:gd name="connsiteY1507" fmla="*/ 3170727 h 9217082"/>
              <a:gd name="connsiteX1508" fmla="*/ 2649518 w 8937338"/>
              <a:gd name="connsiteY1508" fmla="*/ 3170728 h 9217082"/>
              <a:gd name="connsiteX1509" fmla="*/ 2670465 w 8937338"/>
              <a:gd name="connsiteY1509" fmla="*/ 3171402 h 9217082"/>
              <a:gd name="connsiteX1510" fmla="*/ 2711684 w 8937338"/>
              <a:gd name="connsiteY1510" fmla="*/ 3167010 h 9217082"/>
              <a:gd name="connsiteX1511" fmla="*/ 2780607 w 8937338"/>
              <a:gd name="connsiteY1511" fmla="*/ 3154169 h 9217082"/>
              <a:gd name="connsiteX1512" fmla="*/ 2815067 w 8937338"/>
              <a:gd name="connsiteY1512" fmla="*/ 3095036 h 9217082"/>
              <a:gd name="connsiteX1513" fmla="*/ 2751213 w 8937338"/>
              <a:gd name="connsiteY1513" fmla="*/ 3096388 h 9217082"/>
              <a:gd name="connsiteX1514" fmla="*/ 2745806 w 8937338"/>
              <a:gd name="connsiteY1514" fmla="*/ 3094699 h 9217082"/>
              <a:gd name="connsiteX1515" fmla="*/ 2711684 w 8937338"/>
              <a:gd name="connsiteY1515" fmla="*/ 3167010 h 9217082"/>
              <a:gd name="connsiteX1516" fmla="*/ 2310310 w 8937338"/>
              <a:gd name="connsiteY1516" fmla="*/ 3247431 h 9217082"/>
              <a:gd name="connsiteX1517" fmla="*/ 2354231 w 8937338"/>
              <a:gd name="connsiteY1517" fmla="*/ 3122745 h 9217082"/>
              <a:gd name="connsiteX1518" fmla="*/ 2354568 w 8937338"/>
              <a:gd name="connsiteY1518" fmla="*/ 3121731 h 9217082"/>
              <a:gd name="connsiteX1519" fmla="*/ 2305241 w 8937338"/>
              <a:gd name="connsiteY1519" fmla="*/ 3052799 h 9217082"/>
              <a:gd name="connsiteX1520" fmla="*/ 2257604 w 8937338"/>
              <a:gd name="connsiteY1520" fmla="*/ 3169376 h 9217082"/>
              <a:gd name="connsiteX1521" fmla="*/ 2257943 w 8937338"/>
              <a:gd name="connsiteY1521" fmla="*/ 3169376 h 9217082"/>
              <a:gd name="connsiteX1522" fmla="*/ 2310310 w 8937338"/>
              <a:gd name="connsiteY1522" fmla="*/ 3247431 h 9217082"/>
              <a:gd name="connsiteX1523" fmla="*/ 2891086 w 8937338"/>
              <a:gd name="connsiteY1523" fmla="*/ 3179850 h 9217082"/>
              <a:gd name="connsiteX1524" fmla="*/ 2920141 w 8937338"/>
              <a:gd name="connsiteY1524" fmla="*/ 3167010 h 9217082"/>
              <a:gd name="connsiteX1525" fmla="*/ 2943453 w 8937338"/>
              <a:gd name="connsiteY1525" fmla="*/ 3144371 h 9217082"/>
              <a:gd name="connsiteX1526" fmla="*/ 2910682 w 8937338"/>
              <a:gd name="connsiteY1526" fmla="*/ 3154508 h 9217082"/>
              <a:gd name="connsiteX1527" fmla="*/ 2891086 w 8937338"/>
              <a:gd name="connsiteY1527" fmla="*/ 3179850 h 9217082"/>
              <a:gd name="connsiteX1528" fmla="*/ 2175505 w 8937338"/>
              <a:gd name="connsiteY1528" fmla="*/ 3300820 h 9217082"/>
              <a:gd name="connsiteX1529" fmla="*/ 2219088 w 8937338"/>
              <a:gd name="connsiteY1529" fmla="*/ 3174782 h 9217082"/>
              <a:gd name="connsiteX1530" fmla="*/ 2219765 w 8937338"/>
              <a:gd name="connsiteY1530" fmla="*/ 3173092 h 9217082"/>
              <a:gd name="connsiteX1531" fmla="*/ 2171112 w 8937338"/>
              <a:gd name="connsiteY1531" fmla="*/ 3096051 h 9217082"/>
              <a:gd name="connsiteX1532" fmla="*/ 2125164 w 8937338"/>
              <a:gd name="connsiteY1532" fmla="*/ 3214316 h 9217082"/>
              <a:gd name="connsiteX1533" fmla="*/ 2175505 w 8937338"/>
              <a:gd name="connsiteY1533" fmla="*/ 3300820 h 9217082"/>
              <a:gd name="connsiteX1534" fmla="*/ 2775201 w 8937338"/>
              <a:gd name="connsiteY1534" fmla="*/ 3224453 h 9217082"/>
              <a:gd name="connsiteX1535" fmla="*/ 2824528 w 8937338"/>
              <a:gd name="connsiteY1535" fmla="*/ 3206545 h 9217082"/>
              <a:gd name="connsiteX1536" fmla="*/ 2855272 w 8937338"/>
              <a:gd name="connsiteY1536" fmla="*/ 3170051 h 9217082"/>
              <a:gd name="connsiteX1537" fmla="*/ 2802229 w 8937338"/>
              <a:gd name="connsiteY1537" fmla="*/ 3183230 h 9217082"/>
              <a:gd name="connsiteX1538" fmla="*/ 2775201 w 8937338"/>
              <a:gd name="connsiteY1538" fmla="*/ 3224453 h 9217082"/>
              <a:gd name="connsiteX1539" fmla="*/ 2519782 w 8937338"/>
              <a:gd name="connsiteY1539" fmla="*/ 3266354 h 9217082"/>
              <a:gd name="connsiteX1540" fmla="*/ 2572487 w 8937338"/>
              <a:gd name="connsiteY1540" fmla="*/ 3154170 h 9217082"/>
              <a:gd name="connsiteX1541" fmla="*/ 2516740 w 8937338"/>
              <a:gd name="connsiteY1541" fmla="*/ 3093347 h 9217082"/>
              <a:gd name="connsiteX1542" fmla="*/ 2516740 w 8937338"/>
              <a:gd name="connsiteY1542" fmla="*/ 3093685 h 9217082"/>
              <a:gd name="connsiteX1543" fmla="*/ 2471130 w 8937338"/>
              <a:gd name="connsiteY1543" fmla="*/ 3217019 h 9217082"/>
              <a:gd name="connsiteX1544" fmla="*/ 2519782 w 8937338"/>
              <a:gd name="connsiteY1544" fmla="*/ 3266354 h 9217082"/>
              <a:gd name="connsiteX1545" fmla="*/ 2660330 w 8937338"/>
              <a:gd name="connsiteY1545" fmla="*/ 3259596 h 9217082"/>
              <a:gd name="connsiteX1546" fmla="*/ 2721144 w 8937338"/>
              <a:gd name="connsiteY1546" fmla="*/ 3242363 h 9217082"/>
              <a:gd name="connsiteX1547" fmla="*/ 2755605 w 8937338"/>
              <a:gd name="connsiteY1547" fmla="*/ 3193028 h 9217082"/>
              <a:gd name="connsiteX1548" fmla="*/ 2692765 w 8937338"/>
              <a:gd name="connsiteY1548" fmla="*/ 3202827 h 9217082"/>
              <a:gd name="connsiteX1549" fmla="*/ 2660330 w 8937338"/>
              <a:gd name="connsiteY1549" fmla="*/ 3259596 h 9217082"/>
              <a:gd name="connsiteX1550" fmla="*/ 2044078 w 8937338"/>
              <a:gd name="connsiteY1550" fmla="*/ 3345761 h 9217082"/>
              <a:gd name="connsiteX1551" fmla="*/ 2084284 w 8937338"/>
              <a:gd name="connsiteY1551" fmla="*/ 3226481 h 9217082"/>
              <a:gd name="connsiteX1552" fmla="*/ 2087999 w 8937338"/>
              <a:gd name="connsiteY1552" fmla="*/ 3217020 h 9217082"/>
              <a:gd name="connsiteX1553" fmla="*/ 2039687 w 8937338"/>
              <a:gd name="connsiteY1553" fmla="*/ 3130854 h 9217082"/>
              <a:gd name="connsiteX1554" fmla="*/ 1995766 w 8937338"/>
              <a:gd name="connsiteY1554" fmla="*/ 3250472 h 9217082"/>
              <a:gd name="connsiteX1555" fmla="*/ 1995427 w 8937338"/>
              <a:gd name="connsiteY1555" fmla="*/ 3250472 h 9217082"/>
              <a:gd name="connsiteX1556" fmla="*/ 2044078 w 8937338"/>
              <a:gd name="connsiteY1556" fmla="*/ 3345761 h 9217082"/>
              <a:gd name="connsiteX1557" fmla="*/ 2576331 w 8937338"/>
              <a:gd name="connsiteY1557" fmla="*/ 3277420 h 9217082"/>
              <a:gd name="connsiteX1558" fmla="*/ 2613030 w 8937338"/>
              <a:gd name="connsiteY1558" fmla="*/ 3271085 h 9217082"/>
              <a:gd name="connsiteX1559" fmla="*/ 2652221 w 8937338"/>
              <a:gd name="connsiteY1559" fmla="*/ 3204855 h 9217082"/>
              <a:gd name="connsiteX1560" fmla="*/ 2644112 w 8937338"/>
              <a:gd name="connsiteY1560" fmla="*/ 3204179 h 9217082"/>
              <a:gd name="connsiteX1561" fmla="*/ 2598840 w 8937338"/>
              <a:gd name="connsiteY1561" fmla="*/ 3178160 h 9217082"/>
              <a:gd name="connsiteX1562" fmla="*/ 2550525 w 8937338"/>
              <a:gd name="connsiteY1562" fmla="*/ 3279194 h 9217082"/>
              <a:gd name="connsiteX1563" fmla="*/ 2576331 w 8937338"/>
              <a:gd name="connsiteY1563" fmla="*/ 3277420 h 9217082"/>
              <a:gd name="connsiteX1564" fmla="*/ 1915694 w 8937338"/>
              <a:gd name="connsiteY1564" fmla="*/ 3381241 h 9217082"/>
              <a:gd name="connsiteX1565" fmla="*/ 1949478 w 8937338"/>
              <a:gd name="connsiteY1565" fmla="*/ 3278856 h 9217082"/>
              <a:gd name="connsiteX1566" fmla="*/ 1958939 w 8937338"/>
              <a:gd name="connsiteY1566" fmla="*/ 3252500 h 9217082"/>
              <a:gd name="connsiteX1567" fmla="*/ 1959276 w 8937338"/>
              <a:gd name="connsiteY1567" fmla="*/ 3252500 h 9217082"/>
              <a:gd name="connsiteX1568" fmla="*/ 1911638 w 8937338"/>
              <a:gd name="connsiteY1568" fmla="*/ 3156198 h 9217082"/>
              <a:gd name="connsiteX1569" fmla="*/ 1869406 w 8937338"/>
              <a:gd name="connsiteY1569" fmla="*/ 3276153 h 9217082"/>
              <a:gd name="connsiteX1570" fmla="*/ 1915694 w 8937338"/>
              <a:gd name="connsiteY1570" fmla="*/ 3381241 h 9217082"/>
              <a:gd name="connsiteX1571" fmla="*/ 1790347 w 8937338"/>
              <a:gd name="connsiteY1571" fmla="*/ 3405231 h 9217082"/>
              <a:gd name="connsiteX1572" fmla="*/ 1814673 w 8937338"/>
              <a:gd name="connsiteY1572" fmla="*/ 3330555 h 9217082"/>
              <a:gd name="connsiteX1573" fmla="*/ 1832918 w 8937338"/>
              <a:gd name="connsiteY1573" fmla="*/ 3277504 h 9217082"/>
              <a:gd name="connsiteX1574" fmla="*/ 1809606 w 8937338"/>
              <a:gd name="connsiteY1574" fmla="*/ 3223778 h 9217082"/>
              <a:gd name="connsiteX1575" fmla="*/ 1786295 w 8937338"/>
              <a:gd name="connsiteY1575" fmla="*/ 3170051 h 9217082"/>
              <a:gd name="connsiteX1576" fmla="*/ 1786294 w 8937338"/>
              <a:gd name="connsiteY1576" fmla="*/ 3170389 h 9217082"/>
              <a:gd name="connsiteX1577" fmla="*/ 1746088 w 8937338"/>
              <a:gd name="connsiteY1577" fmla="*/ 3289669 h 9217082"/>
              <a:gd name="connsiteX1578" fmla="*/ 1753184 w 8937338"/>
              <a:gd name="connsiteY1578" fmla="*/ 3308254 h 9217082"/>
              <a:gd name="connsiteX1579" fmla="*/ 1790347 w 8937338"/>
              <a:gd name="connsiteY1579" fmla="*/ 3405231 h 9217082"/>
              <a:gd name="connsiteX1580" fmla="*/ 2379909 w 8937338"/>
              <a:gd name="connsiteY1580" fmla="*/ 3340355 h 9217082"/>
              <a:gd name="connsiteX1581" fmla="*/ 2379908 w 8937338"/>
              <a:gd name="connsiteY1581" fmla="*/ 3340017 h 9217082"/>
              <a:gd name="connsiteX1582" fmla="*/ 2432612 w 8937338"/>
              <a:gd name="connsiteY1582" fmla="*/ 3222427 h 9217082"/>
              <a:gd name="connsiteX1583" fmla="*/ 2379234 w 8937338"/>
              <a:gd name="connsiteY1583" fmla="*/ 3154508 h 9217082"/>
              <a:gd name="connsiteX1584" fmla="*/ 2333622 w 8937338"/>
              <a:gd name="connsiteY1584" fmla="*/ 3280545 h 9217082"/>
              <a:gd name="connsiteX1585" fmla="*/ 2379909 w 8937338"/>
              <a:gd name="connsiteY1585" fmla="*/ 3340355 h 9217082"/>
              <a:gd name="connsiteX1586" fmla="*/ 2721481 w 8937338"/>
              <a:gd name="connsiteY1586" fmla="*/ 3298117 h 9217082"/>
              <a:gd name="connsiteX1587" fmla="*/ 2750537 w 8937338"/>
              <a:gd name="connsiteY1587" fmla="*/ 3284263 h 9217082"/>
              <a:gd name="connsiteX1588" fmla="*/ 2771145 w 8937338"/>
              <a:gd name="connsiteY1588" fmla="*/ 3263988 h 9217082"/>
              <a:gd name="connsiteX1589" fmla="*/ 2739726 w 8937338"/>
              <a:gd name="connsiteY1589" fmla="*/ 3274126 h 9217082"/>
              <a:gd name="connsiteX1590" fmla="*/ 2721481 w 8937338"/>
              <a:gd name="connsiteY1590" fmla="*/ 3298117 h 9217082"/>
              <a:gd name="connsiteX1591" fmla="*/ 2604245 w 8937338"/>
              <a:gd name="connsiteY1591" fmla="*/ 3347113 h 9217082"/>
              <a:gd name="connsiteX1592" fmla="*/ 2652558 w 8937338"/>
              <a:gd name="connsiteY1592" fmla="*/ 3328190 h 9217082"/>
              <a:gd name="connsiteX1593" fmla="*/ 2684317 w 8937338"/>
              <a:gd name="connsiteY1593" fmla="*/ 3290007 h 9217082"/>
              <a:gd name="connsiteX1594" fmla="*/ 2633977 w 8937338"/>
              <a:gd name="connsiteY1594" fmla="*/ 3302171 h 9217082"/>
              <a:gd name="connsiteX1595" fmla="*/ 2604245 w 8937338"/>
              <a:gd name="connsiteY1595" fmla="*/ 3347113 h 9217082"/>
              <a:gd name="connsiteX1596" fmla="*/ 2244089 w 8937338"/>
              <a:gd name="connsiteY1596" fmla="*/ 3407259 h 9217082"/>
              <a:gd name="connsiteX1597" fmla="*/ 2295445 w 8937338"/>
              <a:gd name="connsiteY1597" fmla="*/ 3285614 h 9217082"/>
              <a:gd name="connsiteX1598" fmla="*/ 2243635 w 8937338"/>
              <a:gd name="connsiteY1598" fmla="*/ 3209574 h 9217082"/>
              <a:gd name="connsiteX1599" fmla="*/ 2243751 w 8937338"/>
              <a:gd name="connsiteY1599" fmla="*/ 3209248 h 9217082"/>
              <a:gd name="connsiteX1600" fmla="*/ 2243414 w 8937338"/>
              <a:gd name="connsiteY1600" fmla="*/ 3209248 h 9217082"/>
              <a:gd name="connsiteX1601" fmla="*/ 2243635 w 8937338"/>
              <a:gd name="connsiteY1601" fmla="*/ 3209574 h 9217082"/>
              <a:gd name="connsiteX1602" fmla="*/ 2198479 w 8937338"/>
              <a:gd name="connsiteY1602" fmla="*/ 3337314 h 9217082"/>
              <a:gd name="connsiteX1603" fmla="*/ 2244089 w 8937338"/>
              <a:gd name="connsiteY1603" fmla="*/ 3407259 h 9217082"/>
              <a:gd name="connsiteX1604" fmla="*/ 2494441 w 8937338"/>
              <a:gd name="connsiteY1604" fmla="*/ 3380564 h 9217082"/>
              <a:gd name="connsiteX1605" fmla="*/ 2547823 w 8937338"/>
              <a:gd name="connsiteY1605" fmla="*/ 3366035 h 9217082"/>
              <a:gd name="connsiteX1606" fmla="*/ 2587352 w 8937338"/>
              <a:gd name="connsiteY1606" fmla="*/ 3310281 h 9217082"/>
              <a:gd name="connsiteX1607" fmla="*/ 2537011 w 8937338"/>
              <a:gd name="connsiteY1607" fmla="*/ 3311970 h 9217082"/>
              <a:gd name="connsiteX1608" fmla="*/ 2533971 w 8937338"/>
              <a:gd name="connsiteY1608" fmla="*/ 3310957 h 9217082"/>
              <a:gd name="connsiteX1609" fmla="*/ 2494441 w 8937338"/>
              <a:gd name="connsiteY1609" fmla="*/ 3380564 h 9217082"/>
              <a:gd name="connsiteX1610" fmla="*/ 2452210 w 8937338"/>
              <a:gd name="connsiteY1610" fmla="*/ 3386985 h 9217082"/>
              <a:gd name="connsiteX1611" fmla="*/ 2504577 w 8937338"/>
              <a:gd name="connsiteY1611" fmla="*/ 3295752 h 9217082"/>
              <a:gd name="connsiteX1612" fmla="*/ 2456939 w 8937338"/>
              <a:gd name="connsiteY1612" fmla="*/ 3251149 h 9217082"/>
              <a:gd name="connsiteX1613" fmla="*/ 2404233 w 8937338"/>
              <a:gd name="connsiteY1613" fmla="*/ 3366035 h 9217082"/>
              <a:gd name="connsiteX1614" fmla="*/ 2435654 w 8937338"/>
              <a:gd name="connsiteY1614" fmla="*/ 3386647 h 9217082"/>
              <a:gd name="connsiteX1615" fmla="*/ 2452210 w 8937338"/>
              <a:gd name="connsiteY1615" fmla="*/ 3386985 h 9217082"/>
              <a:gd name="connsiteX1616" fmla="*/ 2110636 w 8937338"/>
              <a:gd name="connsiteY1616" fmla="*/ 3467068 h 9217082"/>
              <a:gd name="connsiteX1617" fmla="*/ 2160640 w 8937338"/>
              <a:gd name="connsiteY1617" fmla="*/ 3341030 h 9217082"/>
              <a:gd name="connsiteX1618" fmla="*/ 2110300 w 8937338"/>
              <a:gd name="connsiteY1618" fmla="*/ 3255878 h 9217082"/>
              <a:gd name="connsiteX1619" fmla="*/ 2110299 w 8937338"/>
              <a:gd name="connsiteY1619" fmla="*/ 3255541 h 9217082"/>
              <a:gd name="connsiteX1620" fmla="*/ 2065702 w 8937338"/>
              <a:gd name="connsiteY1620" fmla="*/ 3385971 h 9217082"/>
              <a:gd name="connsiteX1621" fmla="*/ 2110636 w 8937338"/>
              <a:gd name="connsiteY1621" fmla="*/ 3467068 h 9217082"/>
              <a:gd name="connsiteX1622" fmla="*/ 2551878 w 8937338"/>
              <a:gd name="connsiteY1622" fmla="*/ 3419086 h 9217082"/>
              <a:gd name="connsiteX1623" fmla="*/ 2584987 w 8937338"/>
              <a:gd name="connsiteY1623" fmla="*/ 3402190 h 9217082"/>
              <a:gd name="connsiteX1624" fmla="*/ 2604583 w 8937338"/>
              <a:gd name="connsiteY1624" fmla="*/ 3381917 h 9217082"/>
              <a:gd name="connsiteX1625" fmla="*/ 2571472 w 8937338"/>
              <a:gd name="connsiteY1625" fmla="*/ 3393067 h 9217082"/>
              <a:gd name="connsiteX1626" fmla="*/ 2551878 w 8937338"/>
              <a:gd name="connsiteY1626" fmla="*/ 3419086 h 9217082"/>
              <a:gd name="connsiteX1627" fmla="*/ 1980562 w 8937338"/>
              <a:gd name="connsiteY1627" fmla="*/ 3519443 h 9217082"/>
              <a:gd name="connsiteX1628" fmla="*/ 2028876 w 8937338"/>
              <a:gd name="connsiteY1628" fmla="*/ 3389012 h 9217082"/>
              <a:gd name="connsiteX1629" fmla="*/ 1979887 w 8937338"/>
              <a:gd name="connsiteY1629" fmla="*/ 3294062 h 9217082"/>
              <a:gd name="connsiteX1630" fmla="*/ 1935964 w 8937338"/>
              <a:gd name="connsiteY1630" fmla="*/ 3425844 h 9217082"/>
              <a:gd name="connsiteX1631" fmla="*/ 1980562 w 8937338"/>
              <a:gd name="connsiteY1631" fmla="*/ 3519443 h 9217082"/>
              <a:gd name="connsiteX1632" fmla="*/ 2305242 w 8937338"/>
              <a:gd name="connsiteY1632" fmla="*/ 3480923 h 9217082"/>
              <a:gd name="connsiteX1633" fmla="*/ 2363691 w 8937338"/>
              <a:gd name="connsiteY1633" fmla="*/ 3372117 h 9217082"/>
              <a:gd name="connsiteX1634" fmla="*/ 2318418 w 8937338"/>
              <a:gd name="connsiteY1634" fmla="*/ 3317377 h 9217082"/>
              <a:gd name="connsiteX1635" fmla="*/ 2266390 w 8937338"/>
              <a:gd name="connsiteY1635" fmla="*/ 3438009 h 9217082"/>
              <a:gd name="connsiteX1636" fmla="*/ 2305242 w 8937338"/>
              <a:gd name="connsiteY1636" fmla="*/ 3480923 h 9217082"/>
              <a:gd name="connsiteX1637" fmla="*/ 2439372 w 8937338"/>
              <a:gd name="connsiteY1637" fmla="*/ 3468420 h 9217082"/>
              <a:gd name="connsiteX1638" fmla="*/ 2481265 w 8937338"/>
              <a:gd name="connsiteY1638" fmla="*/ 3451862 h 9217082"/>
              <a:gd name="connsiteX1639" fmla="*/ 2481603 w 8937338"/>
              <a:gd name="connsiteY1639" fmla="*/ 3451524 h 9217082"/>
              <a:gd name="connsiteX1640" fmla="*/ 2515726 w 8937338"/>
              <a:gd name="connsiteY1640" fmla="*/ 3408949 h 9217082"/>
              <a:gd name="connsiteX1641" fmla="*/ 2471805 w 8937338"/>
              <a:gd name="connsiteY1641" fmla="*/ 3418072 h 9217082"/>
              <a:gd name="connsiteX1642" fmla="*/ 2439372 w 8937338"/>
              <a:gd name="connsiteY1642" fmla="*/ 3468420 h 9217082"/>
              <a:gd name="connsiteX1643" fmla="*/ 2357865 w 8937338"/>
              <a:gd name="connsiteY1643" fmla="*/ 3491946 h 9217082"/>
              <a:gd name="connsiteX1644" fmla="*/ 2387679 w 8937338"/>
              <a:gd name="connsiteY1644" fmla="*/ 3484977 h 9217082"/>
              <a:gd name="connsiteX1645" fmla="*/ 2431601 w 8937338"/>
              <a:gd name="connsiteY1645" fmla="*/ 3419423 h 9217082"/>
              <a:gd name="connsiteX1646" fmla="*/ 2429912 w 8937338"/>
              <a:gd name="connsiteY1646" fmla="*/ 3419423 h 9217082"/>
              <a:gd name="connsiteX1647" fmla="*/ 2388693 w 8937338"/>
              <a:gd name="connsiteY1647" fmla="*/ 3396446 h 9217082"/>
              <a:gd name="connsiteX1648" fmla="*/ 2388692 w 8937338"/>
              <a:gd name="connsiteY1648" fmla="*/ 3396109 h 9217082"/>
              <a:gd name="connsiteX1649" fmla="*/ 2335650 w 8937338"/>
              <a:gd name="connsiteY1649" fmla="*/ 3494100 h 9217082"/>
              <a:gd name="connsiteX1650" fmla="*/ 2357865 w 8937338"/>
              <a:gd name="connsiteY1650" fmla="*/ 3491946 h 9217082"/>
              <a:gd name="connsiteX1651" fmla="*/ 1852852 w 8937338"/>
              <a:gd name="connsiteY1651" fmla="*/ 3562019 h 9217082"/>
              <a:gd name="connsiteX1652" fmla="*/ 1899815 w 8937338"/>
              <a:gd name="connsiteY1652" fmla="*/ 3427872 h 9217082"/>
              <a:gd name="connsiteX1653" fmla="*/ 1899476 w 8937338"/>
              <a:gd name="connsiteY1653" fmla="*/ 3427872 h 9217082"/>
              <a:gd name="connsiteX1654" fmla="*/ 1852852 w 8937338"/>
              <a:gd name="connsiteY1654" fmla="*/ 3323122 h 9217082"/>
              <a:gd name="connsiteX1655" fmla="*/ 1846770 w 8937338"/>
              <a:gd name="connsiteY1655" fmla="*/ 3341368 h 9217082"/>
              <a:gd name="connsiteX1656" fmla="*/ 1809606 w 8937338"/>
              <a:gd name="connsiteY1656" fmla="*/ 3454565 h 9217082"/>
              <a:gd name="connsiteX1657" fmla="*/ 1852852 w 8937338"/>
              <a:gd name="connsiteY1657" fmla="*/ 3562019 h 9217082"/>
              <a:gd name="connsiteX1658" fmla="*/ 1728859 w 8937338"/>
              <a:gd name="connsiteY1658" fmla="*/ 3593106 h 9217082"/>
              <a:gd name="connsiteX1659" fmla="*/ 1774131 w 8937338"/>
              <a:gd name="connsiteY1659" fmla="*/ 3455917 h 9217082"/>
              <a:gd name="connsiteX1660" fmla="*/ 1729533 w 8937338"/>
              <a:gd name="connsiteY1660" fmla="*/ 3340355 h 9217082"/>
              <a:gd name="connsiteX1661" fmla="*/ 1687301 w 8937338"/>
              <a:gd name="connsiteY1661" fmla="*/ 3470785 h 9217082"/>
              <a:gd name="connsiteX1662" fmla="*/ 1728859 w 8937338"/>
              <a:gd name="connsiteY1662" fmla="*/ 3593106 h 9217082"/>
              <a:gd name="connsiteX1663" fmla="*/ 2170774 w 8937338"/>
              <a:gd name="connsiteY1663" fmla="*/ 3558977 h 9217082"/>
              <a:gd name="connsiteX1664" fmla="*/ 2227873 w 8937338"/>
              <a:gd name="connsiteY1664" fmla="*/ 3442739 h 9217082"/>
              <a:gd name="connsiteX1665" fmla="*/ 2183276 w 8937338"/>
              <a:gd name="connsiteY1665" fmla="*/ 3377186 h 9217082"/>
              <a:gd name="connsiteX1666" fmla="*/ 2132259 w 8937338"/>
              <a:gd name="connsiteY1666" fmla="*/ 3503223 h 9217082"/>
              <a:gd name="connsiteX1667" fmla="*/ 2170774 w 8937338"/>
              <a:gd name="connsiteY1667" fmla="*/ 3558977 h 9217082"/>
              <a:gd name="connsiteX1668" fmla="*/ 2384299 w 8937338"/>
              <a:gd name="connsiteY1668" fmla="*/ 3546813 h 9217082"/>
              <a:gd name="connsiteX1669" fmla="*/ 2407612 w 8937338"/>
              <a:gd name="connsiteY1669" fmla="*/ 3534649 h 9217082"/>
              <a:gd name="connsiteX1670" fmla="*/ 2432613 w 8937338"/>
              <a:gd name="connsiteY1670" fmla="*/ 3507278 h 9217082"/>
              <a:gd name="connsiteX1671" fmla="*/ 2406936 w 8937338"/>
              <a:gd name="connsiteY1671" fmla="*/ 3515389 h 9217082"/>
              <a:gd name="connsiteX1672" fmla="*/ 2384299 w 8937338"/>
              <a:gd name="connsiteY1672" fmla="*/ 3546813 h 9217082"/>
              <a:gd name="connsiteX1673" fmla="*/ 2276861 w 8937338"/>
              <a:gd name="connsiteY1673" fmla="*/ 3592768 h 9217082"/>
              <a:gd name="connsiteX1674" fmla="*/ 2320330 w 8937338"/>
              <a:gd name="connsiteY1674" fmla="*/ 3576591 h 9217082"/>
              <a:gd name="connsiteX1675" fmla="*/ 2320108 w 8937338"/>
              <a:gd name="connsiteY1675" fmla="*/ 3576887 h 9217082"/>
              <a:gd name="connsiteX1676" fmla="*/ 2320446 w 8937338"/>
              <a:gd name="connsiteY1676" fmla="*/ 3576548 h 9217082"/>
              <a:gd name="connsiteX1677" fmla="*/ 2320330 w 8937338"/>
              <a:gd name="connsiteY1677" fmla="*/ 3576591 h 9217082"/>
              <a:gd name="connsiteX1678" fmla="*/ 2357947 w 8937338"/>
              <a:gd name="connsiteY1678" fmla="*/ 3526877 h 9217082"/>
              <a:gd name="connsiteX1679" fmla="*/ 2322472 w 8937338"/>
              <a:gd name="connsiteY1679" fmla="*/ 3527891 h 9217082"/>
              <a:gd name="connsiteX1680" fmla="*/ 2317406 w 8937338"/>
              <a:gd name="connsiteY1680" fmla="*/ 3526201 h 9217082"/>
              <a:gd name="connsiteX1681" fmla="*/ 2276861 w 8937338"/>
              <a:gd name="connsiteY1681" fmla="*/ 3592768 h 9217082"/>
              <a:gd name="connsiteX1682" fmla="*/ 2039011 w 8937338"/>
              <a:gd name="connsiteY1682" fmla="*/ 3627909 h 9217082"/>
              <a:gd name="connsiteX1683" fmla="*/ 2094420 w 8937338"/>
              <a:gd name="connsiteY1683" fmla="*/ 3505589 h 9217082"/>
              <a:gd name="connsiteX1684" fmla="*/ 2050160 w 8937338"/>
              <a:gd name="connsiteY1684" fmla="*/ 3428885 h 9217082"/>
              <a:gd name="connsiteX1685" fmla="*/ 2000910 w 8937338"/>
              <a:gd name="connsiteY1685" fmla="*/ 3559453 h 9217082"/>
              <a:gd name="connsiteX1686" fmla="*/ 2000833 w 8937338"/>
              <a:gd name="connsiteY1686" fmla="*/ 3559316 h 9217082"/>
              <a:gd name="connsiteX1687" fmla="*/ 2000834 w 8937338"/>
              <a:gd name="connsiteY1687" fmla="*/ 3559653 h 9217082"/>
              <a:gd name="connsiteX1688" fmla="*/ 2000910 w 8937338"/>
              <a:gd name="connsiteY1688" fmla="*/ 3559453 h 9217082"/>
              <a:gd name="connsiteX1689" fmla="*/ 2230914 w 8937338"/>
              <a:gd name="connsiteY1689" fmla="*/ 3602567 h 9217082"/>
              <a:gd name="connsiteX1690" fmla="*/ 2288688 w 8937338"/>
              <a:gd name="connsiteY1690" fmla="*/ 3509981 h 9217082"/>
              <a:gd name="connsiteX1691" fmla="*/ 2250846 w 8937338"/>
              <a:gd name="connsiteY1691" fmla="*/ 3471799 h 9217082"/>
              <a:gd name="connsiteX1692" fmla="*/ 2250510 w 8937338"/>
              <a:gd name="connsiteY1692" fmla="*/ 3472136 h 9217082"/>
              <a:gd name="connsiteX1693" fmla="*/ 2194086 w 8937338"/>
              <a:gd name="connsiteY1693" fmla="*/ 3585334 h 9217082"/>
              <a:gd name="connsiteX1694" fmla="*/ 2221454 w 8937338"/>
              <a:gd name="connsiteY1694" fmla="*/ 3602229 h 9217082"/>
              <a:gd name="connsiteX1695" fmla="*/ 2230914 w 8937338"/>
              <a:gd name="connsiteY1695" fmla="*/ 3602567 h 9217082"/>
              <a:gd name="connsiteX1696" fmla="*/ 1911300 w 8937338"/>
              <a:gd name="connsiteY1696" fmla="*/ 3691435 h 9217082"/>
              <a:gd name="connsiteX1697" fmla="*/ 1964344 w 8937338"/>
              <a:gd name="connsiteY1697" fmla="*/ 3562018 h 9217082"/>
              <a:gd name="connsiteX1698" fmla="*/ 1920423 w 8937338"/>
              <a:gd name="connsiteY1698" fmla="*/ 3472137 h 9217082"/>
              <a:gd name="connsiteX1699" fmla="*/ 1872447 w 8937338"/>
              <a:gd name="connsiteY1699" fmla="*/ 3607298 h 9217082"/>
              <a:gd name="connsiteX1700" fmla="*/ 1911300 w 8937338"/>
              <a:gd name="connsiteY1700" fmla="*/ 3691435 h 9217082"/>
              <a:gd name="connsiteX1701" fmla="*/ 2219764 w 8937338"/>
              <a:gd name="connsiteY1701" fmla="*/ 3678595 h 9217082"/>
              <a:gd name="connsiteX1702" fmla="*/ 2246456 w 8937338"/>
              <a:gd name="connsiteY1702" fmla="*/ 3665080 h 9217082"/>
              <a:gd name="connsiteX1703" fmla="*/ 2246117 w 8937338"/>
              <a:gd name="connsiteY1703" fmla="*/ 3665080 h 9217082"/>
              <a:gd name="connsiteX1704" fmla="*/ 2279566 w 8937338"/>
              <a:gd name="connsiteY1704" fmla="*/ 3626558 h 9217082"/>
              <a:gd name="connsiteX1705" fmla="*/ 2250510 w 8937338"/>
              <a:gd name="connsiteY1705" fmla="*/ 3633317 h 9217082"/>
              <a:gd name="connsiteX1706" fmla="*/ 2219764 w 8937338"/>
              <a:gd name="connsiteY1706" fmla="*/ 3678595 h 9217082"/>
              <a:gd name="connsiteX1707" fmla="*/ 2093069 w 8937338"/>
              <a:gd name="connsiteY1707" fmla="*/ 3698193 h 9217082"/>
              <a:gd name="connsiteX1708" fmla="*/ 2153881 w 8937338"/>
              <a:gd name="connsiteY1708" fmla="*/ 3590402 h 9217082"/>
              <a:gd name="connsiteX1709" fmla="*/ 2116380 w 8937338"/>
              <a:gd name="connsiteY1709" fmla="*/ 3539717 h 9217082"/>
              <a:gd name="connsiteX1710" fmla="*/ 2116042 w 8937338"/>
              <a:gd name="connsiteY1710" fmla="*/ 3540054 h 9217082"/>
              <a:gd name="connsiteX1711" fmla="*/ 2060634 w 8937338"/>
              <a:gd name="connsiteY1711" fmla="*/ 3661700 h 9217082"/>
              <a:gd name="connsiteX1712" fmla="*/ 2093069 w 8937338"/>
              <a:gd name="connsiteY1712" fmla="*/ 3698193 h 9217082"/>
              <a:gd name="connsiteX1713" fmla="*/ 1785280 w 8937338"/>
              <a:gd name="connsiteY1713" fmla="*/ 3744824 h 9217082"/>
              <a:gd name="connsiteX1714" fmla="*/ 1836297 w 8937338"/>
              <a:gd name="connsiteY1714" fmla="*/ 3608650 h 9217082"/>
              <a:gd name="connsiteX1715" fmla="*/ 1793390 w 8937338"/>
              <a:gd name="connsiteY1715" fmla="*/ 3504575 h 9217082"/>
              <a:gd name="connsiteX1716" fmla="*/ 1746764 w 8937338"/>
              <a:gd name="connsiteY1716" fmla="*/ 3643791 h 9217082"/>
              <a:gd name="connsiteX1717" fmla="*/ 1785280 w 8937338"/>
              <a:gd name="connsiteY1717" fmla="*/ 3744824 h 9217082"/>
              <a:gd name="connsiteX1718" fmla="*/ 2124826 w 8937338"/>
              <a:gd name="connsiteY1718" fmla="*/ 3710358 h 9217082"/>
              <a:gd name="connsiteX1719" fmla="*/ 2161990 w 8937338"/>
              <a:gd name="connsiteY1719" fmla="*/ 3702586 h 9217082"/>
              <a:gd name="connsiteX1720" fmla="*/ 2210643 w 8937338"/>
              <a:gd name="connsiteY1720" fmla="*/ 3633653 h 9217082"/>
              <a:gd name="connsiteX1721" fmla="*/ 2178545 w 8937338"/>
              <a:gd name="connsiteY1721" fmla="*/ 3615069 h 9217082"/>
              <a:gd name="connsiteX1722" fmla="*/ 2124826 w 8937338"/>
              <a:gd name="connsiteY1722" fmla="*/ 3710358 h 9217082"/>
              <a:gd name="connsiteX1723" fmla="*/ 1662300 w 8937338"/>
              <a:gd name="connsiteY1723" fmla="*/ 3788076 h 9217082"/>
              <a:gd name="connsiteX1724" fmla="*/ 1711289 w 8937338"/>
              <a:gd name="connsiteY1724" fmla="*/ 3644805 h 9217082"/>
              <a:gd name="connsiteX1725" fmla="*/ 1669733 w 8937338"/>
              <a:gd name="connsiteY1725" fmla="*/ 3524849 h 9217082"/>
              <a:gd name="connsiteX1726" fmla="*/ 1624799 w 8937338"/>
              <a:gd name="connsiteY1726" fmla="*/ 3666768 h 9217082"/>
              <a:gd name="connsiteX1727" fmla="*/ 1662300 w 8937338"/>
              <a:gd name="connsiteY1727" fmla="*/ 3788076 h 9217082"/>
              <a:gd name="connsiteX1728" fmla="*/ 2175168 w 8937338"/>
              <a:gd name="connsiteY1728" fmla="*/ 3741107 h 9217082"/>
              <a:gd name="connsiteX1729" fmla="*/ 2175505 w 8937338"/>
              <a:gd name="connsiteY1729" fmla="*/ 3740770 h 9217082"/>
              <a:gd name="connsiteX1730" fmla="*/ 2186993 w 8937338"/>
              <a:gd name="connsiteY1730" fmla="*/ 3729281 h 9217082"/>
              <a:gd name="connsiteX1731" fmla="*/ 2182938 w 8937338"/>
              <a:gd name="connsiteY1731" fmla="*/ 3730632 h 9217082"/>
              <a:gd name="connsiteX1732" fmla="*/ 2175168 w 8937338"/>
              <a:gd name="connsiteY1732" fmla="*/ 3741107 h 9217082"/>
              <a:gd name="connsiteX1733" fmla="*/ 1962656 w 8937338"/>
              <a:gd name="connsiteY1733" fmla="*/ 3779966 h 9217082"/>
              <a:gd name="connsiteX1734" fmla="*/ 2022117 w 8937338"/>
              <a:gd name="connsiteY1734" fmla="*/ 3663390 h 9217082"/>
              <a:gd name="connsiteX1735" fmla="*/ 1984616 w 8937338"/>
              <a:gd name="connsiteY1735" fmla="*/ 3600539 h 9217082"/>
              <a:gd name="connsiteX1736" fmla="*/ 1930897 w 8937338"/>
              <a:gd name="connsiteY1736" fmla="*/ 3729281 h 9217082"/>
              <a:gd name="connsiteX1737" fmla="*/ 1962656 w 8937338"/>
              <a:gd name="connsiteY1737" fmla="*/ 3779966 h 9217082"/>
              <a:gd name="connsiteX1738" fmla="*/ 2066378 w 8937338"/>
              <a:gd name="connsiteY1738" fmla="*/ 3804971 h 9217082"/>
              <a:gd name="connsiteX1739" fmla="*/ 2092391 w 8937338"/>
              <a:gd name="connsiteY1739" fmla="*/ 3792469 h 9217082"/>
              <a:gd name="connsiteX1740" fmla="*/ 2113678 w 8937338"/>
              <a:gd name="connsiteY1740" fmla="*/ 3766112 h 9217082"/>
              <a:gd name="connsiteX1741" fmla="*/ 2113339 w 8937338"/>
              <a:gd name="connsiteY1741" fmla="*/ 3766112 h 9217082"/>
              <a:gd name="connsiteX1742" fmla="*/ 2131245 w 8937338"/>
              <a:gd name="connsiteY1742" fmla="*/ 3743473 h 9217082"/>
              <a:gd name="connsiteX1743" fmla="*/ 2108609 w 8937338"/>
              <a:gd name="connsiteY1743" fmla="*/ 3743473 h 9217082"/>
              <a:gd name="connsiteX1744" fmla="*/ 2105568 w 8937338"/>
              <a:gd name="connsiteY1744" fmla="*/ 3742458 h 9217082"/>
              <a:gd name="connsiteX1745" fmla="*/ 2066378 w 8937338"/>
              <a:gd name="connsiteY1745" fmla="*/ 3804971 h 9217082"/>
              <a:gd name="connsiteX1746" fmla="*/ 2017389 w 8937338"/>
              <a:gd name="connsiteY1746" fmla="*/ 3818488 h 9217082"/>
              <a:gd name="connsiteX1747" fmla="*/ 2075836 w 8937338"/>
              <a:gd name="connsiteY1747" fmla="*/ 3726915 h 9217082"/>
              <a:gd name="connsiteX1748" fmla="*/ 2044754 w 8937338"/>
              <a:gd name="connsiteY1748" fmla="*/ 3694815 h 9217082"/>
              <a:gd name="connsiteX1749" fmla="*/ 1987320 w 8937338"/>
              <a:gd name="connsiteY1749" fmla="*/ 3806999 h 9217082"/>
              <a:gd name="connsiteX1750" fmla="*/ 2007589 w 8937338"/>
              <a:gd name="connsiteY1750" fmla="*/ 3817812 h 9217082"/>
              <a:gd name="connsiteX1751" fmla="*/ 2007590 w 8937338"/>
              <a:gd name="connsiteY1751" fmla="*/ 3818149 h 9217082"/>
              <a:gd name="connsiteX1752" fmla="*/ 2017389 w 8937338"/>
              <a:gd name="connsiteY1752" fmla="*/ 3818488 h 9217082"/>
              <a:gd name="connsiteX1753" fmla="*/ 1836972 w 8937338"/>
              <a:gd name="connsiteY1753" fmla="*/ 3856332 h 9217082"/>
              <a:gd name="connsiteX1754" fmla="*/ 1893733 w 8937338"/>
              <a:gd name="connsiteY1754" fmla="*/ 3731308 h 9217082"/>
              <a:gd name="connsiteX1755" fmla="*/ 1855554 w 8937338"/>
              <a:gd name="connsiteY1755" fmla="*/ 3652577 h 9217082"/>
              <a:gd name="connsiteX1756" fmla="*/ 1803862 w 8937338"/>
              <a:gd name="connsiteY1756" fmla="*/ 3789089 h 9217082"/>
              <a:gd name="connsiteX1757" fmla="*/ 1836972 w 8937338"/>
              <a:gd name="connsiteY1757" fmla="*/ 3856332 h 9217082"/>
              <a:gd name="connsiteX1758" fmla="*/ 2020092 w 8937338"/>
              <a:gd name="connsiteY1758" fmla="*/ 3873903 h 9217082"/>
              <a:gd name="connsiteX1759" fmla="*/ 2022793 w 8937338"/>
              <a:gd name="connsiteY1759" fmla="*/ 3871875 h 9217082"/>
              <a:gd name="connsiteX1760" fmla="*/ 2045768 w 8937338"/>
              <a:gd name="connsiteY1760" fmla="*/ 3846871 h 9217082"/>
              <a:gd name="connsiteX1761" fmla="*/ 2037321 w 8937338"/>
              <a:gd name="connsiteY1761" fmla="*/ 3848898 h 9217082"/>
              <a:gd name="connsiteX1762" fmla="*/ 2020092 w 8937338"/>
              <a:gd name="connsiteY1762" fmla="*/ 3873903 h 9217082"/>
              <a:gd name="connsiteX1763" fmla="*/ 1713318 w 8937338"/>
              <a:gd name="connsiteY1763" fmla="*/ 3925602 h 9217082"/>
              <a:gd name="connsiteX1764" fmla="*/ 1768051 w 8937338"/>
              <a:gd name="connsiteY1764" fmla="*/ 3790441 h 9217082"/>
              <a:gd name="connsiteX1765" fmla="*/ 1729871 w 8937338"/>
              <a:gd name="connsiteY1765" fmla="*/ 3694815 h 9217082"/>
              <a:gd name="connsiteX1766" fmla="*/ 1679869 w 8937338"/>
              <a:gd name="connsiteY1766" fmla="*/ 3839099 h 9217082"/>
              <a:gd name="connsiteX1767" fmla="*/ 1679868 w 8937338"/>
              <a:gd name="connsiteY1767" fmla="*/ 3839437 h 9217082"/>
              <a:gd name="connsiteX1768" fmla="*/ 1713318 w 8937338"/>
              <a:gd name="connsiteY1768" fmla="*/ 3925602 h 9217082"/>
              <a:gd name="connsiteX1769" fmla="*/ 1884612 w 8937338"/>
              <a:gd name="connsiteY1769" fmla="*/ 3917830 h 9217082"/>
              <a:gd name="connsiteX1770" fmla="*/ 1945762 w 8937338"/>
              <a:gd name="connsiteY1770" fmla="*/ 3811392 h 9217082"/>
              <a:gd name="connsiteX1771" fmla="*/ 1914342 w 8937338"/>
              <a:gd name="connsiteY1771" fmla="*/ 3766788 h 9217082"/>
              <a:gd name="connsiteX1772" fmla="*/ 1857919 w 8937338"/>
              <a:gd name="connsiteY1772" fmla="*/ 3889447 h 9217082"/>
              <a:gd name="connsiteX1773" fmla="*/ 1884612 w 8937338"/>
              <a:gd name="connsiteY1773" fmla="*/ 3917830 h 9217082"/>
              <a:gd name="connsiteX1774" fmla="*/ 1921099 w 8937338"/>
              <a:gd name="connsiteY1774" fmla="*/ 3924251 h 9217082"/>
              <a:gd name="connsiteX1775" fmla="*/ 1948128 w 8937338"/>
              <a:gd name="connsiteY1775" fmla="*/ 3915127 h 9217082"/>
              <a:gd name="connsiteX1776" fmla="*/ 1996104 w 8937338"/>
              <a:gd name="connsiteY1776" fmla="*/ 3849236 h 9217082"/>
              <a:gd name="connsiteX1777" fmla="*/ 1971100 w 8937338"/>
              <a:gd name="connsiteY1777" fmla="*/ 3836734 h 9217082"/>
              <a:gd name="connsiteX1778" fmla="*/ 1921099 w 8937338"/>
              <a:gd name="connsiteY1778" fmla="*/ 3924251 h 9217082"/>
              <a:gd name="connsiteX1779" fmla="*/ 1591688 w 8937338"/>
              <a:gd name="connsiteY1779" fmla="*/ 3985074 h 9217082"/>
              <a:gd name="connsiteX1780" fmla="*/ 1644395 w 8937338"/>
              <a:gd name="connsiteY1780" fmla="*/ 3839775 h 9217082"/>
              <a:gd name="connsiteX1781" fmla="*/ 1606893 w 8937338"/>
              <a:gd name="connsiteY1781" fmla="*/ 3723875 h 9217082"/>
              <a:gd name="connsiteX1782" fmla="*/ 1604189 w 8937338"/>
              <a:gd name="connsiteY1782" fmla="*/ 3731984 h 9217082"/>
              <a:gd name="connsiteX1783" fmla="*/ 1603850 w 8937338"/>
              <a:gd name="connsiteY1783" fmla="*/ 3731984 h 9217082"/>
              <a:gd name="connsiteX1784" fmla="*/ 1558241 w 8937338"/>
              <a:gd name="connsiteY1784" fmla="*/ 3876269 h 9217082"/>
              <a:gd name="connsiteX1785" fmla="*/ 1591688 w 8937338"/>
              <a:gd name="connsiteY1785" fmla="*/ 3985074 h 9217082"/>
              <a:gd name="connsiteX1786" fmla="*/ 1760279 w 8937338"/>
              <a:gd name="connsiteY1786" fmla="*/ 4009065 h 9217082"/>
              <a:gd name="connsiteX1787" fmla="*/ 1819742 w 8937338"/>
              <a:gd name="connsiteY1787" fmla="*/ 3892488 h 9217082"/>
              <a:gd name="connsiteX1788" fmla="*/ 1786970 w 8937338"/>
              <a:gd name="connsiteY1788" fmla="*/ 3832341 h 9217082"/>
              <a:gd name="connsiteX1789" fmla="*/ 1732236 w 8937338"/>
              <a:gd name="connsiteY1789" fmla="*/ 3965138 h 9217082"/>
              <a:gd name="connsiteX1790" fmla="*/ 1760279 w 8937338"/>
              <a:gd name="connsiteY1790" fmla="*/ 4009065 h 9217082"/>
              <a:gd name="connsiteX1791" fmla="*/ 1870758 w 8937338"/>
              <a:gd name="connsiteY1791" fmla="*/ 4005010 h 9217082"/>
              <a:gd name="connsiteX1792" fmla="*/ 1880217 w 8937338"/>
              <a:gd name="connsiteY1792" fmla="*/ 3998927 h 9217082"/>
              <a:gd name="connsiteX1793" fmla="*/ 1913666 w 8937338"/>
              <a:gd name="connsiteY1793" fmla="*/ 3959055 h 9217082"/>
              <a:gd name="connsiteX1794" fmla="*/ 1899815 w 8937338"/>
              <a:gd name="connsiteY1794" fmla="*/ 3959055 h 9217082"/>
              <a:gd name="connsiteX1795" fmla="*/ 1870758 w 8937338"/>
              <a:gd name="connsiteY1795" fmla="*/ 4005010 h 9217082"/>
              <a:gd name="connsiteX1796" fmla="*/ 1810282 w 8937338"/>
              <a:gd name="connsiteY1796" fmla="*/ 4032380 h 9217082"/>
              <a:gd name="connsiteX1797" fmla="*/ 1809944 w 8937338"/>
              <a:gd name="connsiteY1797" fmla="*/ 4032042 h 9217082"/>
              <a:gd name="connsiteX1798" fmla="*/ 1866704 w 8937338"/>
              <a:gd name="connsiteY1798" fmla="*/ 3945877 h 9217082"/>
              <a:gd name="connsiteX1799" fmla="*/ 1841702 w 8937338"/>
              <a:gd name="connsiteY1799" fmla="*/ 3922223 h 9217082"/>
              <a:gd name="connsiteX1800" fmla="*/ 1786295 w 8937338"/>
              <a:gd name="connsiteY1800" fmla="*/ 4030352 h 9217082"/>
              <a:gd name="connsiteX1801" fmla="*/ 1793389 w 8937338"/>
              <a:gd name="connsiteY1801" fmla="*/ 4033055 h 9217082"/>
              <a:gd name="connsiteX1802" fmla="*/ 1810282 w 8937338"/>
              <a:gd name="connsiteY1802" fmla="*/ 4032380 h 9217082"/>
              <a:gd name="connsiteX1803" fmla="*/ 1638313 w 8937338"/>
              <a:gd name="connsiteY1803" fmla="*/ 4094217 h 9217082"/>
              <a:gd name="connsiteX1804" fmla="*/ 1695409 w 8937338"/>
              <a:gd name="connsiteY1804" fmla="*/ 3966489 h 9217082"/>
              <a:gd name="connsiteX1805" fmla="*/ 1695748 w 8937338"/>
              <a:gd name="connsiteY1805" fmla="*/ 3966489 h 9217082"/>
              <a:gd name="connsiteX1806" fmla="*/ 1662301 w 8937338"/>
              <a:gd name="connsiteY1806" fmla="*/ 3888433 h 9217082"/>
              <a:gd name="connsiteX1807" fmla="*/ 1609257 w 8937338"/>
              <a:gd name="connsiteY1807" fmla="*/ 4033055 h 9217082"/>
              <a:gd name="connsiteX1808" fmla="*/ 1638313 w 8937338"/>
              <a:gd name="connsiteY1808" fmla="*/ 4094217 h 9217082"/>
              <a:gd name="connsiteX1809" fmla="*/ 1729533 w 8937338"/>
              <a:gd name="connsiteY1809" fmla="*/ 4131385 h 9217082"/>
              <a:gd name="connsiteX1810" fmla="*/ 1740891 w 8937338"/>
              <a:gd name="connsiteY1810" fmla="*/ 4125372 h 9217082"/>
              <a:gd name="connsiteX1811" fmla="*/ 1740683 w 8937338"/>
              <a:gd name="connsiteY1811" fmla="*/ 4125642 h 9217082"/>
              <a:gd name="connsiteX1812" fmla="*/ 1741022 w 8937338"/>
              <a:gd name="connsiteY1812" fmla="*/ 4125303 h 9217082"/>
              <a:gd name="connsiteX1813" fmla="*/ 1740891 w 8937338"/>
              <a:gd name="connsiteY1813" fmla="*/ 4125372 h 9217082"/>
              <a:gd name="connsiteX1814" fmla="*/ 1786295 w 8937338"/>
              <a:gd name="connsiteY1814" fmla="*/ 4066508 h 9217082"/>
              <a:gd name="connsiteX1815" fmla="*/ 1770077 w 8937338"/>
              <a:gd name="connsiteY1815" fmla="*/ 4060764 h 9217082"/>
              <a:gd name="connsiteX1816" fmla="*/ 1729533 w 8937338"/>
              <a:gd name="connsiteY1816" fmla="*/ 4131385 h 9217082"/>
              <a:gd name="connsiteX1817" fmla="*/ 1684938 w 8937338"/>
              <a:gd name="connsiteY1817" fmla="*/ 4140510 h 9217082"/>
              <a:gd name="connsiteX1818" fmla="*/ 1743386 w 8937338"/>
              <a:gd name="connsiteY1818" fmla="*/ 4040151 h 9217082"/>
              <a:gd name="connsiteX1819" fmla="*/ 1715683 w 8937338"/>
              <a:gd name="connsiteY1819" fmla="*/ 4003658 h 9217082"/>
              <a:gd name="connsiteX1820" fmla="*/ 1660273 w 8937338"/>
              <a:gd name="connsiteY1820" fmla="*/ 4125303 h 9217082"/>
              <a:gd name="connsiteX1821" fmla="*/ 1684938 w 8937338"/>
              <a:gd name="connsiteY1821" fmla="*/ 4140510 h 9217082"/>
              <a:gd name="connsiteX1822" fmla="*/ 1518037 w 8937338"/>
              <a:gd name="connsiteY1822" fmla="*/ 4173961 h 9217082"/>
              <a:gd name="connsiteX1823" fmla="*/ 1573443 w 8937338"/>
              <a:gd name="connsiteY1823" fmla="*/ 4033394 h 9217082"/>
              <a:gd name="connsiteX1824" fmla="*/ 1539997 w 8937338"/>
              <a:gd name="connsiteY1824" fmla="*/ 3933712 h 9217082"/>
              <a:gd name="connsiteX1825" fmla="*/ 1539997 w 8937338"/>
              <a:gd name="connsiteY1825" fmla="*/ 3934050 h 9217082"/>
              <a:gd name="connsiteX1826" fmla="*/ 1488641 w 8937338"/>
              <a:gd name="connsiteY1826" fmla="*/ 4091175 h 9217082"/>
              <a:gd name="connsiteX1827" fmla="*/ 1518037 w 8937338"/>
              <a:gd name="connsiteY1827" fmla="*/ 4173961 h 9217082"/>
              <a:gd name="connsiteX1828" fmla="*/ 1563984 w 8937338"/>
              <a:gd name="connsiteY1828" fmla="*/ 4241880 h 9217082"/>
              <a:gd name="connsiteX1829" fmla="*/ 1621421 w 8937338"/>
              <a:gd name="connsiteY1829" fmla="*/ 4129696 h 9217082"/>
              <a:gd name="connsiteX1830" fmla="*/ 1592027 w 8937338"/>
              <a:gd name="connsiteY1830" fmla="*/ 4078335 h 9217082"/>
              <a:gd name="connsiteX1831" fmla="*/ 1538306 w 8937338"/>
              <a:gd name="connsiteY1831" fmla="*/ 4213158 h 9217082"/>
              <a:gd name="connsiteX1832" fmla="*/ 1563984 w 8937338"/>
              <a:gd name="connsiteY1832" fmla="*/ 4241880 h 9217082"/>
              <a:gd name="connsiteX1833" fmla="*/ 1598445 w 8937338"/>
              <a:gd name="connsiteY1833" fmla="*/ 4247286 h 9217082"/>
              <a:gd name="connsiteX1834" fmla="*/ 1618041 w 8937338"/>
              <a:gd name="connsiteY1834" fmla="*/ 4239852 h 9217082"/>
              <a:gd name="connsiteX1835" fmla="*/ 1666354 w 8937338"/>
              <a:gd name="connsiteY1835" fmla="*/ 4169907 h 9217082"/>
              <a:gd name="connsiteX1836" fmla="*/ 1645408 w 8937338"/>
              <a:gd name="connsiteY1836" fmla="*/ 4156391 h 9217082"/>
              <a:gd name="connsiteX1837" fmla="*/ 1598445 w 8937338"/>
              <a:gd name="connsiteY1837" fmla="*/ 4247286 h 9217082"/>
              <a:gd name="connsiteX1838" fmla="*/ 1570065 w 8937338"/>
              <a:gd name="connsiteY1838" fmla="*/ 4297972 h 9217082"/>
              <a:gd name="connsiteX1839" fmla="*/ 1570620 w 8937338"/>
              <a:gd name="connsiteY1839" fmla="*/ 4297024 h 9217082"/>
              <a:gd name="connsiteX1840" fmla="*/ 1583918 w 8937338"/>
              <a:gd name="connsiteY1840" fmla="*/ 4282429 h 9217082"/>
              <a:gd name="connsiteX1841" fmla="*/ 1579188 w 8937338"/>
              <a:gd name="connsiteY1841" fmla="*/ 4282429 h 9217082"/>
              <a:gd name="connsiteX1842" fmla="*/ 1570620 w 8937338"/>
              <a:gd name="connsiteY1842" fmla="*/ 4297024 h 9217082"/>
              <a:gd name="connsiteX1843" fmla="*/ 1570066 w 8937338"/>
              <a:gd name="connsiteY1843" fmla="*/ 4297634 h 9217082"/>
              <a:gd name="connsiteX1844" fmla="*/ 1445397 w 8937338"/>
              <a:gd name="connsiteY1844" fmla="*/ 4339534 h 9217082"/>
              <a:gd name="connsiteX1845" fmla="*/ 1501143 w 8937338"/>
              <a:gd name="connsiteY1845" fmla="*/ 4214848 h 9217082"/>
              <a:gd name="connsiteX1846" fmla="*/ 1470923 w 8937338"/>
              <a:gd name="connsiteY1846" fmla="*/ 4144998 h 9217082"/>
              <a:gd name="connsiteX1847" fmla="*/ 1471075 w 8937338"/>
              <a:gd name="connsiteY1847" fmla="*/ 4144564 h 9217082"/>
              <a:gd name="connsiteX1848" fmla="*/ 1470736 w 8937338"/>
              <a:gd name="connsiteY1848" fmla="*/ 4144564 h 9217082"/>
              <a:gd name="connsiteX1849" fmla="*/ 1470923 w 8937338"/>
              <a:gd name="connsiteY1849" fmla="*/ 4144998 h 9217082"/>
              <a:gd name="connsiteX1850" fmla="*/ 1418706 w 8937338"/>
              <a:gd name="connsiteY1850" fmla="*/ 4294930 h 9217082"/>
              <a:gd name="connsiteX1851" fmla="*/ 1445397 w 8937338"/>
              <a:gd name="connsiteY1851" fmla="*/ 4339534 h 9217082"/>
              <a:gd name="connsiteX1852" fmla="*/ 1474452 w 8937338"/>
              <a:gd name="connsiteY1852" fmla="*/ 4356767 h 9217082"/>
              <a:gd name="connsiteX1853" fmla="*/ 1496751 w 8937338"/>
              <a:gd name="connsiteY1853" fmla="*/ 4353725 h 9217082"/>
              <a:gd name="connsiteX1854" fmla="*/ 1547766 w 8937338"/>
              <a:gd name="connsiteY1854" fmla="*/ 4271277 h 9217082"/>
              <a:gd name="connsiteX1855" fmla="*/ 1523441 w 8937338"/>
              <a:gd name="connsiteY1855" fmla="*/ 4248976 h 9217082"/>
              <a:gd name="connsiteX1856" fmla="*/ 1474452 w 8937338"/>
              <a:gd name="connsiteY1856" fmla="*/ 4356767 h 9217082"/>
              <a:gd name="connsiteX1857" fmla="*/ 1438639 w 8937338"/>
              <a:gd name="connsiteY1857" fmla="*/ 4426712 h 9217082"/>
              <a:gd name="connsiteX1858" fmla="*/ 1470398 w 8937338"/>
              <a:gd name="connsiteY1858" fmla="*/ 4390219 h 9217082"/>
              <a:gd name="connsiteX1859" fmla="*/ 1466343 w 8937338"/>
              <a:gd name="connsiteY1859" fmla="*/ 4390219 h 9217082"/>
              <a:gd name="connsiteX1860" fmla="*/ 1458911 w 8937338"/>
              <a:gd name="connsiteY1860" fmla="*/ 4387854 h 9217082"/>
              <a:gd name="connsiteX1861" fmla="*/ 1438639 w 8937338"/>
              <a:gd name="connsiteY1861" fmla="*/ 4426712 h 9217082"/>
              <a:gd name="connsiteX1862" fmla="*/ 1378501 w 8937338"/>
              <a:gd name="connsiteY1862" fmla="*/ 4464558 h 9217082"/>
              <a:gd name="connsiteX1863" fmla="*/ 1429854 w 8937338"/>
              <a:gd name="connsiteY1863" fmla="*/ 4370958 h 9217082"/>
              <a:gd name="connsiteX1864" fmla="*/ 1402826 w 8937338"/>
              <a:gd name="connsiteY1864" fmla="*/ 4337168 h 9217082"/>
              <a:gd name="connsiteX1865" fmla="*/ 1354174 w 8937338"/>
              <a:gd name="connsiteY1865" fmla="*/ 4460165 h 9217082"/>
              <a:gd name="connsiteX1866" fmla="*/ 1365325 w 8937338"/>
              <a:gd name="connsiteY1866" fmla="*/ 4464558 h 9217082"/>
              <a:gd name="connsiteX1867" fmla="*/ 1378501 w 8937338"/>
              <a:gd name="connsiteY1867" fmla="*/ 4464558 h 9217082"/>
              <a:gd name="connsiteX1868" fmla="*/ 1313632 w 8937338"/>
              <a:gd name="connsiteY1868" fmla="*/ 4549034 h 9217082"/>
              <a:gd name="connsiteX1869" fmla="*/ 1357217 w 8937338"/>
              <a:gd name="connsiteY1869" fmla="*/ 4497334 h 9217082"/>
              <a:gd name="connsiteX1870" fmla="*/ 1340660 w 8937338"/>
              <a:gd name="connsiteY1870" fmla="*/ 4491590 h 9217082"/>
              <a:gd name="connsiteX1871" fmla="*/ 1313632 w 8937338"/>
              <a:gd name="connsiteY1871" fmla="*/ 4548697 h 9217082"/>
              <a:gd name="connsiteX1872" fmla="*/ 5814562 w 8937338"/>
              <a:gd name="connsiteY1872" fmla="*/ 7586107 h 9217082"/>
              <a:gd name="connsiteX1873" fmla="*/ 5502382 w 8937338"/>
              <a:gd name="connsiteY1873" fmla="*/ 7246175 h 9217082"/>
              <a:gd name="connsiteX1874" fmla="*/ 4186429 w 8937338"/>
              <a:gd name="connsiteY1874" fmla="*/ 5099140 h 9217082"/>
              <a:gd name="connsiteX1875" fmla="*/ 3556665 w 8937338"/>
              <a:gd name="connsiteY1875" fmla="*/ 3427872 h 9217082"/>
              <a:gd name="connsiteX1876" fmla="*/ 3384695 w 8937338"/>
              <a:gd name="connsiteY1876" fmla="*/ 2933856 h 9217082"/>
              <a:gd name="connsiteX1877" fmla="*/ 3379627 w 8937338"/>
              <a:gd name="connsiteY1877" fmla="*/ 2936222 h 9217082"/>
              <a:gd name="connsiteX1878" fmla="*/ 3280634 w 8937338"/>
              <a:gd name="connsiteY1878" fmla="*/ 2999748 h 9217082"/>
              <a:gd name="connsiteX1879" fmla="*/ 3387735 w 8937338"/>
              <a:gd name="connsiteY1879" fmla="*/ 3312647 h 9217082"/>
              <a:gd name="connsiteX1880" fmla="*/ 5427376 w 8937338"/>
              <a:gd name="connsiteY1880" fmla="*/ 7194476 h 9217082"/>
              <a:gd name="connsiteX1881" fmla="*/ 5427715 w 8937338"/>
              <a:gd name="connsiteY1881" fmla="*/ 7194476 h 9217082"/>
              <a:gd name="connsiteX1882" fmla="*/ 5814562 w 8937338"/>
              <a:gd name="connsiteY1882" fmla="*/ 7586107 h 9217082"/>
              <a:gd name="connsiteX1883" fmla="*/ 5945650 w 8937338"/>
              <a:gd name="connsiteY1883" fmla="*/ 7669906 h 9217082"/>
              <a:gd name="connsiteX1884" fmla="*/ 5602048 w 8937338"/>
              <a:gd name="connsiteY1884" fmla="*/ 7275235 h 9217082"/>
              <a:gd name="connsiteX1885" fmla="*/ 4343194 w 8937338"/>
              <a:gd name="connsiteY1885" fmla="*/ 5115022 h 9217082"/>
              <a:gd name="connsiteX1886" fmla="*/ 3761405 w 8937338"/>
              <a:gd name="connsiteY1886" fmla="*/ 3544785 h 9217082"/>
              <a:gd name="connsiteX1887" fmla="*/ 3519162 w 8937338"/>
              <a:gd name="connsiteY1887" fmla="*/ 2859518 h 9217082"/>
              <a:gd name="connsiteX1888" fmla="*/ 3415101 w 8937338"/>
              <a:gd name="connsiteY1888" fmla="*/ 2918989 h 9217082"/>
              <a:gd name="connsiteX1889" fmla="*/ 3588422 w 8937338"/>
              <a:gd name="connsiteY1889" fmla="*/ 3417058 h 9217082"/>
              <a:gd name="connsiteX1890" fmla="*/ 4217174 w 8937338"/>
              <a:gd name="connsiteY1890" fmla="*/ 5085624 h 9217082"/>
              <a:gd name="connsiteX1891" fmla="*/ 5527721 w 8937338"/>
              <a:gd name="connsiteY1891" fmla="*/ 7224211 h 9217082"/>
              <a:gd name="connsiteX1892" fmla="*/ 5945650 w 8937338"/>
              <a:gd name="connsiteY1892" fmla="*/ 7669906 h 9217082"/>
              <a:gd name="connsiteX1893" fmla="*/ 6079103 w 8937338"/>
              <a:gd name="connsiteY1893" fmla="*/ 7760802 h 9217082"/>
              <a:gd name="connsiteX1894" fmla="*/ 5702054 w 8937338"/>
              <a:gd name="connsiteY1894" fmla="*/ 7304633 h 9217082"/>
              <a:gd name="connsiteX1895" fmla="*/ 4500635 w 8937338"/>
              <a:gd name="connsiteY1895" fmla="*/ 5130903 h 9217082"/>
              <a:gd name="connsiteX1896" fmla="*/ 3967497 w 8937338"/>
              <a:gd name="connsiteY1896" fmla="*/ 3666093 h 9217082"/>
              <a:gd name="connsiteX1897" fmla="*/ 3658020 w 8937338"/>
              <a:gd name="connsiteY1897" fmla="*/ 2801399 h 9217082"/>
              <a:gd name="connsiteX1898" fmla="*/ 3652277 w 8937338"/>
              <a:gd name="connsiteY1898" fmla="*/ 2786869 h 9217082"/>
              <a:gd name="connsiteX1899" fmla="*/ 3554297 w 8937338"/>
              <a:gd name="connsiteY1899" fmla="*/ 2835527 h 9217082"/>
              <a:gd name="connsiteX1900" fmla="*/ 3548219 w 8937338"/>
              <a:gd name="connsiteY1900" fmla="*/ 2839920 h 9217082"/>
              <a:gd name="connsiteX1901" fmla="*/ 3793500 w 8937338"/>
              <a:gd name="connsiteY1901" fmla="*/ 3533635 h 9217082"/>
              <a:gd name="connsiteX1902" fmla="*/ 4374615 w 8937338"/>
              <a:gd name="connsiteY1902" fmla="*/ 5101843 h 9217082"/>
              <a:gd name="connsiteX1903" fmla="*/ 5628402 w 8937338"/>
              <a:gd name="connsiteY1903" fmla="*/ 7253948 h 9217082"/>
              <a:gd name="connsiteX1904" fmla="*/ 5628402 w 8937338"/>
              <a:gd name="connsiteY1904" fmla="*/ 7254285 h 9217082"/>
              <a:gd name="connsiteX1905" fmla="*/ 6079103 w 8937338"/>
              <a:gd name="connsiteY1905" fmla="*/ 7760802 h 9217082"/>
              <a:gd name="connsiteX1906" fmla="*/ 6190258 w 8937338"/>
              <a:gd name="connsiteY1906" fmla="*/ 7832776 h 9217082"/>
              <a:gd name="connsiteX1907" fmla="*/ 5802060 w 8937338"/>
              <a:gd name="connsiteY1907" fmla="*/ 7333354 h 9217082"/>
              <a:gd name="connsiteX1908" fmla="*/ 4657740 w 8937338"/>
              <a:gd name="connsiteY1908" fmla="*/ 5146446 h 9217082"/>
              <a:gd name="connsiteX1909" fmla="*/ 4188457 w 8937338"/>
              <a:gd name="connsiteY1909" fmla="*/ 3829300 h 9217082"/>
              <a:gd name="connsiteX1910" fmla="*/ 3824246 w 8937338"/>
              <a:gd name="connsiteY1910" fmla="*/ 2814915 h 9217082"/>
              <a:gd name="connsiteX1911" fmla="*/ 3783704 w 8937338"/>
              <a:gd name="connsiteY1911" fmla="*/ 2716586 h 9217082"/>
              <a:gd name="connsiteX1912" fmla="*/ 3715793 w 8937338"/>
              <a:gd name="connsiteY1912" fmla="*/ 2746659 h 9217082"/>
              <a:gd name="connsiteX1913" fmla="*/ 3681672 w 8937338"/>
              <a:gd name="connsiteY1913" fmla="*/ 2769298 h 9217082"/>
              <a:gd name="connsiteX1914" fmla="*/ 3689441 w 8937338"/>
              <a:gd name="connsiteY1914" fmla="*/ 2788897 h 9217082"/>
              <a:gd name="connsiteX1915" fmla="*/ 3999256 w 8937338"/>
              <a:gd name="connsiteY1915" fmla="*/ 3654942 h 9217082"/>
              <a:gd name="connsiteX1916" fmla="*/ 4531718 w 8937338"/>
              <a:gd name="connsiteY1916" fmla="*/ 5118063 h 9217082"/>
              <a:gd name="connsiteX1917" fmla="*/ 5728745 w 8937338"/>
              <a:gd name="connsiteY1917" fmla="*/ 7283683 h 9217082"/>
              <a:gd name="connsiteX1918" fmla="*/ 5729082 w 8937338"/>
              <a:gd name="connsiteY1918" fmla="*/ 7283683 h 9217082"/>
              <a:gd name="connsiteX1919" fmla="*/ 6190258 w 8937338"/>
              <a:gd name="connsiteY1919" fmla="*/ 7832776 h 9217082"/>
              <a:gd name="connsiteX1920" fmla="*/ 6298708 w 8937338"/>
              <a:gd name="connsiteY1920" fmla="*/ 7908804 h 9217082"/>
              <a:gd name="connsiteX1921" fmla="*/ 5901390 w 8937338"/>
              <a:gd name="connsiteY1921" fmla="*/ 7362414 h 9217082"/>
              <a:gd name="connsiteX1922" fmla="*/ 4814504 w 8937338"/>
              <a:gd name="connsiteY1922" fmla="*/ 5162666 h 9217082"/>
              <a:gd name="connsiteX1923" fmla="*/ 4422928 w 8937338"/>
              <a:gd name="connsiteY1923" fmla="*/ 4035759 h 9217082"/>
              <a:gd name="connsiteX1924" fmla="*/ 3990133 w 8937338"/>
              <a:gd name="connsiteY1924" fmla="*/ 2828770 h 9217082"/>
              <a:gd name="connsiteX1925" fmla="*/ 3912090 w 8937338"/>
              <a:gd name="connsiteY1925" fmla="*/ 2647653 h 9217082"/>
              <a:gd name="connsiteX1926" fmla="*/ 3881344 w 8937338"/>
              <a:gd name="connsiteY1926" fmla="*/ 2659480 h 9217082"/>
              <a:gd name="connsiteX1927" fmla="*/ 3813773 w 8937338"/>
              <a:gd name="connsiteY1927" fmla="*/ 2701379 h 9217082"/>
              <a:gd name="connsiteX1928" fmla="*/ 3855330 w 8937338"/>
              <a:gd name="connsiteY1928" fmla="*/ 2802413 h 9217082"/>
              <a:gd name="connsiteX1929" fmla="*/ 4220214 w 8937338"/>
              <a:gd name="connsiteY1929" fmla="*/ 3818487 h 9217082"/>
              <a:gd name="connsiteX1930" fmla="*/ 4689160 w 8937338"/>
              <a:gd name="connsiteY1930" fmla="*/ 5134618 h 9217082"/>
              <a:gd name="connsiteX1931" fmla="*/ 5829426 w 8937338"/>
              <a:gd name="connsiteY1931" fmla="*/ 7313756 h 9217082"/>
              <a:gd name="connsiteX1932" fmla="*/ 5828750 w 8937338"/>
              <a:gd name="connsiteY1932" fmla="*/ 7313756 h 9217082"/>
              <a:gd name="connsiteX1933" fmla="*/ 6298708 w 8937338"/>
              <a:gd name="connsiteY1933" fmla="*/ 7908804 h 9217082"/>
              <a:gd name="connsiteX1934" fmla="*/ 6406487 w 8937338"/>
              <a:gd name="connsiteY1934" fmla="*/ 7988210 h 9217082"/>
              <a:gd name="connsiteX1935" fmla="*/ 6001733 w 8937338"/>
              <a:gd name="connsiteY1935" fmla="*/ 7391136 h 9217082"/>
              <a:gd name="connsiteX1936" fmla="*/ 4971946 w 8937338"/>
              <a:gd name="connsiteY1936" fmla="*/ 5178209 h 9217082"/>
              <a:gd name="connsiteX1937" fmla="*/ 4678685 w 8937338"/>
              <a:gd name="connsiteY1937" fmla="*/ 4308109 h 9217082"/>
              <a:gd name="connsiteX1938" fmla="*/ 4156697 w 8937338"/>
              <a:gd name="connsiteY1938" fmla="*/ 2842285 h 9217082"/>
              <a:gd name="connsiteX1939" fmla="*/ 4039124 w 8937338"/>
              <a:gd name="connsiteY1939" fmla="*/ 2580411 h 9217082"/>
              <a:gd name="connsiteX1940" fmla="*/ 3943848 w 8937338"/>
              <a:gd name="connsiteY1940" fmla="*/ 2634136 h 9217082"/>
              <a:gd name="connsiteX1941" fmla="*/ 4021555 w 8937338"/>
              <a:gd name="connsiteY1941" fmla="*/ 2815929 h 9217082"/>
              <a:gd name="connsiteX1942" fmla="*/ 4455026 w 8937338"/>
              <a:gd name="connsiteY1942" fmla="*/ 4024608 h 9217082"/>
              <a:gd name="connsiteX1943" fmla="*/ 4846263 w 8937338"/>
              <a:gd name="connsiteY1943" fmla="*/ 5150839 h 9217082"/>
              <a:gd name="connsiteX1944" fmla="*/ 5929771 w 8937338"/>
              <a:gd name="connsiteY1944" fmla="*/ 7343491 h 9217082"/>
              <a:gd name="connsiteX1945" fmla="*/ 6406487 w 8937338"/>
              <a:gd name="connsiteY1945" fmla="*/ 7988210 h 9217082"/>
              <a:gd name="connsiteX1946" fmla="*/ 6524061 w 8937338"/>
              <a:gd name="connsiteY1946" fmla="*/ 8087217 h 9217082"/>
              <a:gd name="connsiteX1947" fmla="*/ 6102077 w 8937338"/>
              <a:gd name="connsiteY1947" fmla="*/ 7420196 h 9217082"/>
              <a:gd name="connsiteX1948" fmla="*/ 5129387 w 8937338"/>
              <a:gd name="connsiteY1948" fmla="*/ 5194091 h 9217082"/>
              <a:gd name="connsiteX1949" fmla="*/ 4964850 w 8937338"/>
              <a:gd name="connsiteY1949" fmla="*/ 4688248 h 9217082"/>
              <a:gd name="connsiteX1950" fmla="*/ 4322923 w 8937338"/>
              <a:gd name="connsiteY1950" fmla="*/ 2856140 h 9217082"/>
              <a:gd name="connsiteX1951" fmla="*/ 4164469 w 8937338"/>
              <a:gd name="connsiteY1951" fmla="*/ 2523305 h 9217082"/>
              <a:gd name="connsiteX1952" fmla="*/ 4069531 w 8937338"/>
              <a:gd name="connsiteY1952" fmla="*/ 2567232 h 9217082"/>
              <a:gd name="connsiteX1953" fmla="*/ 4188118 w 8937338"/>
              <a:gd name="connsiteY1953" fmla="*/ 2829445 h 9217082"/>
              <a:gd name="connsiteX1954" fmla="*/ 4710782 w 8937338"/>
              <a:gd name="connsiteY1954" fmla="*/ 4297633 h 9217082"/>
              <a:gd name="connsiteX1955" fmla="*/ 5004043 w 8937338"/>
              <a:gd name="connsiteY1955" fmla="*/ 5167397 h 9217082"/>
              <a:gd name="connsiteX1956" fmla="*/ 6030452 w 8937338"/>
              <a:gd name="connsiteY1956" fmla="*/ 7373565 h 9217082"/>
              <a:gd name="connsiteX1957" fmla="*/ 6031128 w 8937338"/>
              <a:gd name="connsiteY1957" fmla="*/ 7373228 h 9217082"/>
              <a:gd name="connsiteX1958" fmla="*/ 6524061 w 8937338"/>
              <a:gd name="connsiteY1958" fmla="*/ 8087217 h 9217082"/>
              <a:gd name="connsiteX1959" fmla="*/ 6626769 w 8937338"/>
              <a:gd name="connsiteY1959" fmla="*/ 8176760 h 9217082"/>
              <a:gd name="connsiteX1960" fmla="*/ 6201407 w 8937338"/>
              <a:gd name="connsiteY1960" fmla="*/ 7449593 h 9217082"/>
              <a:gd name="connsiteX1961" fmla="*/ 5286153 w 8937338"/>
              <a:gd name="connsiteY1961" fmla="*/ 5210310 h 9217082"/>
              <a:gd name="connsiteX1962" fmla="*/ 4488811 w 8937338"/>
              <a:gd name="connsiteY1962" fmla="*/ 2869993 h 9217082"/>
              <a:gd name="connsiteX1963" fmla="*/ 4285420 w 8937338"/>
              <a:gd name="connsiteY1963" fmla="*/ 2465185 h 9217082"/>
              <a:gd name="connsiteX1964" fmla="*/ 4205687 w 8937338"/>
              <a:gd name="connsiteY1964" fmla="*/ 2494921 h 9217082"/>
              <a:gd name="connsiteX1965" fmla="*/ 4193524 w 8937338"/>
              <a:gd name="connsiteY1965" fmla="*/ 2504045 h 9217082"/>
              <a:gd name="connsiteX1966" fmla="*/ 4353666 w 8937338"/>
              <a:gd name="connsiteY1966" fmla="*/ 2842623 h 9217082"/>
              <a:gd name="connsiteX1967" fmla="*/ 4996610 w 8937338"/>
              <a:gd name="connsiteY1967" fmla="*/ 4677775 h 9217082"/>
              <a:gd name="connsiteX1968" fmla="*/ 5161145 w 8937338"/>
              <a:gd name="connsiteY1968" fmla="*/ 5183616 h 9217082"/>
              <a:gd name="connsiteX1969" fmla="*/ 6130796 w 8937338"/>
              <a:gd name="connsiteY1969" fmla="*/ 7403301 h 9217082"/>
              <a:gd name="connsiteX1970" fmla="*/ 6130794 w 8937338"/>
              <a:gd name="connsiteY1970" fmla="*/ 7403638 h 9217082"/>
              <a:gd name="connsiteX1971" fmla="*/ 6626769 w 8937338"/>
              <a:gd name="connsiteY1971" fmla="*/ 8176760 h 9217082"/>
              <a:gd name="connsiteX1972" fmla="*/ 6724070 w 8937338"/>
              <a:gd name="connsiteY1972" fmla="*/ 8264616 h 9217082"/>
              <a:gd name="connsiteX1973" fmla="*/ 6301074 w 8937338"/>
              <a:gd name="connsiteY1973" fmla="*/ 7477977 h 9217082"/>
              <a:gd name="connsiteX1974" fmla="*/ 5442918 w 8937338"/>
              <a:gd name="connsiteY1974" fmla="*/ 5225853 h 9217082"/>
              <a:gd name="connsiteX1975" fmla="*/ 4654699 w 8937338"/>
              <a:gd name="connsiteY1975" fmla="*/ 2883510 h 9217082"/>
              <a:gd name="connsiteX1976" fmla="*/ 4400630 w 8937338"/>
              <a:gd name="connsiteY1976" fmla="*/ 2407404 h 9217082"/>
              <a:gd name="connsiteX1977" fmla="*/ 4360425 w 8937338"/>
              <a:gd name="connsiteY1977" fmla="*/ 2419231 h 9217082"/>
              <a:gd name="connsiteX1978" fmla="*/ 4315152 w 8937338"/>
              <a:gd name="connsiteY1978" fmla="*/ 2449979 h 9217082"/>
              <a:gd name="connsiteX1979" fmla="*/ 4519557 w 8937338"/>
              <a:gd name="connsiteY1979" fmla="*/ 2856139 h 9217082"/>
              <a:gd name="connsiteX1980" fmla="*/ 5318250 w 8937338"/>
              <a:gd name="connsiteY1980" fmla="*/ 5199835 h 9217082"/>
              <a:gd name="connsiteX1981" fmla="*/ 6231139 w 8937338"/>
              <a:gd name="connsiteY1981" fmla="*/ 7433036 h 9217082"/>
              <a:gd name="connsiteX1982" fmla="*/ 6230801 w 8937338"/>
              <a:gd name="connsiteY1982" fmla="*/ 7433374 h 9217082"/>
              <a:gd name="connsiteX1983" fmla="*/ 6724070 w 8937338"/>
              <a:gd name="connsiteY1983" fmla="*/ 8264616 h 9217082"/>
              <a:gd name="connsiteX1984" fmla="*/ 6808196 w 8937338"/>
              <a:gd name="connsiteY1984" fmla="*/ 8338279 h 9217082"/>
              <a:gd name="connsiteX1985" fmla="*/ 6401756 w 8937338"/>
              <a:gd name="connsiteY1985" fmla="*/ 7506699 h 9217082"/>
              <a:gd name="connsiteX1986" fmla="*/ 5601034 w 8937338"/>
              <a:gd name="connsiteY1986" fmla="*/ 5241397 h 9217082"/>
              <a:gd name="connsiteX1987" fmla="*/ 4821600 w 8937338"/>
              <a:gd name="connsiteY1987" fmla="*/ 2897025 h 9217082"/>
              <a:gd name="connsiteX1988" fmla="*/ 4508068 w 8937338"/>
              <a:gd name="connsiteY1988" fmla="*/ 2351312 h 9217082"/>
              <a:gd name="connsiteX1989" fmla="*/ 4433739 w 8937338"/>
              <a:gd name="connsiteY1989" fmla="*/ 2395240 h 9217082"/>
              <a:gd name="connsiteX1990" fmla="*/ 4686119 w 8937338"/>
              <a:gd name="connsiteY1990" fmla="*/ 2869655 h 9217082"/>
              <a:gd name="connsiteX1991" fmla="*/ 5476027 w 8937338"/>
              <a:gd name="connsiteY1991" fmla="*/ 5216392 h 9217082"/>
              <a:gd name="connsiteX1992" fmla="*/ 6331820 w 8937338"/>
              <a:gd name="connsiteY1992" fmla="*/ 7463109 h 9217082"/>
              <a:gd name="connsiteX1993" fmla="*/ 6332156 w 8937338"/>
              <a:gd name="connsiteY1993" fmla="*/ 7462771 h 9217082"/>
              <a:gd name="connsiteX1994" fmla="*/ 6808196 w 8937338"/>
              <a:gd name="connsiteY1994" fmla="*/ 8338279 h 9217082"/>
              <a:gd name="connsiteX1995" fmla="*/ 6889622 w 8937338"/>
              <a:gd name="connsiteY1995" fmla="*/ 8412617 h 9217082"/>
              <a:gd name="connsiteX1996" fmla="*/ 6501761 w 8937338"/>
              <a:gd name="connsiteY1996" fmla="*/ 7535758 h 9217082"/>
              <a:gd name="connsiteX1997" fmla="*/ 5758138 w 8937338"/>
              <a:gd name="connsiteY1997" fmla="*/ 5257279 h 9217082"/>
              <a:gd name="connsiteX1998" fmla="*/ 4987824 w 8937338"/>
              <a:gd name="connsiteY1998" fmla="*/ 2910542 h 9217082"/>
              <a:gd name="connsiteX1999" fmla="*/ 4619562 w 8937338"/>
              <a:gd name="connsiteY1999" fmla="*/ 2309412 h 9217082"/>
              <a:gd name="connsiteX2000" fmla="*/ 4543205 w 8937338"/>
              <a:gd name="connsiteY2000" fmla="*/ 2339148 h 9217082"/>
              <a:gd name="connsiteX2001" fmla="*/ 4852344 w 8937338"/>
              <a:gd name="connsiteY2001" fmla="*/ 2882834 h 9217082"/>
              <a:gd name="connsiteX2002" fmla="*/ 5633469 w 8937338"/>
              <a:gd name="connsiteY2002" fmla="*/ 5232612 h 9217082"/>
              <a:gd name="connsiteX2003" fmla="*/ 6432501 w 8937338"/>
              <a:gd name="connsiteY2003" fmla="*/ 7493183 h 9217082"/>
              <a:gd name="connsiteX2004" fmla="*/ 6884553 w 8937338"/>
              <a:gd name="connsiteY2004" fmla="*/ 8409576 h 9217082"/>
              <a:gd name="connsiteX2005" fmla="*/ 6884892 w 8937338"/>
              <a:gd name="connsiteY2005" fmla="*/ 8409576 h 9217082"/>
              <a:gd name="connsiteX2006" fmla="*/ 6889622 w 8937338"/>
              <a:gd name="connsiteY2006" fmla="*/ 8412617 h 9217082"/>
              <a:gd name="connsiteX2007" fmla="*/ 6950436 w 8937338"/>
              <a:gd name="connsiteY2007" fmla="*/ 8451138 h 9217082"/>
              <a:gd name="connsiteX2008" fmla="*/ 6601092 w 8937338"/>
              <a:gd name="connsiteY2008" fmla="*/ 7564818 h 9217082"/>
              <a:gd name="connsiteX2009" fmla="*/ 5914567 w 8937338"/>
              <a:gd name="connsiteY2009" fmla="*/ 5273498 h 9217082"/>
              <a:gd name="connsiteX2010" fmla="*/ 5153375 w 8937338"/>
              <a:gd name="connsiteY2010" fmla="*/ 2924734 h 9217082"/>
              <a:gd name="connsiteX2011" fmla="*/ 4715851 w 8937338"/>
              <a:gd name="connsiteY2011" fmla="*/ 2265146 h 9217082"/>
              <a:gd name="connsiteX2012" fmla="*/ 4660104 w 8937338"/>
              <a:gd name="connsiteY2012" fmla="*/ 2278325 h 9217082"/>
              <a:gd name="connsiteX2013" fmla="*/ 4647265 w 8937338"/>
              <a:gd name="connsiteY2013" fmla="*/ 2291166 h 9217082"/>
              <a:gd name="connsiteX2014" fmla="*/ 5017896 w 8937338"/>
              <a:gd name="connsiteY2014" fmla="*/ 2896350 h 9217082"/>
              <a:gd name="connsiteX2015" fmla="*/ 5790235 w 8937338"/>
              <a:gd name="connsiteY2015" fmla="*/ 5248831 h 9217082"/>
              <a:gd name="connsiteX2016" fmla="*/ 6532507 w 8937338"/>
              <a:gd name="connsiteY2016" fmla="*/ 7522918 h 9217082"/>
              <a:gd name="connsiteX2017" fmla="*/ 6943002 w 8937338"/>
              <a:gd name="connsiteY2017" fmla="*/ 8446070 h 9217082"/>
              <a:gd name="connsiteX2018" fmla="*/ 6942664 w 8937338"/>
              <a:gd name="connsiteY2018" fmla="*/ 8446407 h 9217082"/>
              <a:gd name="connsiteX2019" fmla="*/ 6950436 w 8937338"/>
              <a:gd name="connsiteY2019" fmla="*/ 8451138 h 9217082"/>
              <a:gd name="connsiteX2020" fmla="*/ 7012264 w 8937338"/>
              <a:gd name="connsiteY2020" fmla="*/ 8488645 h 9217082"/>
              <a:gd name="connsiteX2021" fmla="*/ 6701434 w 8937338"/>
              <a:gd name="connsiteY2021" fmla="*/ 7593878 h 9217082"/>
              <a:gd name="connsiteX2022" fmla="*/ 6072008 w 8937338"/>
              <a:gd name="connsiteY2022" fmla="*/ 5289379 h 9217082"/>
              <a:gd name="connsiteX2023" fmla="*/ 5319600 w 8937338"/>
              <a:gd name="connsiteY2023" fmla="*/ 2938250 h 9217082"/>
              <a:gd name="connsiteX2024" fmla="*/ 4797612 w 8937338"/>
              <a:gd name="connsiteY2024" fmla="*/ 2221895 h 9217082"/>
              <a:gd name="connsiteX2025" fmla="*/ 4752001 w 8937338"/>
              <a:gd name="connsiteY2025" fmla="*/ 2251969 h 9217082"/>
              <a:gd name="connsiteX2026" fmla="*/ 5184119 w 8937338"/>
              <a:gd name="connsiteY2026" fmla="*/ 2909866 h 9217082"/>
              <a:gd name="connsiteX2027" fmla="*/ 5947677 w 8937338"/>
              <a:gd name="connsiteY2027" fmla="*/ 5265388 h 9217082"/>
              <a:gd name="connsiteX2028" fmla="*/ 6632849 w 8937338"/>
              <a:gd name="connsiteY2028" fmla="*/ 7552991 h 9217082"/>
              <a:gd name="connsiteX2029" fmla="*/ 7000438 w 8937338"/>
              <a:gd name="connsiteY2029" fmla="*/ 8481212 h 9217082"/>
              <a:gd name="connsiteX2030" fmla="*/ 7000438 w 8937338"/>
              <a:gd name="connsiteY2030" fmla="*/ 8481549 h 9217082"/>
              <a:gd name="connsiteX2031" fmla="*/ 7012264 w 8937338"/>
              <a:gd name="connsiteY2031" fmla="*/ 8488645 h 9217082"/>
              <a:gd name="connsiteX2032" fmla="*/ 7073754 w 8937338"/>
              <a:gd name="connsiteY2032" fmla="*/ 8525139 h 9217082"/>
              <a:gd name="connsiteX2033" fmla="*/ 6801777 w 8937338"/>
              <a:gd name="connsiteY2033" fmla="*/ 7622600 h 9217082"/>
              <a:gd name="connsiteX2034" fmla="*/ 6229786 w 8937338"/>
              <a:gd name="connsiteY2034" fmla="*/ 5305261 h 9217082"/>
              <a:gd name="connsiteX2035" fmla="*/ 5486502 w 8937338"/>
              <a:gd name="connsiteY2035" fmla="*/ 2952103 h 9217082"/>
              <a:gd name="connsiteX2036" fmla="*/ 4880387 w 8937338"/>
              <a:gd name="connsiteY2036" fmla="*/ 2194187 h 9217082"/>
              <a:gd name="connsiteX2037" fmla="*/ 4834439 w 8937338"/>
              <a:gd name="connsiteY2037" fmla="*/ 2205676 h 9217082"/>
              <a:gd name="connsiteX2038" fmla="*/ 5350345 w 8937338"/>
              <a:gd name="connsiteY2038" fmla="*/ 2923720 h 9217082"/>
              <a:gd name="connsiteX2039" fmla="*/ 6105118 w 8937338"/>
              <a:gd name="connsiteY2039" fmla="*/ 5281946 h 9217082"/>
              <a:gd name="connsiteX2040" fmla="*/ 6733532 w 8937338"/>
              <a:gd name="connsiteY2040" fmla="*/ 7583064 h 9217082"/>
              <a:gd name="connsiteX2041" fmla="*/ 7058549 w 8937338"/>
              <a:gd name="connsiteY2041" fmla="*/ 8516353 h 9217082"/>
              <a:gd name="connsiteX2042" fmla="*/ 7058888 w 8937338"/>
              <a:gd name="connsiteY2042" fmla="*/ 8516353 h 9217082"/>
              <a:gd name="connsiteX2043" fmla="*/ 7073754 w 8937338"/>
              <a:gd name="connsiteY2043" fmla="*/ 8525139 h 9217082"/>
              <a:gd name="connsiteX2044" fmla="*/ 7032195 w 8937338"/>
              <a:gd name="connsiteY2044" fmla="*/ 8542372 h 9217082"/>
              <a:gd name="connsiteX2045" fmla="*/ 7031183 w 8937338"/>
              <a:gd name="connsiteY2045" fmla="*/ 8539668 h 9217082"/>
              <a:gd name="connsiteX2046" fmla="*/ 7023414 w 8937338"/>
              <a:gd name="connsiteY2046" fmla="*/ 8534938 h 9217082"/>
              <a:gd name="connsiteX2047" fmla="*/ 7024427 w 8937338"/>
              <a:gd name="connsiteY2047" fmla="*/ 8537304 h 9217082"/>
              <a:gd name="connsiteX2048" fmla="*/ 7032195 w 8937338"/>
              <a:gd name="connsiteY2048" fmla="*/ 8542372 h 9217082"/>
              <a:gd name="connsiteX2049" fmla="*/ 7135243 w 8937338"/>
              <a:gd name="connsiteY2049" fmla="*/ 8561295 h 9217082"/>
              <a:gd name="connsiteX2050" fmla="*/ 6901445 w 8937338"/>
              <a:gd name="connsiteY2050" fmla="*/ 7651321 h 9217082"/>
              <a:gd name="connsiteX2051" fmla="*/ 6386553 w 8937338"/>
              <a:gd name="connsiteY2051" fmla="*/ 5321142 h 9217082"/>
              <a:gd name="connsiteX2052" fmla="*/ 5652390 w 8937338"/>
              <a:gd name="connsiteY2052" fmla="*/ 2965958 h 9217082"/>
              <a:gd name="connsiteX2053" fmla="*/ 4965526 w 8937338"/>
              <a:gd name="connsiteY2053" fmla="*/ 2177968 h 9217082"/>
              <a:gd name="connsiteX2054" fmla="*/ 4933092 w 8937338"/>
              <a:gd name="connsiteY2054" fmla="*/ 2167154 h 9217082"/>
              <a:gd name="connsiteX2055" fmla="*/ 4919579 w 8937338"/>
              <a:gd name="connsiteY2055" fmla="*/ 2176954 h 9217082"/>
              <a:gd name="connsiteX2056" fmla="*/ 5516233 w 8937338"/>
              <a:gd name="connsiteY2056" fmla="*/ 2936897 h 9217082"/>
              <a:gd name="connsiteX2057" fmla="*/ 6262220 w 8937338"/>
              <a:gd name="connsiteY2057" fmla="*/ 5298164 h 9217082"/>
              <a:gd name="connsiteX2058" fmla="*/ 6833874 w 8937338"/>
              <a:gd name="connsiteY2058" fmla="*/ 7613139 h 9217082"/>
              <a:gd name="connsiteX2059" fmla="*/ 7117000 w 8937338"/>
              <a:gd name="connsiteY2059" fmla="*/ 8550482 h 9217082"/>
              <a:gd name="connsiteX2060" fmla="*/ 7135243 w 8937338"/>
              <a:gd name="connsiteY2060" fmla="*/ 8561295 h 9217082"/>
              <a:gd name="connsiteX2061" fmla="*/ 7090983 w 8937338"/>
              <a:gd name="connsiteY2061" fmla="*/ 8580893 h 9217082"/>
              <a:gd name="connsiteX2062" fmla="*/ 7088619 w 8937338"/>
              <a:gd name="connsiteY2062" fmla="*/ 8573122 h 9217082"/>
              <a:gd name="connsiteX2063" fmla="*/ 7077470 w 8937338"/>
              <a:gd name="connsiteY2063" fmla="*/ 8566363 h 9217082"/>
              <a:gd name="connsiteX2064" fmla="*/ 7080173 w 8937338"/>
              <a:gd name="connsiteY2064" fmla="*/ 8573797 h 9217082"/>
              <a:gd name="connsiteX2065" fmla="*/ 7079834 w 8937338"/>
              <a:gd name="connsiteY2065" fmla="*/ 8573797 h 9217082"/>
              <a:gd name="connsiteX2066" fmla="*/ 7090983 w 8937338"/>
              <a:gd name="connsiteY2066" fmla="*/ 8580893 h 9217082"/>
              <a:gd name="connsiteX2067" fmla="*/ 7197746 w 8937338"/>
              <a:gd name="connsiteY2067" fmla="*/ 8597788 h 9217082"/>
              <a:gd name="connsiteX2068" fmla="*/ 7077132 w 8937338"/>
              <a:gd name="connsiteY2068" fmla="*/ 8034503 h 9217082"/>
              <a:gd name="connsiteX2069" fmla="*/ 7001450 w 8937338"/>
              <a:gd name="connsiteY2069" fmla="*/ 7680381 h 9217082"/>
              <a:gd name="connsiteX2070" fmla="*/ 6543655 w 8937338"/>
              <a:gd name="connsiteY2070" fmla="*/ 5337024 h 9217082"/>
              <a:gd name="connsiteX2071" fmla="*/ 5818278 w 8937338"/>
              <a:gd name="connsiteY2071" fmla="*/ 2979474 h 9217082"/>
              <a:gd name="connsiteX2072" fmla="*/ 5125334 w 8937338"/>
              <a:gd name="connsiteY2072" fmla="*/ 2193511 h 9217082"/>
              <a:gd name="connsiteX2073" fmla="*/ 4990865 w 8937338"/>
              <a:gd name="connsiteY2073" fmla="*/ 2151949 h 9217082"/>
              <a:gd name="connsiteX2074" fmla="*/ 5682459 w 8937338"/>
              <a:gd name="connsiteY2074" fmla="*/ 2950414 h 9217082"/>
              <a:gd name="connsiteX2075" fmla="*/ 6419662 w 8937338"/>
              <a:gd name="connsiteY2075" fmla="*/ 5314384 h 9217082"/>
              <a:gd name="connsiteX2076" fmla="*/ 6934218 w 8937338"/>
              <a:gd name="connsiteY2076" fmla="*/ 7642874 h 9217082"/>
              <a:gd name="connsiteX2077" fmla="*/ 6934218 w 8937338"/>
              <a:gd name="connsiteY2077" fmla="*/ 7643212 h 9217082"/>
              <a:gd name="connsiteX2078" fmla="*/ 7176461 w 8937338"/>
              <a:gd name="connsiteY2078" fmla="*/ 8585624 h 9217082"/>
              <a:gd name="connsiteX2079" fmla="*/ 7197746 w 8937338"/>
              <a:gd name="connsiteY2079" fmla="*/ 8597788 h 9217082"/>
              <a:gd name="connsiteX2080" fmla="*/ 7150784 w 8937338"/>
              <a:gd name="connsiteY2080" fmla="*/ 8618401 h 9217082"/>
              <a:gd name="connsiteX2081" fmla="*/ 7147744 w 8937338"/>
              <a:gd name="connsiteY2081" fmla="*/ 8607587 h 9217082"/>
              <a:gd name="connsiteX2082" fmla="*/ 7132202 w 8937338"/>
              <a:gd name="connsiteY2082" fmla="*/ 8598464 h 9217082"/>
              <a:gd name="connsiteX2083" fmla="*/ 7135580 w 8937338"/>
              <a:gd name="connsiteY2083" fmla="*/ 8608940 h 9217082"/>
              <a:gd name="connsiteX2084" fmla="*/ 7150784 w 8937338"/>
              <a:gd name="connsiteY2084" fmla="*/ 8618401 h 9217082"/>
              <a:gd name="connsiteX2085" fmla="*/ 7108554 w 8937338"/>
              <a:gd name="connsiteY2085" fmla="*/ 8635633 h 9217082"/>
              <a:gd name="connsiteX2086" fmla="*/ 7106864 w 8937338"/>
              <a:gd name="connsiteY2086" fmla="*/ 8630903 h 9217082"/>
              <a:gd name="connsiteX2087" fmla="*/ 7099767 w 8937338"/>
              <a:gd name="connsiteY2087" fmla="*/ 8626510 h 9217082"/>
              <a:gd name="connsiteX2088" fmla="*/ 7101458 w 8937338"/>
              <a:gd name="connsiteY2088" fmla="*/ 8630903 h 9217082"/>
              <a:gd name="connsiteX2089" fmla="*/ 7101457 w 8937338"/>
              <a:gd name="connsiteY2089" fmla="*/ 8630564 h 9217082"/>
              <a:gd name="connsiteX2090" fmla="*/ 7108554 w 8937338"/>
              <a:gd name="connsiteY2090" fmla="*/ 8635633 h 9217082"/>
              <a:gd name="connsiteX2091" fmla="*/ 7260249 w 8937338"/>
              <a:gd name="connsiteY2091" fmla="*/ 8631578 h 9217082"/>
              <a:gd name="connsiteX2092" fmla="*/ 7101457 w 8937338"/>
              <a:gd name="connsiteY2092" fmla="*/ 7708427 h 9217082"/>
              <a:gd name="connsiteX2093" fmla="*/ 6700760 w 8937338"/>
              <a:gd name="connsiteY2093" fmla="*/ 5352229 h 9217082"/>
              <a:gd name="connsiteX2094" fmla="*/ 5984503 w 8937338"/>
              <a:gd name="connsiteY2094" fmla="*/ 2992653 h 9217082"/>
              <a:gd name="connsiteX2095" fmla="*/ 5285138 w 8937338"/>
              <a:gd name="connsiteY2095" fmla="*/ 2208717 h 9217082"/>
              <a:gd name="connsiteX2096" fmla="*/ 5121617 w 8937338"/>
              <a:gd name="connsiteY2096" fmla="*/ 2156004 h 9217082"/>
              <a:gd name="connsiteX2097" fmla="*/ 5137495 w 8937338"/>
              <a:gd name="connsiteY2097" fmla="*/ 2161748 h 9217082"/>
              <a:gd name="connsiteX2098" fmla="*/ 5848347 w 8937338"/>
              <a:gd name="connsiteY2098" fmla="*/ 2963593 h 9217082"/>
              <a:gd name="connsiteX2099" fmla="*/ 6576765 w 8937338"/>
              <a:gd name="connsiteY2099" fmla="*/ 5330604 h 9217082"/>
              <a:gd name="connsiteX2100" fmla="*/ 7034562 w 8937338"/>
              <a:gd name="connsiteY2100" fmla="*/ 7672947 h 9217082"/>
              <a:gd name="connsiteX2101" fmla="*/ 7110242 w 8937338"/>
              <a:gd name="connsiteY2101" fmla="*/ 8027070 h 9217082"/>
              <a:gd name="connsiteX2102" fmla="*/ 7109902 w 8937338"/>
              <a:gd name="connsiteY2102" fmla="*/ 8026732 h 9217082"/>
              <a:gd name="connsiteX2103" fmla="*/ 7236937 w 8937338"/>
              <a:gd name="connsiteY2103" fmla="*/ 8618738 h 9217082"/>
              <a:gd name="connsiteX2104" fmla="*/ 7260249 w 8937338"/>
              <a:gd name="connsiteY2104" fmla="*/ 8631578 h 9217082"/>
              <a:gd name="connsiteX2105" fmla="*/ 7210924 w 8937338"/>
              <a:gd name="connsiteY2105" fmla="*/ 8656584 h 9217082"/>
              <a:gd name="connsiteX2106" fmla="*/ 7207544 w 8937338"/>
              <a:gd name="connsiteY2106" fmla="*/ 8641378 h 9217082"/>
              <a:gd name="connsiteX2107" fmla="*/ 7207545 w 8937338"/>
              <a:gd name="connsiteY2107" fmla="*/ 8641716 h 9217082"/>
              <a:gd name="connsiteX2108" fmla="*/ 7188963 w 8937338"/>
              <a:gd name="connsiteY2108" fmla="*/ 8631241 h 9217082"/>
              <a:gd name="connsiteX2109" fmla="*/ 7192679 w 8937338"/>
              <a:gd name="connsiteY2109" fmla="*/ 8645094 h 9217082"/>
              <a:gd name="connsiteX2110" fmla="*/ 7210924 w 8937338"/>
              <a:gd name="connsiteY2110" fmla="*/ 8656584 h 9217082"/>
              <a:gd name="connsiteX2111" fmla="*/ 7165311 w 8937338"/>
              <a:gd name="connsiteY2111" fmla="*/ 8675506 h 9217082"/>
              <a:gd name="connsiteX2112" fmla="*/ 7162947 w 8937338"/>
              <a:gd name="connsiteY2112" fmla="*/ 8666720 h 9217082"/>
              <a:gd name="connsiteX2113" fmla="*/ 7151461 w 8937338"/>
              <a:gd name="connsiteY2113" fmla="*/ 8659286 h 9217082"/>
              <a:gd name="connsiteX2114" fmla="*/ 7154163 w 8937338"/>
              <a:gd name="connsiteY2114" fmla="*/ 8667396 h 9217082"/>
              <a:gd name="connsiteX2115" fmla="*/ 7154163 w 8937338"/>
              <a:gd name="connsiteY2115" fmla="*/ 8667734 h 9217082"/>
              <a:gd name="connsiteX2116" fmla="*/ 7165311 w 8937338"/>
              <a:gd name="connsiteY2116" fmla="*/ 8675506 h 9217082"/>
              <a:gd name="connsiteX2117" fmla="*/ 7323429 w 8937338"/>
              <a:gd name="connsiteY2117" fmla="*/ 8667734 h 9217082"/>
              <a:gd name="connsiteX2118" fmla="*/ 7201800 w 8937338"/>
              <a:gd name="connsiteY2118" fmla="*/ 7738163 h 9217082"/>
              <a:gd name="connsiteX2119" fmla="*/ 6858200 w 8937338"/>
              <a:gd name="connsiteY2119" fmla="*/ 5368786 h 9217082"/>
              <a:gd name="connsiteX2120" fmla="*/ 6150728 w 8937338"/>
              <a:gd name="connsiteY2120" fmla="*/ 3006844 h 9217082"/>
              <a:gd name="connsiteX2121" fmla="*/ 5445283 w 8937338"/>
              <a:gd name="connsiteY2121" fmla="*/ 2224598 h 9217082"/>
              <a:gd name="connsiteX2122" fmla="*/ 5445958 w 8937338"/>
              <a:gd name="connsiteY2122" fmla="*/ 2225274 h 9217082"/>
              <a:gd name="connsiteX2123" fmla="*/ 5245611 w 8937338"/>
              <a:gd name="connsiteY2123" fmla="*/ 2158032 h 9217082"/>
              <a:gd name="connsiteX2124" fmla="*/ 5298653 w 8937338"/>
              <a:gd name="connsiteY2124" fmla="*/ 2178306 h 9217082"/>
              <a:gd name="connsiteX2125" fmla="*/ 6014910 w 8937338"/>
              <a:gd name="connsiteY2125" fmla="*/ 2977784 h 9217082"/>
              <a:gd name="connsiteX2126" fmla="*/ 6734546 w 8937338"/>
              <a:gd name="connsiteY2126" fmla="*/ 5347836 h 9217082"/>
              <a:gd name="connsiteX2127" fmla="*/ 7135242 w 8937338"/>
              <a:gd name="connsiteY2127" fmla="*/ 7703697 h 9217082"/>
              <a:gd name="connsiteX2128" fmla="*/ 7298428 w 8937338"/>
              <a:gd name="connsiteY2128" fmla="*/ 8653880 h 9217082"/>
              <a:gd name="connsiteX2129" fmla="*/ 7323429 w 8937338"/>
              <a:gd name="connsiteY2129" fmla="*/ 8667734 h 9217082"/>
              <a:gd name="connsiteX2130" fmla="*/ 7270723 w 8937338"/>
              <a:gd name="connsiteY2130" fmla="*/ 8692401 h 9217082"/>
              <a:gd name="connsiteX2131" fmla="*/ 7267682 w 8937338"/>
              <a:gd name="connsiteY2131" fmla="*/ 8674830 h 9217082"/>
              <a:gd name="connsiteX2132" fmla="*/ 7247201 w 8937338"/>
              <a:gd name="connsiteY2132" fmla="*/ 8663597 h 9217082"/>
              <a:gd name="connsiteX2133" fmla="*/ 7247074 w 8937338"/>
              <a:gd name="connsiteY2133" fmla="*/ 8663004 h 9217082"/>
              <a:gd name="connsiteX2134" fmla="*/ 7246735 w 8937338"/>
              <a:gd name="connsiteY2134" fmla="*/ 8663341 h 9217082"/>
              <a:gd name="connsiteX2135" fmla="*/ 7247201 w 8937338"/>
              <a:gd name="connsiteY2135" fmla="*/ 8663597 h 9217082"/>
              <a:gd name="connsiteX2136" fmla="*/ 7250790 w 8937338"/>
              <a:gd name="connsiteY2136" fmla="*/ 8680236 h 9217082"/>
              <a:gd name="connsiteX2137" fmla="*/ 7270723 w 8937338"/>
              <a:gd name="connsiteY2137" fmla="*/ 8692401 h 9217082"/>
              <a:gd name="connsiteX2138" fmla="*/ 7223087 w 8937338"/>
              <a:gd name="connsiteY2138" fmla="*/ 8714365 h 9217082"/>
              <a:gd name="connsiteX2139" fmla="*/ 7220382 w 8937338"/>
              <a:gd name="connsiteY2139" fmla="*/ 8701863 h 9217082"/>
              <a:gd name="connsiteX2140" fmla="*/ 7205284 w 8937338"/>
              <a:gd name="connsiteY2140" fmla="*/ 8692801 h 9217082"/>
              <a:gd name="connsiteX2141" fmla="*/ 7205180 w 8937338"/>
              <a:gd name="connsiteY2141" fmla="*/ 8692401 h 9217082"/>
              <a:gd name="connsiteX2142" fmla="*/ 7205179 w 8937338"/>
              <a:gd name="connsiteY2142" fmla="*/ 8692739 h 9217082"/>
              <a:gd name="connsiteX2143" fmla="*/ 7205284 w 8937338"/>
              <a:gd name="connsiteY2143" fmla="*/ 8692801 h 9217082"/>
              <a:gd name="connsiteX2144" fmla="*/ 7208220 w 8937338"/>
              <a:gd name="connsiteY2144" fmla="*/ 8704227 h 9217082"/>
              <a:gd name="connsiteX2145" fmla="*/ 7223087 w 8937338"/>
              <a:gd name="connsiteY2145" fmla="*/ 8714365 h 9217082"/>
              <a:gd name="connsiteX2146" fmla="*/ 7386609 w 8937338"/>
              <a:gd name="connsiteY2146" fmla="*/ 8700849 h 9217082"/>
              <a:gd name="connsiteX2147" fmla="*/ 7301806 w 8937338"/>
              <a:gd name="connsiteY2147" fmla="*/ 7766547 h 9217082"/>
              <a:gd name="connsiteX2148" fmla="*/ 7015304 w 8937338"/>
              <a:gd name="connsiteY2148" fmla="*/ 5384330 h 9217082"/>
              <a:gd name="connsiteX2149" fmla="*/ 6316953 w 8937338"/>
              <a:gd name="connsiteY2149" fmla="*/ 3020360 h 9217082"/>
              <a:gd name="connsiteX2150" fmla="*/ 5605090 w 8937338"/>
              <a:gd name="connsiteY2150" fmla="*/ 2240142 h 9217082"/>
              <a:gd name="connsiteX2151" fmla="*/ 5371630 w 8937338"/>
              <a:gd name="connsiteY2151" fmla="*/ 2159722 h 9217082"/>
              <a:gd name="connsiteX2152" fmla="*/ 5458460 w 8937338"/>
              <a:gd name="connsiteY2152" fmla="*/ 2193173 h 9217082"/>
              <a:gd name="connsiteX2153" fmla="*/ 6180460 w 8937338"/>
              <a:gd name="connsiteY2153" fmla="*/ 2990286 h 9217082"/>
              <a:gd name="connsiteX2154" fmla="*/ 6891309 w 8937338"/>
              <a:gd name="connsiteY2154" fmla="*/ 5363042 h 9217082"/>
              <a:gd name="connsiteX2155" fmla="*/ 7234910 w 8937338"/>
              <a:gd name="connsiteY2155" fmla="*/ 7732756 h 9217082"/>
              <a:gd name="connsiteX2156" fmla="*/ 7359579 w 8937338"/>
              <a:gd name="connsiteY2156" fmla="*/ 8686318 h 9217082"/>
              <a:gd name="connsiteX2157" fmla="*/ 7386609 w 8937338"/>
              <a:gd name="connsiteY2157" fmla="*/ 8700849 h 9217082"/>
              <a:gd name="connsiteX2158" fmla="*/ 7330862 w 8937338"/>
              <a:gd name="connsiteY2158" fmla="*/ 8729233 h 9217082"/>
              <a:gd name="connsiteX2159" fmla="*/ 7328159 w 8937338"/>
              <a:gd name="connsiteY2159" fmla="*/ 8708282 h 9217082"/>
              <a:gd name="connsiteX2160" fmla="*/ 7305187 w 8937338"/>
              <a:gd name="connsiteY2160" fmla="*/ 8696117 h 9217082"/>
              <a:gd name="connsiteX2161" fmla="*/ 7308563 w 8937338"/>
              <a:gd name="connsiteY2161" fmla="*/ 8715716 h 9217082"/>
              <a:gd name="connsiteX2162" fmla="*/ 7330862 w 8937338"/>
              <a:gd name="connsiteY2162" fmla="*/ 8729233 h 9217082"/>
              <a:gd name="connsiteX2163" fmla="*/ 7280521 w 8937338"/>
              <a:gd name="connsiteY2163" fmla="*/ 8752210 h 9217082"/>
              <a:gd name="connsiteX2164" fmla="*/ 7279507 w 8937338"/>
              <a:gd name="connsiteY2164" fmla="*/ 8746465 h 9217082"/>
              <a:gd name="connsiteX2165" fmla="*/ 7277818 w 8937338"/>
              <a:gd name="connsiteY2165" fmla="*/ 8736329 h 9217082"/>
              <a:gd name="connsiteX2166" fmla="*/ 7260333 w 8937338"/>
              <a:gd name="connsiteY2166" fmla="*/ 8725904 h 9217082"/>
              <a:gd name="connsiteX2167" fmla="*/ 7260249 w 8937338"/>
              <a:gd name="connsiteY2167" fmla="*/ 8725515 h 9217082"/>
              <a:gd name="connsiteX2168" fmla="*/ 7260249 w 8937338"/>
              <a:gd name="connsiteY2168" fmla="*/ 8725854 h 9217082"/>
              <a:gd name="connsiteX2169" fmla="*/ 7260333 w 8937338"/>
              <a:gd name="connsiteY2169" fmla="*/ 8725904 h 9217082"/>
              <a:gd name="connsiteX2170" fmla="*/ 7263629 w 8937338"/>
              <a:gd name="connsiteY2170" fmla="*/ 8741060 h 9217082"/>
              <a:gd name="connsiteX2171" fmla="*/ 7280521 w 8937338"/>
              <a:gd name="connsiteY2171" fmla="*/ 8752210 h 9217082"/>
              <a:gd name="connsiteX2172" fmla="*/ 7450463 w 8937338"/>
              <a:gd name="connsiteY2172" fmla="*/ 8734976 h 9217082"/>
              <a:gd name="connsiteX2173" fmla="*/ 7401810 w 8937338"/>
              <a:gd name="connsiteY2173" fmla="*/ 7795268 h 9217082"/>
              <a:gd name="connsiteX2174" fmla="*/ 7172408 w 8937338"/>
              <a:gd name="connsiteY2174" fmla="*/ 5400212 h 9217082"/>
              <a:gd name="connsiteX2175" fmla="*/ 6483179 w 8937338"/>
              <a:gd name="connsiteY2175" fmla="*/ 3034215 h 9217082"/>
              <a:gd name="connsiteX2176" fmla="*/ 5765233 w 8937338"/>
              <a:gd name="connsiteY2176" fmla="*/ 2256024 h 9217082"/>
              <a:gd name="connsiteX2177" fmla="*/ 5481772 w 8937338"/>
              <a:gd name="connsiteY2177" fmla="*/ 2156342 h 9217082"/>
              <a:gd name="connsiteX2178" fmla="*/ 5618943 w 8937338"/>
              <a:gd name="connsiteY2178" fmla="*/ 2209393 h 9217082"/>
              <a:gd name="connsiteX2179" fmla="*/ 6346347 w 8937338"/>
              <a:gd name="connsiteY2179" fmla="*/ 3004141 h 9217082"/>
              <a:gd name="connsiteX2180" fmla="*/ 7048752 w 8937338"/>
              <a:gd name="connsiteY2180" fmla="*/ 5379937 h 9217082"/>
              <a:gd name="connsiteX2181" fmla="*/ 7335592 w 8937338"/>
              <a:gd name="connsiteY2181" fmla="*/ 7763167 h 9217082"/>
              <a:gd name="connsiteX2182" fmla="*/ 7335254 w 8937338"/>
              <a:gd name="connsiteY2182" fmla="*/ 7762829 h 9217082"/>
              <a:gd name="connsiteX2183" fmla="*/ 7422084 w 8937338"/>
              <a:gd name="connsiteY2183" fmla="*/ 8719771 h 9217082"/>
              <a:gd name="connsiteX2184" fmla="*/ 7450463 w 8937338"/>
              <a:gd name="connsiteY2184" fmla="*/ 8734976 h 9217082"/>
              <a:gd name="connsiteX2185" fmla="*/ 7234573 w 8937338"/>
              <a:gd name="connsiteY2185" fmla="*/ 8764711 h 9217082"/>
              <a:gd name="connsiteX2186" fmla="*/ 7233898 w 8937338"/>
              <a:gd name="connsiteY2186" fmla="*/ 8762346 h 9217082"/>
              <a:gd name="connsiteX2187" fmla="*/ 7222073 w 8937338"/>
              <a:gd name="connsiteY2187" fmla="*/ 8754575 h 9217082"/>
              <a:gd name="connsiteX2188" fmla="*/ 7222409 w 8937338"/>
              <a:gd name="connsiteY2188" fmla="*/ 8755927 h 9217082"/>
              <a:gd name="connsiteX2189" fmla="*/ 7234573 w 8937338"/>
              <a:gd name="connsiteY2189" fmla="*/ 8764711 h 9217082"/>
              <a:gd name="connsiteX2190" fmla="*/ 7193692 w 8937338"/>
              <a:gd name="connsiteY2190" fmla="*/ 8778904 h 9217082"/>
              <a:gd name="connsiteX2191" fmla="*/ 7193017 w 8937338"/>
              <a:gd name="connsiteY2191" fmla="*/ 8776200 h 9217082"/>
              <a:gd name="connsiteX2192" fmla="*/ 7188624 w 8937338"/>
              <a:gd name="connsiteY2192" fmla="*/ 8773160 h 9217082"/>
              <a:gd name="connsiteX2193" fmla="*/ 7189301 w 8937338"/>
              <a:gd name="connsiteY2193" fmla="*/ 8775525 h 9217082"/>
              <a:gd name="connsiteX2194" fmla="*/ 7189638 w 8937338"/>
              <a:gd name="connsiteY2194" fmla="*/ 8775525 h 9217082"/>
              <a:gd name="connsiteX2195" fmla="*/ 7193692 w 8937338"/>
              <a:gd name="connsiteY2195" fmla="*/ 8778904 h 9217082"/>
              <a:gd name="connsiteX2196" fmla="*/ 7391677 w 8937338"/>
              <a:gd name="connsiteY2196" fmla="*/ 8764374 h 9217082"/>
              <a:gd name="connsiteX2197" fmla="*/ 7389986 w 8937338"/>
              <a:gd name="connsiteY2197" fmla="*/ 8741060 h 9217082"/>
              <a:gd name="connsiteX2198" fmla="*/ 7364986 w 8937338"/>
              <a:gd name="connsiteY2198" fmla="*/ 8727542 h 9217082"/>
              <a:gd name="connsiteX2199" fmla="*/ 7367687 w 8937338"/>
              <a:gd name="connsiteY2199" fmla="*/ 8750521 h 9217082"/>
              <a:gd name="connsiteX2200" fmla="*/ 7391677 w 8937338"/>
              <a:gd name="connsiteY2200" fmla="*/ 8764374 h 9217082"/>
              <a:gd name="connsiteX2201" fmla="*/ 7338633 w 8937338"/>
              <a:gd name="connsiteY2201" fmla="*/ 8790393 h 9217082"/>
              <a:gd name="connsiteX2202" fmla="*/ 7336267 w 8937338"/>
              <a:gd name="connsiteY2202" fmla="*/ 8771470 h 9217082"/>
              <a:gd name="connsiteX2203" fmla="*/ 7316334 w 8937338"/>
              <a:gd name="connsiteY2203" fmla="*/ 8759643 h 9217082"/>
              <a:gd name="connsiteX2204" fmla="*/ 7319375 w 8937338"/>
              <a:gd name="connsiteY2204" fmla="*/ 8777891 h 9217082"/>
              <a:gd name="connsiteX2205" fmla="*/ 7338633 w 8937338"/>
              <a:gd name="connsiteY2205" fmla="*/ 8790393 h 9217082"/>
              <a:gd name="connsiteX2206" fmla="*/ 7514994 w 8937338"/>
              <a:gd name="connsiteY2206" fmla="*/ 8768091 h 9217082"/>
              <a:gd name="connsiteX2207" fmla="*/ 7513768 w 8937338"/>
              <a:gd name="connsiteY2207" fmla="*/ 8307825 h 9217082"/>
              <a:gd name="connsiteX2208" fmla="*/ 7502155 w 8937338"/>
              <a:gd name="connsiteY2208" fmla="*/ 7824665 h 9217082"/>
              <a:gd name="connsiteX2209" fmla="*/ 7329511 w 8937338"/>
              <a:gd name="connsiteY2209" fmla="*/ 5416431 h 9217082"/>
              <a:gd name="connsiteX2210" fmla="*/ 6649066 w 8937338"/>
              <a:gd name="connsiteY2210" fmla="*/ 3048068 h 9217082"/>
              <a:gd name="connsiteX2211" fmla="*/ 5925040 w 8937338"/>
              <a:gd name="connsiteY2211" fmla="*/ 2271567 h 9217082"/>
              <a:gd name="connsiteX2212" fmla="*/ 5584819 w 8937338"/>
              <a:gd name="connsiteY2212" fmla="*/ 2149584 h 9217082"/>
              <a:gd name="connsiteX2213" fmla="*/ 5779423 w 8937338"/>
              <a:gd name="connsiteY2213" fmla="*/ 2225275 h 9217082"/>
              <a:gd name="connsiteX2214" fmla="*/ 6512235 w 8937338"/>
              <a:gd name="connsiteY2214" fmla="*/ 3017657 h 9217082"/>
              <a:gd name="connsiteX2215" fmla="*/ 7205855 w 8937338"/>
              <a:gd name="connsiteY2215" fmla="*/ 5396157 h 9217082"/>
              <a:gd name="connsiteX2216" fmla="*/ 7435599 w 8937338"/>
              <a:gd name="connsiteY2216" fmla="*/ 7793240 h 9217082"/>
              <a:gd name="connsiteX2217" fmla="*/ 7484925 w 8937338"/>
              <a:gd name="connsiteY2217" fmla="*/ 8752886 h 9217082"/>
              <a:gd name="connsiteX2218" fmla="*/ 7289643 w 8937338"/>
              <a:gd name="connsiteY2218" fmla="*/ 8805598 h 9217082"/>
              <a:gd name="connsiteX2219" fmla="*/ 7288292 w 8937338"/>
              <a:gd name="connsiteY2219" fmla="*/ 8798165 h 9217082"/>
              <a:gd name="connsiteX2220" fmla="*/ 7274103 w 8937338"/>
              <a:gd name="connsiteY2220" fmla="*/ 8788702 h 9217082"/>
              <a:gd name="connsiteX2221" fmla="*/ 7275454 w 8937338"/>
              <a:gd name="connsiteY2221" fmla="*/ 8795123 h 9217082"/>
              <a:gd name="connsiteX2222" fmla="*/ 7275452 w 8937338"/>
              <a:gd name="connsiteY2222" fmla="*/ 8795461 h 9217082"/>
              <a:gd name="connsiteX2223" fmla="*/ 7289643 w 8937338"/>
              <a:gd name="connsiteY2223" fmla="*/ 8805598 h 9217082"/>
              <a:gd name="connsiteX2224" fmla="*/ 7246736 w 8937338"/>
              <a:gd name="connsiteY2224" fmla="*/ 8821480 h 9217082"/>
              <a:gd name="connsiteX2225" fmla="*/ 7245383 w 8937338"/>
              <a:gd name="connsiteY2225" fmla="*/ 8814722 h 9217082"/>
              <a:gd name="connsiteX2226" fmla="*/ 7236601 w 8937338"/>
              <a:gd name="connsiteY2226" fmla="*/ 8808301 h 9217082"/>
              <a:gd name="connsiteX2227" fmla="*/ 7238290 w 8937338"/>
              <a:gd name="connsiteY2227" fmla="*/ 8814722 h 9217082"/>
              <a:gd name="connsiteX2228" fmla="*/ 7246736 w 8937338"/>
              <a:gd name="connsiteY2228" fmla="*/ 8821480 h 9217082"/>
              <a:gd name="connsiteX2229" fmla="*/ 7452491 w 8937338"/>
              <a:gd name="connsiteY2229" fmla="*/ 8799854 h 9217082"/>
              <a:gd name="connsiteX2230" fmla="*/ 7451815 w 8937338"/>
              <a:gd name="connsiteY2230" fmla="*/ 8773836 h 9217082"/>
              <a:gd name="connsiteX2231" fmla="*/ 7425124 w 8937338"/>
              <a:gd name="connsiteY2231" fmla="*/ 8759981 h 9217082"/>
              <a:gd name="connsiteX2232" fmla="*/ 7427151 w 8937338"/>
              <a:gd name="connsiteY2232" fmla="*/ 8784986 h 9217082"/>
              <a:gd name="connsiteX2233" fmla="*/ 7426812 w 8937338"/>
              <a:gd name="connsiteY2233" fmla="*/ 8784986 h 9217082"/>
              <a:gd name="connsiteX2234" fmla="*/ 7452491 w 8937338"/>
              <a:gd name="connsiteY2234" fmla="*/ 8799854 h 9217082"/>
              <a:gd name="connsiteX2235" fmla="*/ 7579862 w 8937338"/>
              <a:gd name="connsiteY2235" fmla="*/ 8800529 h 9217082"/>
              <a:gd name="connsiteX2236" fmla="*/ 7602162 w 8937338"/>
              <a:gd name="connsiteY2236" fmla="*/ 7852712 h 9217082"/>
              <a:gd name="connsiteX2237" fmla="*/ 7486615 w 8937338"/>
              <a:gd name="connsiteY2237" fmla="*/ 5431636 h 9217082"/>
              <a:gd name="connsiteX2238" fmla="*/ 6815293 w 8937338"/>
              <a:gd name="connsiteY2238" fmla="*/ 3061246 h 9217082"/>
              <a:gd name="connsiteX2239" fmla="*/ 6084846 w 8937338"/>
              <a:gd name="connsiteY2239" fmla="*/ 2286772 h 9217082"/>
              <a:gd name="connsiteX2240" fmla="*/ 5733474 w 8937338"/>
              <a:gd name="connsiteY2240" fmla="*/ 2156004 h 9217082"/>
              <a:gd name="connsiteX2241" fmla="*/ 5939906 w 8937338"/>
              <a:gd name="connsiteY2241" fmla="*/ 2240818 h 9217082"/>
              <a:gd name="connsiteX2242" fmla="*/ 6678460 w 8937338"/>
              <a:gd name="connsiteY2242" fmla="*/ 3030835 h 9217082"/>
              <a:gd name="connsiteX2243" fmla="*/ 7363297 w 8937338"/>
              <a:gd name="connsiteY2243" fmla="*/ 5412376 h 9217082"/>
              <a:gd name="connsiteX2244" fmla="*/ 7362959 w 8937338"/>
              <a:gd name="connsiteY2244" fmla="*/ 5412038 h 9217082"/>
              <a:gd name="connsiteX2245" fmla="*/ 7535603 w 8937338"/>
              <a:gd name="connsiteY2245" fmla="*/ 7822639 h 9217082"/>
              <a:gd name="connsiteX2246" fmla="*/ 7548441 w 8937338"/>
              <a:gd name="connsiteY2246" fmla="*/ 8784648 h 9217082"/>
              <a:gd name="connsiteX2247" fmla="*/ 7579862 w 8937338"/>
              <a:gd name="connsiteY2247" fmla="*/ 8800529 h 9217082"/>
              <a:gd name="connsiteX2248" fmla="*/ 7396744 w 8937338"/>
              <a:gd name="connsiteY2248" fmla="*/ 8827562 h 9217082"/>
              <a:gd name="connsiteX2249" fmla="*/ 7395053 w 8937338"/>
              <a:gd name="connsiteY2249" fmla="*/ 8805261 h 9217082"/>
              <a:gd name="connsiteX2250" fmla="*/ 7372758 w 8937338"/>
              <a:gd name="connsiteY2250" fmla="*/ 8792420 h 9217082"/>
              <a:gd name="connsiteX2251" fmla="*/ 7372757 w 8937338"/>
              <a:gd name="connsiteY2251" fmla="*/ 8792758 h 9217082"/>
              <a:gd name="connsiteX2252" fmla="*/ 7375459 w 8937338"/>
              <a:gd name="connsiteY2252" fmla="*/ 8814384 h 9217082"/>
              <a:gd name="connsiteX2253" fmla="*/ 7396744 w 8937338"/>
              <a:gd name="connsiteY2253" fmla="*/ 8827562 h 9217082"/>
              <a:gd name="connsiteX2254" fmla="*/ 7345052 w 8937338"/>
              <a:gd name="connsiteY2254" fmla="*/ 8844457 h 9217082"/>
              <a:gd name="connsiteX2255" fmla="*/ 7343700 w 8937338"/>
              <a:gd name="connsiteY2255" fmla="*/ 8834320 h 9217082"/>
              <a:gd name="connsiteX2256" fmla="*/ 7326808 w 8937338"/>
              <a:gd name="connsiteY2256" fmla="*/ 8823169 h 9217082"/>
              <a:gd name="connsiteX2257" fmla="*/ 7326806 w 8937338"/>
              <a:gd name="connsiteY2257" fmla="*/ 8823507 h 9217082"/>
              <a:gd name="connsiteX2258" fmla="*/ 7328496 w 8937338"/>
              <a:gd name="connsiteY2258" fmla="*/ 8832968 h 9217082"/>
              <a:gd name="connsiteX2259" fmla="*/ 7345052 w 8937338"/>
              <a:gd name="connsiteY2259" fmla="*/ 8844457 h 9217082"/>
              <a:gd name="connsiteX2260" fmla="*/ 7514654 w 8937338"/>
              <a:gd name="connsiteY2260" fmla="*/ 8834320 h 9217082"/>
              <a:gd name="connsiteX2261" fmla="*/ 7514655 w 8937338"/>
              <a:gd name="connsiteY2261" fmla="*/ 8805598 h 9217082"/>
              <a:gd name="connsiteX2262" fmla="*/ 7486276 w 8937338"/>
              <a:gd name="connsiteY2262" fmla="*/ 8791068 h 9217082"/>
              <a:gd name="connsiteX2263" fmla="*/ 7487290 w 8937338"/>
              <a:gd name="connsiteY2263" fmla="*/ 8819115 h 9217082"/>
              <a:gd name="connsiteX2264" fmla="*/ 7514654 w 8937338"/>
              <a:gd name="connsiteY2264" fmla="*/ 8834320 h 9217082"/>
              <a:gd name="connsiteX2265" fmla="*/ 7299442 w 8937338"/>
              <a:gd name="connsiteY2265" fmla="*/ 8863717 h 9217082"/>
              <a:gd name="connsiteX2266" fmla="*/ 7297415 w 8937338"/>
              <a:gd name="connsiteY2266" fmla="*/ 8852228 h 9217082"/>
              <a:gd name="connsiteX2267" fmla="*/ 7286264 w 8937338"/>
              <a:gd name="connsiteY2267" fmla="*/ 8844457 h 9217082"/>
              <a:gd name="connsiteX2268" fmla="*/ 7288630 w 8937338"/>
              <a:gd name="connsiteY2268" fmla="*/ 8855269 h 9217082"/>
              <a:gd name="connsiteX2269" fmla="*/ 7288629 w 8937338"/>
              <a:gd name="connsiteY2269" fmla="*/ 8854932 h 9217082"/>
              <a:gd name="connsiteX2270" fmla="*/ 7299442 w 8937338"/>
              <a:gd name="connsiteY2270" fmla="*/ 8863717 h 9217082"/>
              <a:gd name="connsiteX2271" fmla="*/ 7258561 w 8937338"/>
              <a:gd name="connsiteY2271" fmla="*/ 8877910 h 9217082"/>
              <a:gd name="connsiteX2272" fmla="*/ 7257884 w 8937338"/>
              <a:gd name="connsiteY2272" fmla="*/ 8874530 h 9217082"/>
              <a:gd name="connsiteX2273" fmla="*/ 7253155 w 8937338"/>
              <a:gd name="connsiteY2273" fmla="*/ 8870476 h 9217082"/>
              <a:gd name="connsiteX2274" fmla="*/ 7254168 w 8937338"/>
              <a:gd name="connsiteY2274" fmla="*/ 8873517 h 9217082"/>
              <a:gd name="connsiteX2275" fmla="*/ 7253830 w 8937338"/>
              <a:gd name="connsiteY2275" fmla="*/ 8873855 h 9217082"/>
              <a:gd name="connsiteX2276" fmla="*/ 7258561 w 8937338"/>
              <a:gd name="connsiteY2276" fmla="*/ 8877910 h 9217082"/>
              <a:gd name="connsiteX2277" fmla="*/ 7645745 w 8937338"/>
              <a:gd name="connsiteY2277" fmla="*/ 8833306 h 9217082"/>
              <a:gd name="connsiteX2278" fmla="*/ 7702842 w 8937338"/>
              <a:gd name="connsiteY2278" fmla="*/ 7882109 h 9217082"/>
              <a:gd name="connsiteX2279" fmla="*/ 7644392 w 8937338"/>
              <a:gd name="connsiteY2279" fmla="*/ 5447856 h 9217082"/>
              <a:gd name="connsiteX2280" fmla="*/ 6981857 w 8937338"/>
              <a:gd name="connsiteY2280" fmla="*/ 3075438 h 9217082"/>
              <a:gd name="connsiteX2281" fmla="*/ 6245328 w 8937338"/>
              <a:gd name="connsiteY2281" fmla="*/ 2302654 h 9217082"/>
              <a:gd name="connsiteX2282" fmla="*/ 6245666 w 8937338"/>
              <a:gd name="connsiteY2282" fmla="*/ 2302992 h 9217082"/>
              <a:gd name="connsiteX2283" fmla="*/ 5795303 w 8937338"/>
              <a:gd name="connsiteY2283" fmla="*/ 2134716 h 9217082"/>
              <a:gd name="connsiteX2284" fmla="*/ 6101063 w 8937338"/>
              <a:gd name="connsiteY2284" fmla="*/ 2257376 h 9217082"/>
              <a:gd name="connsiteX2285" fmla="*/ 6845023 w 8937338"/>
              <a:gd name="connsiteY2285" fmla="*/ 3044690 h 9217082"/>
              <a:gd name="connsiteX2286" fmla="*/ 7521074 w 8937338"/>
              <a:gd name="connsiteY2286" fmla="*/ 5428933 h 9217082"/>
              <a:gd name="connsiteX2287" fmla="*/ 7636622 w 8937338"/>
              <a:gd name="connsiteY2287" fmla="*/ 7853387 h 9217082"/>
              <a:gd name="connsiteX2288" fmla="*/ 7613646 w 8937338"/>
              <a:gd name="connsiteY2288" fmla="*/ 8817763 h 9217082"/>
              <a:gd name="connsiteX2289" fmla="*/ 7645745 w 8937338"/>
              <a:gd name="connsiteY2289" fmla="*/ 8833306 h 9217082"/>
              <a:gd name="connsiteX2290" fmla="*/ 7454518 w 8937338"/>
              <a:gd name="connsiteY2290" fmla="*/ 8864393 h 9217082"/>
              <a:gd name="connsiteX2291" fmla="*/ 7453843 w 8937338"/>
              <a:gd name="connsiteY2291" fmla="*/ 8839726 h 9217082"/>
              <a:gd name="connsiteX2292" fmla="*/ 7430192 w 8937338"/>
              <a:gd name="connsiteY2292" fmla="*/ 8825872 h 9217082"/>
              <a:gd name="connsiteX2293" fmla="*/ 7429854 w 8937338"/>
              <a:gd name="connsiteY2293" fmla="*/ 8826211 h 9217082"/>
              <a:gd name="connsiteX2294" fmla="*/ 7431544 w 8937338"/>
              <a:gd name="connsiteY2294" fmla="*/ 8850201 h 9217082"/>
              <a:gd name="connsiteX2295" fmla="*/ 7454518 w 8937338"/>
              <a:gd name="connsiteY2295" fmla="*/ 8864393 h 9217082"/>
              <a:gd name="connsiteX2296" fmla="*/ 7400799 w 8937338"/>
              <a:gd name="connsiteY2296" fmla="*/ 8883654 h 9217082"/>
              <a:gd name="connsiteX2297" fmla="*/ 7399785 w 8937338"/>
              <a:gd name="connsiteY2297" fmla="*/ 8869124 h 9217082"/>
              <a:gd name="connsiteX2298" fmla="*/ 7380527 w 8937338"/>
              <a:gd name="connsiteY2298" fmla="*/ 8857298 h 9217082"/>
              <a:gd name="connsiteX2299" fmla="*/ 7382216 w 8937338"/>
              <a:gd name="connsiteY2299" fmla="*/ 8870476 h 9217082"/>
              <a:gd name="connsiteX2300" fmla="*/ 7400799 w 8937338"/>
              <a:gd name="connsiteY2300" fmla="*/ 8883654 h 9217082"/>
              <a:gd name="connsiteX2301" fmla="*/ 7576822 w 8937338"/>
              <a:gd name="connsiteY2301" fmla="*/ 8868786 h 9217082"/>
              <a:gd name="connsiteX2302" fmla="*/ 7578173 w 8937338"/>
              <a:gd name="connsiteY2302" fmla="*/ 8838037 h 9217082"/>
              <a:gd name="connsiteX2303" fmla="*/ 7548103 w 8937338"/>
              <a:gd name="connsiteY2303" fmla="*/ 8822831 h 9217082"/>
              <a:gd name="connsiteX2304" fmla="*/ 7548102 w 8937338"/>
              <a:gd name="connsiteY2304" fmla="*/ 8852904 h 9217082"/>
              <a:gd name="connsiteX2305" fmla="*/ 7576822 w 8937338"/>
              <a:gd name="connsiteY2305" fmla="*/ 8868786 h 9217082"/>
              <a:gd name="connsiteX2306" fmla="*/ 7351809 w 8937338"/>
              <a:gd name="connsiteY2306" fmla="*/ 8904942 h 9217082"/>
              <a:gd name="connsiteX2307" fmla="*/ 7350120 w 8937338"/>
              <a:gd name="connsiteY2307" fmla="*/ 8889737 h 9217082"/>
              <a:gd name="connsiteX2308" fmla="*/ 7336267 w 8937338"/>
              <a:gd name="connsiteY2308" fmla="*/ 8879937 h 9217082"/>
              <a:gd name="connsiteX2309" fmla="*/ 7338633 w 8937338"/>
              <a:gd name="connsiteY2309" fmla="*/ 8894805 h 9217082"/>
              <a:gd name="connsiteX2310" fmla="*/ 7351809 w 8937338"/>
              <a:gd name="connsiteY2310" fmla="*/ 8904942 h 9217082"/>
              <a:gd name="connsiteX2311" fmla="*/ 7711626 w 8937338"/>
              <a:gd name="connsiteY2311" fmla="*/ 8865408 h 9217082"/>
              <a:gd name="connsiteX2312" fmla="*/ 7802509 w 8937338"/>
              <a:gd name="connsiteY2312" fmla="*/ 7910832 h 9217082"/>
              <a:gd name="connsiteX2313" fmla="*/ 7801159 w 8937338"/>
              <a:gd name="connsiteY2313" fmla="*/ 5463737 h 9217082"/>
              <a:gd name="connsiteX2314" fmla="*/ 7147744 w 8937338"/>
              <a:gd name="connsiteY2314" fmla="*/ 3088955 h 9217082"/>
              <a:gd name="connsiteX2315" fmla="*/ 6405133 w 8937338"/>
              <a:gd name="connsiteY2315" fmla="*/ 2318198 h 9217082"/>
              <a:gd name="connsiteX2316" fmla="*/ 5876388 w 8937338"/>
              <a:gd name="connsiteY2316" fmla="*/ 2119511 h 9217082"/>
              <a:gd name="connsiteX2317" fmla="*/ 6261207 w 8937338"/>
              <a:gd name="connsiteY2317" fmla="*/ 2272919 h 9217082"/>
              <a:gd name="connsiteX2318" fmla="*/ 7010574 w 8937338"/>
              <a:gd name="connsiteY2318" fmla="*/ 3057867 h 9217082"/>
              <a:gd name="connsiteX2319" fmla="*/ 7677842 w 8937338"/>
              <a:gd name="connsiteY2319" fmla="*/ 5445152 h 9217082"/>
              <a:gd name="connsiteX2320" fmla="*/ 7677503 w 8937338"/>
              <a:gd name="connsiteY2320" fmla="*/ 5445153 h 9217082"/>
              <a:gd name="connsiteX2321" fmla="*/ 7735952 w 8937338"/>
              <a:gd name="connsiteY2321" fmla="*/ 7883123 h 9217082"/>
              <a:gd name="connsiteX2322" fmla="*/ 7677504 w 8937338"/>
              <a:gd name="connsiteY2322" fmla="*/ 8848850 h 9217082"/>
              <a:gd name="connsiteX2323" fmla="*/ 7711626 w 8937338"/>
              <a:gd name="connsiteY2323" fmla="*/ 8865408 h 9217082"/>
              <a:gd name="connsiteX2324" fmla="*/ 7308902 w 8937338"/>
              <a:gd name="connsiteY2324" fmla="*/ 8921161 h 9217082"/>
              <a:gd name="connsiteX2325" fmla="*/ 7307548 w 8937338"/>
              <a:gd name="connsiteY2325" fmla="*/ 8913052 h 9217082"/>
              <a:gd name="connsiteX2326" fmla="*/ 7300116 w 8937338"/>
              <a:gd name="connsiteY2326" fmla="*/ 8907307 h 9217082"/>
              <a:gd name="connsiteX2327" fmla="*/ 7301794 w 8937338"/>
              <a:gd name="connsiteY2327" fmla="*/ 8915022 h 9217082"/>
              <a:gd name="connsiteX2328" fmla="*/ 7301468 w 8937338"/>
              <a:gd name="connsiteY2328" fmla="*/ 8914741 h 9217082"/>
              <a:gd name="connsiteX2329" fmla="*/ 7301806 w 8937338"/>
              <a:gd name="connsiteY2329" fmla="*/ 8915079 h 9217082"/>
              <a:gd name="connsiteX2330" fmla="*/ 7301794 w 8937338"/>
              <a:gd name="connsiteY2330" fmla="*/ 8915022 h 9217082"/>
              <a:gd name="connsiteX2331" fmla="*/ 7513981 w 8937338"/>
              <a:gd name="connsiteY2331" fmla="*/ 8900549 h 9217082"/>
              <a:gd name="connsiteX2332" fmla="*/ 7513980 w 8937338"/>
              <a:gd name="connsiteY2332" fmla="*/ 8872841 h 9217082"/>
              <a:gd name="connsiteX2333" fmla="*/ 7488303 w 8937338"/>
              <a:gd name="connsiteY2333" fmla="*/ 8858649 h 9217082"/>
              <a:gd name="connsiteX2334" fmla="*/ 7489316 w 8937338"/>
              <a:gd name="connsiteY2334" fmla="*/ 8885682 h 9217082"/>
              <a:gd name="connsiteX2335" fmla="*/ 7513981 w 8937338"/>
              <a:gd name="connsiteY2335" fmla="*/ 8900549 h 9217082"/>
              <a:gd name="connsiteX2336" fmla="*/ 7456543 w 8937338"/>
              <a:gd name="connsiteY2336" fmla="*/ 8921837 h 9217082"/>
              <a:gd name="connsiteX2337" fmla="*/ 7456207 w 8937338"/>
              <a:gd name="connsiteY2337" fmla="*/ 8904942 h 9217082"/>
              <a:gd name="connsiteX2338" fmla="*/ 7435261 w 8937338"/>
              <a:gd name="connsiteY2338" fmla="*/ 8891763 h 9217082"/>
              <a:gd name="connsiteX2339" fmla="*/ 7434922 w 8937338"/>
              <a:gd name="connsiteY2339" fmla="*/ 8891763 h 9217082"/>
              <a:gd name="connsiteX2340" fmla="*/ 7436273 w 8937338"/>
              <a:gd name="connsiteY2340" fmla="*/ 8908320 h 9217082"/>
              <a:gd name="connsiteX2341" fmla="*/ 7456543 w 8937338"/>
              <a:gd name="connsiteY2341" fmla="*/ 8921837 h 9217082"/>
              <a:gd name="connsiteX2342" fmla="*/ 7639325 w 8937338"/>
              <a:gd name="connsiteY2342" fmla="*/ 8902239 h 9217082"/>
              <a:gd name="connsiteX2343" fmla="*/ 7642366 w 8937338"/>
              <a:gd name="connsiteY2343" fmla="*/ 8869124 h 9217082"/>
              <a:gd name="connsiteX2344" fmla="*/ 7611621 w 8937338"/>
              <a:gd name="connsiteY2344" fmla="*/ 8854256 h 9217082"/>
              <a:gd name="connsiteX2345" fmla="*/ 7609932 w 8937338"/>
              <a:gd name="connsiteY2345" fmla="*/ 8886695 h 9217082"/>
              <a:gd name="connsiteX2346" fmla="*/ 7639325 w 8937338"/>
              <a:gd name="connsiteY2346" fmla="*/ 8902239 h 9217082"/>
              <a:gd name="connsiteX2347" fmla="*/ 7405191 w 8937338"/>
              <a:gd name="connsiteY2347" fmla="*/ 8945490 h 9217082"/>
              <a:gd name="connsiteX2348" fmla="*/ 7403839 w 8937338"/>
              <a:gd name="connsiteY2348" fmla="*/ 8926906 h 9217082"/>
              <a:gd name="connsiteX2349" fmla="*/ 7387622 w 8937338"/>
              <a:gd name="connsiteY2349" fmla="*/ 8915754 h 9217082"/>
              <a:gd name="connsiteX2350" fmla="*/ 7387623 w 8937338"/>
              <a:gd name="connsiteY2350" fmla="*/ 8916092 h 9217082"/>
              <a:gd name="connsiteX2351" fmla="*/ 7389650 w 8937338"/>
              <a:gd name="connsiteY2351" fmla="*/ 8933664 h 9217082"/>
              <a:gd name="connsiteX2352" fmla="*/ 7405191 w 8937338"/>
              <a:gd name="connsiteY2352" fmla="*/ 8945490 h 9217082"/>
              <a:gd name="connsiteX2353" fmla="*/ 7778859 w 8937338"/>
              <a:gd name="connsiteY2353" fmla="*/ 8896833 h 9217082"/>
              <a:gd name="connsiteX2354" fmla="*/ 7903529 w 8937338"/>
              <a:gd name="connsiteY2354" fmla="*/ 7939890 h 9217082"/>
              <a:gd name="connsiteX2355" fmla="*/ 7958936 w 8937338"/>
              <a:gd name="connsiteY2355" fmla="*/ 5479957 h 9217082"/>
              <a:gd name="connsiteX2356" fmla="*/ 7314646 w 8937338"/>
              <a:gd name="connsiteY2356" fmla="*/ 3103146 h 9217082"/>
              <a:gd name="connsiteX2357" fmla="*/ 6565616 w 8937338"/>
              <a:gd name="connsiteY2357" fmla="*/ 2334417 h 9217082"/>
              <a:gd name="connsiteX2358" fmla="*/ 5955110 w 8937338"/>
              <a:gd name="connsiteY2358" fmla="*/ 2099912 h 9217082"/>
              <a:gd name="connsiteX2359" fmla="*/ 6422026 w 8937338"/>
              <a:gd name="connsiteY2359" fmla="*/ 2289138 h 9217082"/>
              <a:gd name="connsiteX2360" fmla="*/ 7177137 w 8937338"/>
              <a:gd name="connsiteY2360" fmla="*/ 3071722 h 9217082"/>
              <a:gd name="connsiteX2361" fmla="*/ 7835619 w 8937338"/>
              <a:gd name="connsiteY2361" fmla="*/ 5461709 h 9217082"/>
              <a:gd name="connsiteX2362" fmla="*/ 7836970 w 8937338"/>
              <a:gd name="connsiteY2362" fmla="*/ 7913197 h 9217082"/>
              <a:gd name="connsiteX2363" fmla="*/ 7744399 w 8937338"/>
              <a:gd name="connsiteY2363" fmla="*/ 8880951 h 9217082"/>
              <a:gd name="connsiteX2364" fmla="*/ 7778522 w 8937338"/>
              <a:gd name="connsiteY2364" fmla="*/ 8896833 h 9217082"/>
              <a:gd name="connsiteX2365" fmla="*/ 7359241 w 8937338"/>
              <a:gd name="connsiteY2365" fmla="*/ 8964412 h 9217082"/>
              <a:gd name="connsiteX2366" fmla="*/ 7357553 w 8937338"/>
              <a:gd name="connsiteY2366" fmla="*/ 8951572 h 9217082"/>
              <a:gd name="connsiteX2367" fmla="*/ 7347079 w 8937338"/>
              <a:gd name="connsiteY2367" fmla="*/ 8943463 h 9217082"/>
              <a:gd name="connsiteX2368" fmla="*/ 7349106 w 8937338"/>
              <a:gd name="connsiteY2368" fmla="*/ 8955965 h 9217082"/>
              <a:gd name="connsiteX2369" fmla="*/ 7359241 w 8937338"/>
              <a:gd name="connsiteY2369" fmla="*/ 8964412 h 9217082"/>
              <a:gd name="connsiteX2370" fmla="*/ 7573443 w 8937338"/>
              <a:gd name="connsiteY2370" fmla="*/ 8936029 h 9217082"/>
              <a:gd name="connsiteX2371" fmla="*/ 7575133 w 8937338"/>
              <a:gd name="connsiteY2371" fmla="*/ 8906293 h 9217082"/>
              <a:gd name="connsiteX2372" fmla="*/ 7574796 w 8937338"/>
              <a:gd name="connsiteY2372" fmla="*/ 8905955 h 9217082"/>
              <a:gd name="connsiteX2373" fmla="*/ 7547767 w 8937338"/>
              <a:gd name="connsiteY2373" fmla="*/ 8891088 h 9217082"/>
              <a:gd name="connsiteX2374" fmla="*/ 7547428 w 8937338"/>
              <a:gd name="connsiteY2374" fmla="*/ 8920485 h 9217082"/>
              <a:gd name="connsiteX2375" fmla="*/ 7573443 w 8937338"/>
              <a:gd name="connsiteY2375" fmla="*/ 8936029 h 9217082"/>
              <a:gd name="connsiteX2376" fmla="*/ 7318699 w 8937338"/>
              <a:gd name="connsiteY2376" fmla="*/ 8978267 h 9217082"/>
              <a:gd name="connsiteX2377" fmla="*/ 7318023 w 8937338"/>
              <a:gd name="connsiteY2377" fmla="*/ 8974212 h 9217082"/>
              <a:gd name="connsiteX2378" fmla="*/ 7314308 w 8937338"/>
              <a:gd name="connsiteY2378" fmla="*/ 8970833 h 9217082"/>
              <a:gd name="connsiteX2379" fmla="*/ 7314983 w 8937338"/>
              <a:gd name="connsiteY2379" fmla="*/ 8974549 h 9217082"/>
              <a:gd name="connsiteX2380" fmla="*/ 7318699 w 8937338"/>
              <a:gd name="connsiteY2380" fmla="*/ 8978267 h 9217082"/>
              <a:gd name="connsiteX2381" fmla="*/ 7513305 w 8937338"/>
              <a:gd name="connsiteY2381" fmla="*/ 8960019 h 9217082"/>
              <a:gd name="connsiteX2382" fmla="*/ 7513305 w 8937338"/>
              <a:gd name="connsiteY2382" fmla="*/ 8939745 h 9217082"/>
              <a:gd name="connsiteX2383" fmla="*/ 7490330 w 8937338"/>
              <a:gd name="connsiteY2383" fmla="*/ 8925892 h 9217082"/>
              <a:gd name="connsiteX2384" fmla="*/ 7491006 w 8937338"/>
              <a:gd name="connsiteY2384" fmla="*/ 8945152 h 9217082"/>
              <a:gd name="connsiteX2385" fmla="*/ 7512968 w 8937338"/>
              <a:gd name="connsiteY2385" fmla="*/ 8960019 h 9217082"/>
              <a:gd name="connsiteX2386" fmla="*/ 7702843 w 8937338"/>
              <a:gd name="connsiteY2386" fmla="*/ 8936029 h 9217082"/>
              <a:gd name="connsiteX2387" fmla="*/ 7707573 w 8937338"/>
              <a:gd name="connsiteY2387" fmla="*/ 8900887 h 9217082"/>
              <a:gd name="connsiteX2388" fmla="*/ 7674800 w 8937338"/>
              <a:gd name="connsiteY2388" fmla="*/ 8885006 h 9217082"/>
              <a:gd name="connsiteX2389" fmla="*/ 7671757 w 8937338"/>
              <a:gd name="connsiteY2389" fmla="*/ 8919472 h 9217082"/>
              <a:gd name="connsiteX2390" fmla="*/ 7702843 w 8937338"/>
              <a:gd name="connsiteY2390" fmla="*/ 8936029 h 9217082"/>
              <a:gd name="connsiteX2391" fmla="*/ 7846092 w 8937338"/>
              <a:gd name="connsiteY2391" fmla="*/ 8928256 h 9217082"/>
              <a:gd name="connsiteX2392" fmla="*/ 8003534 w 8937338"/>
              <a:gd name="connsiteY2392" fmla="*/ 7968612 h 9217082"/>
              <a:gd name="connsiteX2393" fmla="*/ 8116043 w 8937338"/>
              <a:gd name="connsiteY2393" fmla="*/ 5495500 h 9217082"/>
              <a:gd name="connsiteX2394" fmla="*/ 7480532 w 8937338"/>
              <a:gd name="connsiteY2394" fmla="*/ 3116324 h 9217082"/>
              <a:gd name="connsiteX2395" fmla="*/ 6725421 w 8937338"/>
              <a:gd name="connsiteY2395" fmla="*/ 2349285 h 9217082"/>
              <a:gd name="connsiteX2396" fmla="*/ 5836858 w 8937338"/>
              <a:gd name="connsiteY2396" fmla="*/ 2038076 h 9217082"/>
              <a:gd name="connsiteX2397" fmla="*/ 6582172 w 8937338"/>
              <a:gd name="connsiteY2397" fmla="*/ 2304344 h 9217082"/>
              <a:gd name="connsiteX2398" fmla="*/ 7342686 w 8937338"/>
              <a:gd name="connsiteY2398" fmla="*/ 3084562 h 9217082"/>
              <a:gd name="connsiteX2399" fmla="*/ 7992385 w 8937338"/>
              <a:gd name="connsiteY2399" fmla="*/ 5477591 h 9217082"/>
              <a:gd name="connsiteX2400" fmla="*/ 7936977 w 8937338"/>
              <a:gd name="connsiteY2400" fmla="*/ 7942932 h 9217082"/>
              <a:gd name="connsiteX2401" fmla="*/ 7810281 w 8937338"/>
              <a:gd name="connsiteY2401" fmla="*/ 8911361 h 9217082"/>
              <a:gd name="connsiteX2402" fmla="*/ 7846094 w 8937338"/>
              <a:gd name="connsiteY2402" fmla="*/ 8927919 h 9217082"/>
              <a:gd name="connsiteX2403" fmla="*/ 7458572 w 8937338"/>
              <a:gd name="connsiteY2403" fmla="*/ 8985026 h 9217082"/>
              <a:gd name="connsiteX2404" fmla="*/ 7457897 w 8937338"/>
              <a:gd name="connsiteY2404" fmla="*/ 8963061 h 9217082"/>
              <a:gd name="connsiteX2405" fmla="*/ 7439679 w 8937338"/>
              <a:gd name="connsiteY2405" fmla="*/ 8950917 h 9217082"/>
              <a:gd name="connsiteX2406" fmla="*/ 7439652 w 8937338"/>
              <a:gd name="connsiteY2406" fmla="*/ 8950558 h 9217082"/>
              <a:gd name="connsiteX2407" fmla="*/ 7439651 w 8937338"/>
              <a:gd name="connsiteY2407" fmla="*/ 8950897 h 9217082"/>
              <a:gd name="connsiteX2408" fmla="*/ 7439679 w 8937338"/>
              <a:gd name="connsiteY2408" fmla="*/ 8950917 h 9217082"/>
              <a:gd name="connsiteX2409" fmla="*/ 7441341 w 8937338"/>
              <a:gd name="connsiteY2409" fmla="*/ 8972184 h 9217082"/>
              <a:gd name="connsiteX2410" fmla="*/ 7458572 w 8937338"/>
              <a:gd name="connsiteY2410" fmla="*/ 8985026 h 9217082"/>
              <a:gd name="connsiteX2411" fmla="*/ 7632905 w 8937338"/>
              <a:gd name="connsiteY2411" fmla="*/ 8971508 h 9217082"/>
              <a:gd name="connsiteX2412" fmla="*/ 7635947 w 8937338"/>
              <a:gd name="connsiteY2412" fmla="*/ 8938732 h 9217082"/>
              <a:gd name="connsiteX2413" fmla="*/ 7635609 w 8937338"/>
              <a:gd name="connsiteY2413" fmla="*/ 8939070 h 9217082"/>
              <a:gd name="connsiteX2414" fmla="*/ 7607567 w 8937338"/>
              <a:gd name="connsiteY2414" fmla="*/ 8924202 h 9217082"/>
              <a:gd name="connsiteX2415" fmla="*/ 7605877 w 8937338"/>
              <a:gd name="connsiteY2415" fmla="*/ 8955965 h 9217082"/>
              <a:gd name="connsiteX2416" fmla="*/ 7632905 w 8937338"/>
              <a:gd name="connsiteY2416" fmla="*/ 8971508 h 9217082"/>
              <a:gd name="connsiteX2417" fmla="*/ 7409582 w 8937338"/>
              <a:gd name="connsiteY2417" fmla="*/ 9006989 h 9217082"/>
              <a:gd name="connsiteX2418" fmla="*/ 7408568 w 8937338"/>
              <a:gd name="connsiteY2418" fmla="*/ 8990769 h 9217082"/>
              <a:gd name="connsiteX2419" fmla="*/ 7395393 w 8937338"/>
              <a:gd name="connsiteY2419" fmla="*/ 8980633 h 9217082"/>
              <a:gd name="connsiteX2420" fmla="*/ 7395054 w 8937338"/>
              <a:gd name="connsiteY2420" fmla="*/ 8980633 h 9217082"/>
              <a:gd name="connsiteX2421" fmla="*/ 7397083 w 8937338"/>
              <a:gd name="connsiteY2421" fmla="*/ 8996513 h 9217082"/>
              <a:gd name="connsiteX2422" fmla="*/ 7409582 w 8937338"/>
              <a:gd name="connsiteY2422" fmla="*/ 9006989 h 9217082"/>
              <a:gd name="connsiteX2423" fmla="*/ 7766359 w 8937338"/>
              <a:gd name="connsiteY2423" fmla="*/ 8968806 h 9217082"/>
              <a:gd name="connsiteX2424" fmla="*/ 7772442 w 8937338"/>
              <a:gd name="connsiteY2424" fmla="*/ 8931298 h 9217082"/>
              <a:gd name="connsiteX2425" fmla="*/ 7739332 w 8937338"/>
              <a:gd name="connsiteY2425" fmla="*/ 8916092 h 9217082"/>
              <a:gd name="connsiteX2426" fmla="*/ 7734602 w 8937338"/>
              <a:gd name="connsiteY2426" fmla="*/ 8952586 h 9217082"/>
              <a:gd name="connsiteX2427" fmla="*/ 7766359 w 8937338"/>
              <a:gd name="connsiteY2427" fmla="*/ 8968806 h 9217082"/>
              <a:gd name="connsiteX2428" fmla="*/ 7366000 w 8937338"/>
              <a:gd name="connsiteY2428" fmla="*/ 9023545 h 9217082"/>
              <a:gd name="connsiteX2429" fmla="*/ 7364985 w 8937338"/>
              <a:gd name="connsiteY2429" fmla="*/ 9013746 h 9217082"/>
              <a:gd name="connsiteX2430" fmla="*/ 7357891 w 8937338"/>
              <a:gd name="connsiteY2430" fmla="*/ 9007664 h 9217082"/>
              <a:gd name="connsiteX2431" fmla="*/ 7359579 w 8937338"/>
              <a:gd name="connsiteY2431" fmla="*/ 9017126 h 9217082"/>
              <a:gd name="connsiteX2432" fmla="*/ 7359242 w 8937338"/>
              <a:gd name="connsiteY2432" fmla="*/ 9017126 h 9217082"/>
              <a:gd name="connsiteX2433" fmla="*/ 7366000 w 8937338"/>
              <a:gd name="connsiteY2433" fmla="*/ 9023545 h 9217082"/>
              <a:gd name="connsiteX2434" fmla="*/ 7569728 w 8937338"/>
              <a:gd name="connsiteY2434" fmla="*/ 8997190 h 9217082"/>
              <a:gd name="connsiteX2435" fmla="*/ 7571078 w 8937338"/>
              <a:gd name="connsiteY2435" fmla="*/ 8974212 h 9217082"/>
              <a:gd name="connsiteX2436" fmla="*/ 7546752 w 8937338"/>
              <a:gd name="connsiteY2436" fmla="*/ 8959682 h 9217082"/>
              <a:gd name="connsiteX2437" fmla="*/ 7546415 w 8937338"/>
              <a:gd name="connsiteY2437" fmla="*/ 8981983 h 9217082"/>
              <a:gd name="connsiteX2438" fmla="*/ 7546076 w 8937338"/>
              <a:gd name="connsiteY2438" fmla="*/ 8981983 h 9217082"/>
              <a:gd name="connsiteX2439" fmla="*/ 7569728 w 8937338"/>
              <a:gd name="connsiteY2439" fmla="*/ 8997190 h 9217082"/>
              <a:gd name="connsiteX2440" fmla="*/ 7914003 w 8937338"/>
              <a:gd name="connsiteY2440" fmla="*/ 8958669 h 9217082"/>
              <a:gd name="connsiteX2441" fmla="*/ 7914004 w 8937338"/>
              <a:gd name="connsiteY2441" fmla="*/ 8958331 h 9217082"/>
              <a:gd name="connsiteX2442" fmla="*/ 8103878 w 8937338"/>
              <a:gd name="connsiteY2442" fmla="*/ 7996996 h 9217082"/>
              <a:gd name="connsiteX2443" fmla="*/ 8273146 w 8937338"/>
              <a:gd name="connsiteY2443" fmla="*/ 5510706 h 9217082"/>
              <a:gd name="connsiteX2444" fmla="*/ 7646757 w 8937338"/>
              <a:gd name="connsiteY2444" fmla="*/ 3129503 h 9217082"/>
              <a:gd name="connsiteX2445" fmla="*/ 6885567 w 8937338"/>
              <a:gd name="connsiteY2445" fmla="*/ 2364490 h 9217082"/>
              <a:gd name="connsiteX2446" fmla="*/ 5641578 w 8937338"/>
              <a:gd name="connsiteY2446" fmla="*/ 1986039 h 9217082"/>
              <a:gd name="connsiteX2447" fmla="*/ 6742652 w 8937338"/>
              <a:gd name="connsiteY2447" fmla="*/ 2319887 h 9217082"/>
              <a:gd name="connsiteX2448" fmla="*/ 7508912 w 8937338"/>
              <a:gd name="connsiteY2448" fmla="*/ 3097741 h 9217082"/>
              <a:gd name="connsiteX2449" fmla="*/ 8149826 w 8937338"/>
              <a:gd name="connsiteY2449" fmla="*/ 5493811 h 9217082"/>
              <a:gd name="connsiteX2450" fmla="*/ 8036983 w 8937338"/>
              <a:gd name="connsiteY2450" fmla="*/ 7972668 h 9217082"/>
              <a:gd name="connsiteX2451" fmla="*/ 7877851 w 8937338"/>
              <a:gd name="connsiteY2451" fmla="*/ 8942449 h 9217082"/>
              <a:gd name="connsiteX2452" fmla="*/ 7914003 w 8937338"/>
              <a:gd name="connsiteY2452" fmla="*/ 8958669 h 9217082"/>
              <a:gd name="connsiteX2453" fmla="*/ 7511953 w 8937338"/>
              <a:gd name="connsiteY2453" fmla="*/ 9024898 h 9217082"/>
              <a:gd name="connsiteX2454" fmla="*/ 7511953 w 8937338"/>
              <a:gd name="connsiteY2454" fmla="*/ 9024560 h 9217082"/>
              <a:gd name="connsiteX2455" fmla="*/ 7512291 w 8937338"/>
              <a:gd name="connsiteY2455" fmla="*/ 8999892 h 9217082"/>
              <a:gd name="connsiteX2456" fmla="*/ 7492020 w 8937338"/>
              <a:gd name="connsiteY2456" fmla="*/ 8986376 h 9217082"/>
              <a:gd name="connsiteX2457" fmla="*/ 7492696 w 8937338"/>
              <a:gd name="connsiteY2457" fmla="*/ 9010705 h 9217082"/>
              <a:gd name="connsiteX2458" fmla="*/ 7511953 w 8937338"/>
              <a:gd name="connsiteY2458" fmla="*/ 9024898 h 9217082"/>
              <a:gd name="connsiteX2459" fmla="*/ 7693382 w 8937338"/>
              <a:gd name="connsiteY2459" fmla="*/ 9005975 h 9217082"/>
              <a:gd name="connsiteX2460" fmla="*/ 7698111 w 8937338"/>
              <a:gd name="connsiteY2460" fmla="*/ 8971508 h 9217082"/>
              <a:gd name="connsiteX2461" fmla="*/ 7697774 w 8937338"/>
              <a:gd name="connsiteY2461" fmla="*/ 8971171 h 9217082"/>
              <a:gd name="connsiteX2462" fmla="*/ 7668044 w 8937338"/>
              <a:gd name="connsiteY2462" fmla="*/ 8955627 h 9217082"/>
              <a:gd name="connsiteX2463" fmla="*/ 7665003 w 8937338"/>
              <a:gd name="connsiteY2463" fmla="*/ 8989756 h 9217082"/>
              <a:gd name="connsiteX2464" fmla="*/ 7693382 w 8937338"/>
              <a:gd name="connsiteY2464" fmla="*/ 9005975 h 9217082"/>
              <a:gd name="connsiteX2465" fmla="*/ 7459923 w 8937338"/>
              <a:gd name="connsiteY2465" fmla="*/ 9048551 h 9217082"/>
              <a:gd name="connsiteX2466" fmla="*/ 7459584 w 8937338"/>
              <a:gd name="connsiteY2466" fmla="*/ 9028276 h 9217082"/>
              <a:gd name="connsiteX2467" fmla="*/ 7444383 w 8937338"/>
              <a:gd name="connsiteY2467" fmla="*/ 9017126 h 9217082"/>
              <a:gd name="connsiteX2468" fmla="*/ 7444044 w 8937338"/>
              <a:gd name="connsiteY2468" fmla="*/ 9017126 h 9217082"/>
              <a:gd name="connsiteX2469" fmla="*/ 7445397 w 8937338"/>
              <a:gd name="connsiteY2469" fmla="*/ 9037062 h 9217082"/>
              <a:gd name="connsiteX2470" fmla="*/ 7459923 w 8937338"/>
              <a:gd name="connsiteY2470" fmla="*/ 9048551 h 9217082"/>
              <a:gd name="connsiteX2471" fmla="*/ 7831227 w 8937338"/>
              <a:gd name="connsiteY2471" fmla="*/ 9001582 h 9217082"/>
              <a:gd name="connsiteX2472" fmla="*/ 7839337 w 8937338"/>
              <a:gd name="connsiteY2472" fmla="*/ 8962385 h 9217082"/>
              <a:gd name="connsiteX2473" fmla="*/ 7804537 w 8937338"/>
              <a:gd name="connsiteY2473" fmla="*/ 8946166 h 9217082"/>
              <a:gd name="connsiteX2474" fmla="*/ 7798119 w 8937338"/>
              <a:gd name="connsiteY2474" fmla="*/ 8984687 h 9217082"/>
              <a:gd name="connsiteX2475" fmla="*/ 7831227 w 8937338"/>
              <a:gd name="connsiteY2475" fmla="*/ 9001582 h 9217082"/>
              <a:gd name="connsiteX2476" fmla="*/ 7627162 w 8937338"/>
              <a:gd name="connsiteY2476" fmla="*/ 9034021 h 9217082"/>
              <a:gd name="connsiteX2477" fmla="*/ 7629865 w 8937338"/>
              <a:gd name="connsiteY2477" fmla="*/ 9008339 h 9217082"/>
              <a:gd name="connsiteX2478" fmla="*/ 7604187 w 8937338"/>
              <a:gd name="connsiteY2478" fmla="*/ 8993810 h 9217082"/>
              <a:gd name="connsiteX2479" fmla="*/ 7602838 w 8937338"/>
              <a:gd name="connsiteY2479" fmla="*/ 9018477 h 9217082"/>
              <a:gd name="connsiteX2480" fmla="*/ 7627162 w 8937338"/>
              <a:gd name="connsiteY2480" fmla="*/ 9034021 h 9217082"/>
              <a:gd name="connsiteX2481" fmla="*/ 7982588 w 8937338"/>
              <a:gd name="connsiteY2481" fmla="*/ 8988742 h 9217082"/>
              <a:gd name="connsiteX2482" fmla="*/ 8204221 w 8937338"/>
              <a:gd name="connsiteY2482" fmla="*/ 8026394 h 9217082"/>
              <a:gd name="connsiteX2483" fmla="*/ 8430586 w 8937338"/>
              <a:gd name="connsiteY2483" fmla="*/ 5527263 h 9217082"/>
              <a:gd name="connsiteX2484" fmla="*/ 7812984 w 8937338"/>
              <a:gd name="connsiteY2484" fmla="*/ 3144032 h 9217082"/>
              <a:gd name="connsiteX2485" fmla="*/ 7045710 w 8937338"/>
              <a:gd name="connsiteY2485" fmla="*/ 2380710 h 9217082"/>
              <a:gd name="connsiteX2486" fmla="*/ 5479746 w 8937338"/>
              <a:gd name="connsiteY2486" fmla="*/ 1948532 h 9217082"/>
              <a:gd name="connsiteX2487" fmla="*/ 5480083 w 8937338"/>
              <a:gd name="connsiteY2487" fmla="*/ 1948532 h 9217082"/>
              <a:gd name="connsiteX2488" fmla="*/ 5468257 w 8937338"/>
              <a:gd name="connsiteY2488" fmla="*/ 1953938 h 9217082"/>
              <a:gd name="connsiteX2489" fmla="*/ 6903135 w 8937338"/>
              <a:gd name="connsiteY2489" fmla="*/ 2336107 h 9217082"/>
              <a:gd name="connsiteX2490" fmla="*/ 7675138 w 8937338"/>
              <a:gd name="connsiteY2490" fmla="*/ 3111594 h 9217082"/>
              <a:gd name="connsiteX2491" fmla="*/ 8307267 w 8937338"/>
              <a:gd name="connsiteY2491" fmla="*/ 5510368 h 9217082"/>
              <a:gd name="connsiteX2492" fmla="*/ 8137325 w 8937338"/>
              <a:gd name="connsiteY2492" fmla="*/ 8002741 h 9217082"/>
              <a:gd name="connsiteX2493" fmla="*/ 7945424 w 8937338"/>
              <a:gd name="connsiteY2493" fmla="*/ 8972522 h 9217082"/>
              <a:gd name="connsiteX2494" fmla="*/ 7982588 w 8937338"/>
              <a:gd name="connsiteY2494" fmla="*/ 8988742 h 9217082"/>
              <a:gd name="connsiteX2495" fmla="*/ 7413975 w 8937338"/>
              <a:gd name="connsiteY2495" fmla="*/ 9067472 h 9217082"/>
              <a:gd name="connsiteX2496" fmla="*/ 7412962 w 8937338"/>
              <a:gd name="connsiteY2496" fmla="*/ 9053957 h 9217082"/>
              <a:gd name="connsiteX2497" fmla="*/ 7402826 w 8937338"/>
              <a:gd name="connsiteY2497" fmla="*/ 9045509 h 9217082"/>
              <a:gd name="connsiteX2498" fmla="*/ 7404515 w 8937338"/>
              <a:gd name="connsiteY2498" fmla="*/ 9058688 h 9217082"/>
              <a:gd name="connsiteX2499" fmla="*/ 7413975 w 8937338"/>
              <a:gd name="connsiteY2499" fmla="*/ 9067472 h 9217082"/>
              <a:gd name="connsiteX2500" fmla="*/ 7373094 w 8937338"/>
              <a:gd name="connsiteY2500" fmla="*/ 9080990 h 9217082"/>
              <a:gd name="connsiteX2501" fmla="*/ 7372418 w 8937338"/>
              <a:gd name="connsiteY2501" fmla="*/ 9075245 h 9217082"/>
              <a:gd name="connsiteX2502" fmla="*/ 7368701 w 8937338"/>
              <a:gd name="connsiteY2502" fmla="*/ 9071865 h 9217082"/>
              <a:gd name="connsiteX2503" fmla="*/ 7369714 w 8937338"/>
              <a:gd name="connsiteY2503" fmla="*/ 9077272 h 9217082"/>
              <a:gd name="connsiteX2504" fmla="*/ 7373094 w 8937338"/>
              <a:gd name="connsiteY2504" fmla="*/ 9080990 h 9217082"/>
              <a:gd name="connsiteX2505" fmla="*/ 7566011 w 8937338"/>
              <a:gd name="connsiteY2505" fmla="*/ 9064094 h 9217082"/>
              <a:gd name="connsiteX2506" fmla="*/ 7567700 w 8937338"/>
              <a:gd name="connsiteY2506" fmla="*/ 9036047 h 9217082"/>
              <a:gd name="connsiteX2507" fmla="*/ 7545740 w 8937338"/>
              <a:gd name="connsiteY2507" fmla="*/ 9021857 h 9217082"/>
              <a:gd name="connsiteX2508" fmla="*/ 7545401 w 8937338"/>
              <a:gd name="connsiteY2508" fmla="*/ 9049564 h 9217082"/>
              <a:gd name="connsiteX2509" fmla="*/ 7566011 w 8937338"/>
              <a:gd name="connsiteY2509" fmla="*/ 9064094 h 9217082"/>
              <a:gd name="connsiteX2510" fmla="*/ 7754196 w 8937338"/>
              <a:gd name="connsiteY2510" fmla="*/ 9040441 h 9217082"/>
              <a:gd name="connsiteX2511" fmla="*/ 7760615 w 8937338"/>
              <a:gd name="connsiteY2511" fmla="*/ 9003609 h 9217082"/>
              <a:gd name="connsiteX2512" fmla="*/ 7729871 w 8937338"/>
              <a:gd name="connsiteY2512" fmla="*/ 8988066 h 9217082"/>
              <a:gd name="connsiteX2513" fmla="*/ 7725181 w 8937338"/>
              <a:gd name="connsiteY2513" fmla="*/ 9023906 h 9217082"/>
              <a:gd name="connsiteX2514" fmla="*/ 7725142 w 8937338"/>
              <a:gd name="connsiteY2514" fmla="*/ 9023883 h 9217082"/>
              <a:gd name="connsiteX2515" fmla="*/ 7725141 w 8937338"/>
              <a:gd name="connsiteY2515" fmla="*/ 9024221 h 9217082"/>
              <a:gd name="connsiteX2516" fmla="*/ 7725181 w 8937338"/>
              <a:gd name="connsiteY2516" fmla="*/ 9023906 h 9217082"/>
              <a:gd name="connsiteX2517" fmla="*/ 7896096 w 8937338"/>
              <a:gd name="connsiteY2517" fmla="*/ 9033682 h 9217082"/>
              <a:gd name="connsiteX2518" fmla="*/ 7895793 w 8937338"/>
              <a:gd name="connsiteY2518" fmla="*/ 9033533 h 9217082"/>
              <a:gd name="connsiteX2519" fmla="*/ 7905555 w 8937338"/>
              <a:gd name="connsiteY2519" fmla="*/ 8992459 h 9217082"/>
              <a:gd name="connsiteX2520" fmla="*/ 7870757 w 8937338"/>
              <a:gd name="connsiteY2520" fmla="*/ 8976915 h 9217082"/>
              <a:gd name="connsiteX2521" fmla="*/ 7862650 w 8937338"/>
              <a:gd name="connsiteY2521" fmla="*/ 9017126 h 9217082"/>
              <a:gd name="connsiteX2522" fmla="*/ 7895793 w 8937338"/>
              <a:gd name="connsiteY2522" fmla="*/ 9033533 h 9217082"/>
              <a:gd name="connsiteX2523" fmla="*/ 7895759 w 8937338"/>
              <a:gd name="connsiteY2523" fmla="*/ 9033682 h 9217082"/>
              <a:gd name="connsiteX2524" fmla="*/ 7511277 w 8937338"/>
              <a:gd name="connsiteY2524" fmla="*/ 9089774 h 9217082"/>
              <a:gd name="connsiteX2525" fmla="*/ 7511615 w 8937338"/>
              <a:gd name="connsiteY2525" fmla="*/ 9066797 h 9217082"/>
              <a:gd name="connsiteX2526" fmla="*/ 7494048 w 8937338"/>
              <a:gd name="connsiteY2526" fmla="*/ 9053957 h 9217082"/>
              <a:gd name="connsiteX2527" fmla="*/ 7494722 w 8937338"/>
              <a:gd name="connsiteY2527" fmla="*/ 9076597 h 9217082"/>
              <a:gd name="connsiteX2528" fmla="*/ 7510940 w 8937338"/>
              <a:gd name="connsiteY2528" fmla="*/ 9089774 h 9217082"/>
              <a:gd name="connsiteX2529" fmla="*/ 7684936 w 8937338"/>
              <a:gd name="connsiteY2529" fmla="*/ 9070515 h 9217082"/>
              <a:gd name="connsiteX2530" fmla="*/ 7688652 w 8937338"/>
              <a:gd name="connsiteY2530" fmla="*/ 9042130 h 9217082"/>
              <a:gd name="connsiteX2531" fmla="*/ 7661624 w 8937338"/>
              <a:gd name="connsiteY2531" fmla="*/ 9026587 h 9217082"/>
              <a:gd name="connsiteX2532" fmla="*/ 7658921 w 8937338"/>
              <a:gd name="connsiteY2532" fmla="*/ 9054295 h 9217082"/>
              <a:gd name="connsiteX2533" fmla="*/ 7684936 w 8937338"/>
              <a:gd name="connsiteY2533" fmla="*/ 9070515 h 9217082"/>
              <a:gd name="connsiteX2534" fmla="*/ 7461275 w 8937338"/>
              <a:gd name="connsiteY2534" fmla="*/ 9111062 h 9217082"/>
              <a:gd name="connsiteX2535" fmla="*/ 7460938 w 8937338"/>
              <a:gd name="connsiteY2535" fmla="*/ 9092816 h 9217082"/>
              <a:gd name="connsiteX2536" fmla="*/ 7448774 w 8937338"/>
              <a:gd name="connsiteY2536" fmla="*/ 9083017 h 9217082"/>
              <a:gd name="connsiteX2537" fmla="*/ 7450126 w 8937338"/>
              <a:gd name="connsiteY2537" fmla="*/ 9100588 h 9217082"/>
              <a:gd name="connsiteX2538" fmla="*/ 7449787 w 8937338"/>
              <a:gd name="connsiteY2538" fmla="*/ 9100588 h 9217082"/>
              <a:gd name="connsiteX2539" fmla="*/ 7461275 w 8937338"/>
              <a:gd name="connsiteY2539" fmla="*/ 9111062 h 9217082"/>
              <a:gd name="connsiteX2540" fmla="*/ 7418030 w 8937338"/>
              <a:gd name="connsiteY2540" fmla="*/ 9126606 h 9217082"/>
              <a:gd name="connsiteX2541" fmla="*/ 7417351 w 8937338"/>
              <a:gd name="connsiteY2541" fmla="*/ 9116131 h 9217082"/>
              <a:gd name="connsiteX2542" fmla="*/ 7410596 w 8937338"/>
              <a:gd name="connsiteY2542" fmla="*/ 9110049 h 9217082"/>
              <a:gd name="connsiteX2543" fmla="*/ 7411947 w 8937338"/>
              <a:gd name="connsiteY2543" fmla="*/ 9120524 h 9217082"/>
              <a:gd name="connsiteX2544" fmla="*/ 7411948 w 8937338"/>
              <a:gd name="connsiteY2544" fmla="*/ 9120187 h 9217082"/>
              <a:gd name="connsiteX2545" fmla="*/ 7418030 w 8937338"/>
              <a:gd name="connsiteY2545" fmla="*/ 9126606 h 9217082"/>
              <a:gd name="connsiteX2546" fmla="*/ 7816361 w 8937338"/>
              <a:gd name="connsiteY2546" fmla="*/ 9074569 h 9217082"/>
              <a:gd name="connsiteX2547" fmla="*/ 7824471 w 8937338"/>
              <a:gd name="connsiteY2547" fmla="*/ 9035710 h 9217082"/>
              <a:gd name="connsiteX2548" fmla="*/ 7792373 w 8937338"/>
              <a:gd name="connsiteY2548" fmla="*/ 9019491 h 9217082"/>
              <a:gd name="connsiteX2549" fmla="*/ 7785618 w 8937338"/>
              <a:gd name="connsiteY2549" fmla="*/ 9057674 h 9217082"/>
              <a:gd name="connsiteX2550" fmla="*/ 7816361 w 8937338"/>
              <a:gd name="connsiteY2550" fmla="*/ 9074569 h 9217082"/>
              <a:gd name="connsiteX2551" fmla="*/ 7620067 w 8937338"/>
              <a:gd name="connsiteY2551" fmla="*/ 9102278 h 9217082"/>
              <a:gd name="connsiteX2552" fmla="*/ 7623107 w 8937338"/>
              <a:gd name="connsiteY2552" fmla="*/ 9071865 h 9217082"/>
              <a:gd name="connsiteX2553" fmla="*/ 7600472 w 8937338"/>
              <a:gd name="connsiteY2553" fmla="*/ 9057336 h 9217082"/>
              <a:gd name="connsiteX2554" fmla="*/ 7598445 w 8937338"/>
              <a:gd name="connsiteY2554" fmla="*/ 9087071 h 9217082"/>
              <a:gd name="connsiteX2555" fmla="*/ 7620067 w 8937338"/>
              <a:gd name="connsiteY2555" fmla="*/ 9102278 h 9217082"/>
              <a:gd name="connsiteX2556" fmla="*/ 7961978 w 8937338"/>
              <a:gd name="connsiteY2556" fmla="*/ 9065108 h 9217082"/>
              <a:gd name="connsiteX2557" fmla="*/ 7961977 w 8937338"/>
              <a:gd name="connsiteY2557" fmla="*/ 9064770 h 9217082"/>
              <a:gd name="connsiteX2558" fmla="*/ 7973802 w 8937338"/>
              <a:gd name="connsiteY2558" fmla="*/ 9021857 h 9217082"/>
              <a:gd name="connsiteX2559" fmla="*/ 7937654 w 8937338"/>
              <a:gd name="connsiteY2559" fmla="*/ 9005975 h 9217082"/>
              <a:gd name="connsiteX2560" fmla="*/ 7927517 w 8937338"/>
              <a:gd name="connsiteY2560" fmla="*/ 9048551 h 9217082"/>
              <a:gd name="connsiteX2561" fmla="*/ 7961978 w 8937338"/>
              <a:gd name="connsiteY2561" fmla="*/ 9065108 h 9217082"/>
              <a:gd name="connsiteX2562" fmla="*/ 7561955 w 8937338"/>
              <a:gd name="connsiteY2562" fmla="*/ 9130661 h 9217082"/>
              <a:gd name="connsiteX2563" fmla="*/ 7563645 w 8937338"/>
              <a:gd name="connsiteY2563" fmla="*/ 9103966 h 9217082"/>
              <a:gd name="connsiteX2564" fmla="*/ 7544726 w 8937338"/>
              <a:gd name="connsiteY2564" fmla="*/ 9090451 h 9217082"/>
              <a:gd name="connsiteX2565" fmla="*/ 7544050 w 8937338"/>
              <a:gd name="connsiteY2565" fmla="*/ 9116469 h 9217082"/>
              <a:gd name="connsiteX2566" fmla="*/ 7561955 w 8937338"/>
              <a:gd name="connsiteY2566" fmla="*/ 9130661 h 9217082"/>
              <a:gd name="connsiteX2567" fmla="*/ 7743048 w 8937338"/>
              <a:gd name="connsiteY2567" fmla="*/ 9107008 h 9217082"/>
              <a:gd name="connsiteX2568" fmla="*/ 7748454 w 8937338"/>
              <a:gd name="connsiteY2568" fmla="*/ 9076259 h 9217082"/>
              <a:gd name="connsiteX2569" fmla="*/ 7720409 w 8937338"/>
              <a:gd name="connsiteY2569" fmla="*/ 9060716 h 9217082"/>
              <a:gd name="connsiteX2570" fmla="*/ 7716357 w 8937338"/>
              <a:gd name="connsiteY2570" fmla="*/ 9090451 h 9217082"/>
              <a:gd name="connsiteX2571" fmla="*/ 7716694 w 8937338"/>
              <a:gd name="connsiteY2571" fmla="*/ 9090451 h 9217082"/>
              <a:gd name="connsiteX2572" fmla="*/ 7743048 w 8937338"/>
              <a:gd name="connsiteY2572" fmla="*/ 9107008 h 9217082"/>
              <a:gd name="connsiteX2573" fmla="*/ 7509928 w 8937338"/>
              <a:gd name="connsiteY2573" fmla="*/ 9153639 h 9217082"/>
              <a:gd name="connsiteX2574" fmla="*/ 7510265 w 8937338"/>
              <a:gd name="connsiteY2574" fmla="*/ 9132351 h 9217082"/>
              <a:gd name="connsiteX2575" fmla="*/ 7495737 w 8937338"/>
              <a:gd name="connsiteY2575" fmla="*/ 9120862 h 9217082"/>
              <a:gd name="connsiteX2576" fmla="*/ 7496075 w 8937338"/>
              <a:gd name="connsiteY2576" fmla="*/ 9141812 h 9217082"/>
              <a:gd name="connsiteX2577" fmla="*/ 7509589 w 8937338"/>
              <a:gd name="connsiteY2577" fmla="*/ 9153639 h 9217082"/>
              <a:gd name="connsiteX2578" fmla="*/ 7877852 w 8937338"/>
              <a:gd name="connsiteY2578" fmla="*/ 9108697 h 9217082"/>
              <a:gd name="connsiteX2579" fmla="*/ 7887989 w 8937338"/>
              <a:gd name="connsiteY2579" fmla="*/ 9067472 h 9217082"/>
              <a:gd name="connsiteX2580" fmla="*/ 7855553 w 8937338"/>
              <a:gd name="connsiteY2580" fmla="*/ 9051592 h 9217082"/>
              <a:gd name="connsiteX2581" fmla="*/ 7847446 w 8937338"/>
              <a:gd name="connsiteY2581" fmla="*/ 9091801 h 9217082"/>
              <a:gd name="connsiteX2582" fmla="*/ 7847107 w 8937338"/>
              <a:gd name="connsiteY2582" fmla="*/ 9091801 h 9217082"/>
              <a:gd name="connsiteX2583" fmla="*/ 7877852 w 8937338"/>
              <a:gd name="connsiteY2583" fmla="*/ 9108697 h 9217082"/>
              <a:gd name="connsiteX2584" fmla="*/ 7675477 w 8937338"/>
              <a:gd name="connsiteY2584" fmla="*/ 9140460 h 9217082"/>
              <a:gd name="connsiteX2585" fmla="*/ 7680205 w 8937338"/>
              <a:gd name="connsiteY2585" fmla="*/ 9107346 h 9217082"/>
              <a:gd name="connsiteX2586" fmla="*/ 7680206 w 8937338"/>
              <a:gd name="connsiteY2586" fmla="*/ 9107008 h 9217082"/>
              <a:gd name="connsiteX2587" fmla="*/ 7655204 w 8937338"/>
              <a:gd name="connsiteY2587" fmla="*/ 9091464 h 9217082"/>
              <a:gd name="connsiteX2588" fmla="*/ 7651825 w 8937338"/>
              <a:gd name="connsiteY2588" fmla="*/ 9124242 h 9217082"/>
              <a:gd name="connsiteX2589" fmla="*/ 7675477 w 8937338"/>
              <a:gd name="connsiteY2589" fmla="*/ 9140460 h 9217082"/>
              <a:gd name="connsiteX2590" fmla="*/ 7462964 w 8937338"/>
              <a:gd name="connsiteY2590" fmla="*/ 9172223 h 9217082"/>
              <a:gd name="connsiteX2591" fmla="*/ 7462626 w 8937338"/>
              <a:gd name="connsiteY2591" fmla="*/ 9157355 h 9217082"/>
              <a:gd name="connsiteX2592" fmla="*/ 7453504 w 8937338"/>
              <a:gd name="connsiteY2592" fmla="*/ 9149246 h 9217082"/>
              <a:gd name="connsiteX2593" fmla="*/ 7454518 w 8937338"/>
              <a:gd name="connsiteY2593" fmla="*/ 9163775 h 9217082"/>
              <a:gd name="connsiteX2594" fmla="*/ 7462964 w 8937338"/>
              <a:gd name="connsiteY2594" fmla="*/ 9172223 h 9217082"/>
              <a:gd name="connsiteX2595" fmla="*/ 8028198 w 8937338"/>
              <a:gd name="connsiteY2595" fmla="*/ 9096871 h 9217082"/>
              <a:gd name="connsiteX2596" fmla="*/ 8041624 w 8937338"/>
              <a:gd name="connsiteY2596" fmla="*/ 9051890 h 9217082"/>
              <a:gd name="connsiteX2597" fmla="*/ 8041714 w 8937338"/>
              <a:gd name="connsiteY2597" fmla="*/ 9051929 h 9217082"/>
              <a:gd name="connsiteX2598" fmla="*/ 8041713 w 8937338"/>
              <a:gd name="connsiteY2598" fmla="*/ 9051592 h 9217082"/>
              <a:gd name="connsiteX2599" fmla="*/ 8041624 w 8937338"/>
              <a:gd name="connsiteY2599" fmla="*/ 9051890 h 9217082"/>
              <a:gd name="connsiteX2600" fmla="*/ 8004887 w 8937338"/>
              <a:gd name="connsiteY2600" fmla="*/ 9036047 h 9217082"/>
              <a:gd name="connsiteX2601" fmla="*/ 7992723 w 8937338"/>
              <a:gd name="connsiteY2601" fmla="*/ 9079975 h 9217082"/>
              <a:gd name="connsiteX2602" fmla="*/ 8028198 w 8937338"/>
              <a:gd name="connsiteY2602" fmla="*/ 9096871 h 9217082"/>
              <a:gd name="connsiteX2603" fmla="*/ 7422083 w 8937338"/>
              <a:gd name="connsiteY2603" fmla="*/ 9185063 h 9217082"/>
              <a:gd name="connsiteX2604" fmla="*/ 7421745 w 8937338"/>
              <a:gd name="connsiteY2604" fmla="*/ 9178306 h 9217082"/>
              <a:gd name="connsiteX2605" fmla="*/ 7418366 w 8937338"/>
              <a:gd name="connsiteY2605" fmla="*/ 9174926 h 9217082"/>
              <a:gd name="connsiteX2606" fmla="*/ 7419044 w 8937338"/>
              <a:gd name="connsiteY2606" fmla="*/ 9181684 h 9217082"/>
              <a:gd name="connsiteX2607" fmla="*/ 7422083 w 8937338"/>
              <a:gd name="connsiteY2607" fmla="*/ 9185063 h 9217082"/>
              <a:gd name="connsiteX2608" fmla="*/ 7802173 w 8937338"/>
              <a:gd name="connsiteY2608" fmla="*/ 9142825 h 9217082"/>
              <a:gd name="connsiteX2609" fmla="*/ 7809267 w 8937338"/>
              <a:gd name="connsiteY2609" fmla="*/ 9109374 h 9217082"/>
              <a:gd name="connsiteX2610" fmla="*/ 7809604 w 8937338"/>
              <a:gd name="connsiteY2610" fmla="*/ 9109374 h 9217082"/>
              <a:gd name="connsiteX2611" fmla="*/ 7779873 w 8937338"/>
              <a:gd name="connsiteY2611" fmla="*/ 9093154 h 9217082"/>
              <a:gd name="connsiteX2612" fmla="*/ 7774130 w 8937338"/>
              <a:gd name="connsiteY2612" fmla="*/ 9125930 h 9217082"/>
              <a:gd name="connsiteX2613" fmla="*/ 7802173 w 8937338"/>
              <a:gd name="connsiteY2613" fmla="*/ 9142825 h 9217082"/>
              <a:gd name="connsiteX2614" fmla="*/ 7613310 w 8937338"/>
              <a:gd name="connsiteY2614" fmla="*/ 9170195 h 9217082"/>
              <a:gd name="connsiteX2615" fmla="*/ 7616350 w 8937338"/>
              <a:gd name="connsiteY2615" fmla="*/ 9140798 h 9217082"/>
              <a:gd name="connsiteX2616" fmla="*/ 7616012 w 8937338"/>
              <a:gd name="connsiteY2616" fmla="*/ 9141137 h 9217082"/>
              <a:gd name="connsiteX2617" fmla="*/ 7596079 w 8937338"/>
              <a:gd name="connsiteY2617" fmla="*/ 9126944 h 9217082"/>
              <a:gd name="connsiteX2618" fmla="*/ 7594391 w 8937338"/>
              <a:gd name="connsiteY2618" fmla="*/ 9155665 h 9217082"/>
              <a:gd name="connsiteX2619" fmla="*/ 7613310 w 8937338"/>
              <a:gd name="connsiteY2619" fmla="*/ 9170195 h 9217082"/>
              <a:gd name="connsiteX2620" fmla="*/ 8004418 w 8937338"/>
              <a:gd name="connsiteY2620" fmla="*/ 9122551 h 9217082"/>
              <a:gd name="connsiteX2621" fmla="*/ 7983600 w 8937338"/>
              <a:gd name="connsiteY2621" fmla="*/ 9112753 h 9217082"/>
              <a:gd name="connsiteX2622" fmla="*/ 7980014 w 8937338"/>
              <a:gd name="connsiteY2622" fmla="*/ 9125805 h 9217082"/>
              <a:gd name="connsiteX2623" fmla="*/ 7943578 w 8937338"/>
              <a:gd name="connsiteY2623" fmla="*/ 9130664 h 9217082"/>
              <a:gd name="connsiteX2624" fmla="*/ 7952518 w 8937338"/>
              <a:gd name="connsiteY2624" fmla="*/ 9098222 h 9217082"/>
              <a:gd name="connsiteX2625" fmla="*/ 7919408 w 8937338"/>
              <a:gd name="connsiteY2625" fmla="*/ 9082340 h 9217082"/>
              <a:gd name="connsiteX2626" fmla="*/ 7908934 w 8937338"/>
              <a:gd name="connsiteY2626" fmla="*/ 9124579 h 9217082"/>
              <a:gd name="connsiteX2627" fmla="*/ 7925287 w 8937338"/>
              <a:gd name="connsiteY2627" fmla="*/ 9133104 h 9217082"/>
              <a:gd name="connsiteX2628" fmla="*/ 7867560 w 8937338"/>
              <a:gd name="connsiteY2628" fmla="*/ 9140802 h 9217082"/>
              <a:gd name="connsiteX2629" fmla="*/ 7840349 w 8937338"/>
              <a:gd name="connsiteY2629" fmla="*/ 9126268 h 9217082"/>
              <a:gd name="connsiteX2630" fmla="*/ 7836316 w 8937338"/>
              <a:gd name="connsiteY2630" fmla="*/ 9144969 h 9217082"/>
              <a:gd name="connsiteX2631" fmla="*/ 7733703 w 8937338"/>
              <a:gd name="connsiteY2631" fmla="*/ 9158654 h 9217082"/>
              <a:gd name="connsiteX2632" fmla="*/ 7736627 w 8937338"/>
              <a:gd name="connsiteY2632" fmla="*/ 9142487 h 9217082"/>
              <a:gd name="connsiteX2633" fmla="*/ 7711627 w 8937338"/>
              <a:gd name="connsiteY2633" fmla="*/ 9126944 h 9217082"/>
              <a:gd name="connsiteX2634" fmla="*/ 7706557 w 8937338"/>
              <a:gd name="connsiteY2634" fmla="*/ 9161748 h 9217082"/>
              <a:gd name="connsiteX2635" fmla="*/ 7706221 w 8937338"/>
              <a:gd name="connsiteY2635" fmla="*/ 9161748 h 9217082"/>
              <a:gd name="connsiteX2636" fmla="*/ 7706926 w 8937338"/>
              <a:gd name="connsiteY2636" fmla="*/ 9162225 h 9217082"/>
              <a:gd name="connsiteX2637" fmla="*/ 7656708 w 8937338"/>
              <a:gd name="connsiteY2637" fmla="*/ 9168922 h 9217082"/>
              <a:gd name="connsiteX2638" fmla="*/ 7648109 w 8937338"/>
              <a:gd name="connsiteY2638" fmla="*/ 9163099 h 9217082"/>
              <a:gd name="connsiteX2639" fmla="*/ 7647427 w 8937338"/>
              <a:gd name="connsiteY2639" fmla="*/ 9170160 h 9217082"/>
              <a:gd name="connsiteX2640" fmla="*/ 7558865 w 8937338"/>
              <a:gd name="connsiteY2640" fmla="*/ 9181970 h 9217082"/>
              <a:gd name="connsiteX2641" fmla="*/ 7559590 w 8937338"/>
              <a:gd name="connsiteY2641" fmla="*/ 9171209 h 9217082"/>
              <a:gd name="connsiteX2642" fmla="*/ 7543373 w 8937338"/>
              <a:gd name="connsiteY2642" fmla="*/ 9158707 h 9217082"/>
              <a:gd name="connsiteX2643" fmla="*/ 7542699 w 8937338"/>
              <a:gd name="connsiteY2643" fmla="*/ 9182697 h 9217082"/>
              <a:gd name="connsiteX2644" fmla="*/ 7544097 w 8937338"/>
              <a:gd name="connsiteY2644" fmla="*/ 9183940 h 9217082"/>
              <a:gd name="connsiteX2645" fmla="*/ 7499825 w 8937338"/>
              <a:gd name="connsiteY2645" fmla="*/ 9189844 h 9217082"/>
              <a:gd name="connsiteX2646" fmla="*/ 7497088 w 8937338"/>
              <a:gd name="connsiteY2646" fmla="*/ 9187428 h 9217082"/>
              <a:gd name="connsiteX2647" fmla="*/ 7497137 w 8937338"/>
              <a:gd name="connsiteY2647" fmla="*/ 9190202 h 9217082"/>
              <a:gd name="connsiteX2648" fmla="*/ 7295584 w 8937338"/>
              <a:gd name="connsiteY2648" fmla="*/ 9217082 h 9217082"/>
              <a:gd name="connsiteX2649" fmla="*/ 7277820 w 8937338"/>
              <a:gd name="connsiteY2649" fmla="*/ 9175263 h 9217082"/>
              <a:gd name="connsiteX2650" fmla="*/ 7231533 w 8937338"/>
              <a:gd name="connsiteY2650" fmla="*/ 9080652 h 9217082"/>
              <a:gd name="connsiteX2651" fmla="*/ 7189976 w 8937338"/>
              <a:gd name="connsiteY2651" fmla="*/ 9005975 h 9217082"/>
              <a:gd name="connsiteX2652" fmla="*/ 7101458 w 8937338"/>
              <a:gd name="connsiteY2652" fmla="*/ 8862703 h 9217082"/>
              <a:gd name="connsiteX2653" fmla="*/ 7059225 w 8937338"/>
              <a:gd name="connsiteY2653" fmla="*/ 8800867 h 9217082"/>
              <a:gd name="connsiteX2654" fmla="*/ 6985234 w 8937338"/>
              <a:gd name="connsiteY2654" fmla="*/ 8702538 h 9217082"/>
              <a:gd name="connsiteX2655" fmla="*/ 6908541 w 8937338"/>
              <a:gd name="connsiteY2655" fmla="*/ 8608600 h 9217082"/>
              <a:gd name="connsiteX2656" fmla="*/ 6819686 w 8937338"/>
              <a:gd name="connsiteY2656" fmla="*/ 8508582 h 9217082"/>
              <a:gd name="connsiteX2657" fmla="*/ 6737248 w 8937338"/>
              <a:gd name="connsiteY2657" fmla="*/ 8422416 h 9217082"/>
              <a:gd name="connsiteX2658" fmla="*/ 6653121 w 8937338"/>
              <a:gd name="connsiteY2658" fmla="*/ 8340306 h 9217082"/>
              <a:gd name="connsiteX2659" fmla="*/ 6608861 w 8937338"/>
              <a:gd name="connsiteY2659" fmla="*/ 8300095 h 9217082"/>
              <a:gd name="connsiteX2660" fmla="*/ 6466287 w 8937338"/>
              <a:gd name="connsiteY2660" fmla="*/ 8178112 h 9217082"/>
              <a:gd name="connsiteX2661" fmla="*/ 6360875 w 8937338"/>
              <a:gd name="connsiteY2661" fmla="*/ 8092623 h 9217082"/>
              <a:gd name="connsiteX2662" fmla="*/ 5398998 w 8937338"/>
              <a:gd name="connsiteY2662" fmla="*/ 7218130 h 9217082"/>
              <a:gd name="connsiteX2663" fmla="*/ 3352598 w 8937338"/>
              <a:gd name="connsiteY2663" fmla="*/ 3324473 h 9217082"/>
              <a:gd name="connsiteX2664" fmla="*/ 3247524 w 8937338"/>
              <a:gd name="connsiteY2664" fmla="*/ 3017319 h 9217082"/>
              <a:gd name="connsiteX2665" fmla="*/ 3211711 w 8937338"/>
              <a:gd name="connsiteY2665" fmla="*/ 3036241 h 9217082"/>
              <a:gd name="connsiteX2666" fmla="*/ 3029945 w 8937338"/>
              <a:gd name="connsiteY2666" fmla="*/ 3151804 h 9217082"/>
              <a:gd name="connsiteX2667" fmla="*/ 2854598 w 8937338"/>
              <a:gd name="connsiteY2667" fmla="*/ 3267030 h 9217082"/>
              <a:gd name="connsiteX2668" fmla="*/ 2692764 w 8937338"/>
              <a:gd name="connsiteY2668" fmla="*/ 3380902 h 9217082"/>
              <a:gd name="connsiteX2669" fmla="*/ 2526539 w 8937338"/>
              <a:gd name="connsiteY2669" fmla="*/ 3503900 h 9217082"/>
              <a:gd name="connsiteX2670" fmla="*/ 2345110 w 8937338"/>
              <a:gd name="connsiteY2670" fmla="*/ 3645142 h 9217082"/>
              <a:gd name="connsiteX2671" fmla="*/ 2195437 w 8937338"/>
              <a:gd name="connsiteY2671" fmla="*/ 3767126 h 9217082"/>
              <a:gd name="connsiteX2672" fmla="*/ 2040023 w 8937338"/>
              <a:gd name="connsiteY2672" fmla="*/ 3900597 h 9217082"/>
              <a:gd name="connsiteX2673" fmla="*/ 1900152 w 8937338"/>
              <a:gd name="connsiteY2673" fmla="*/ 4024946 h 9217082"/>
              <a:gd name="connsiteX2674" fmla="*/ 1764334 w 8937338"/>
              <a:gd name="connsiteY2674" fmla="*/ 4148618 h 9217082"/>
              <a:gd name="connsiteX2675" fmla="*/ 1635948 w 8937338"/>
              <a:gd name="connsiteY2675" fmla="*/ 4267222 h 9217082"/>
              <a:gd name="connsiteX2676" fmla="*/ 1513982 w 8937338"/>
              <a:gd name="connsiteY2676" fmla="*/ 4381772 h 9217082"/>
              <a:gd name="connsiteX2677" fmla="*/ 1397421 w 8937338"/>
              <a:gd name="connsiteY2677" fmla="*/ 4492941 h 9217082"/>
              <a:gd name="connsiteX2678" fmla="*/ 1280859 w 8937338"/>
              <a:gd name="connsiteY2678" fmla="*/ 4604788 h 9217082"/>
              <a:gd name="connsiteX2679" fmla="*/ 1142675 w 8937338"/>
              <a:gd name="connsiteY2679" fmla="*/ 4714607 h 9217082"/>
              <a:gd name="connsiteX2680" fmla="*/ 1006858 w 8937338"/>
              <a:gd name="connsiteY2680" fmla="*/ 4088809 h 9217082"/>
              <a:gd name="connsiteX2681" fmla="*/ 774413 w 8937338"/>
              <a:gd name="connsiteY2681" fmla="*/ 3147074 h 9217082"/>
              <a:gd name="connsiteX2682" fmla="*/ 463580 w 8937338"/>
              <a:gd name="connsiteY2682" fmla="*/ 3253677 h 9217082"/>
              <a:gd name="connsiteX2683" fmla="*/ 436990 w 8937338"/>
              <a:gd name="connsiteY2683" fmla="*/ 3276731 h 9217082"/>
              <a:gd name="connsiteX2684" fmla="*/ 432071 w 8937338"/>
              <a:gd name="connsiteY2684" fmla="*/ 3239846 h 9217082"/>
              <a:gd name="connsiteX2685" fmla="*/ 462455 w 8937338"/>
              <a:gd name="connsiteY2685" fmla="*/ 3214549 h 9217082"/>
              <a:gd name="connsiteX2686" fmla="*/ 786236 w 8937338"/>
              <a:gd name="connsiteY2686" fmla="*/ 3115311 h 9217082"/>
              <a:gd name="connsiteX2687" fmla="*/ 1040644 w 8937338"/>
              <a:gd name="connsiteY2687" fmla="*/ 4087121 h 9217082"/>
              <a:gd name="connsiteX2688" fmla="*/ 1148421 w 8937338"/>
              <a:gd name="connsiteY2688" fmla="*/ 4680816 h 9217082"/>
              <a:gd name="connsiteX2689" fmla="*/ 1243358 w 8937338"/>
              <a:gd name="connsiteY2689" fmla="*/ 4604112 h 9217082"/>
              <a:gd name="connsiteX2690" fmla="*/ 1096390 w 8937338"/>
              <a:gd name="connsiteY2690" fmla="*/ 3992507 h 9217082"/>
              <a:gd name="connsiteX2691" fmla="*/ 840971 w 8937338"/>
              <a:gd name="connsiteY2691" fmla="*/ 3073749 h 9217082"/>
              <a:gd name="connsiteX2692" fmla="*/ 454410 w 8937338"/>
              <a:gd name="connsiteY2692" fmla="*/ 3216098 h 9217082"/>
              <a:gd name="connsiteX2693" fmla="*/ 431492 w 8937338"/>
              <a:gd name="connsiteY2693" fmla="*/ 3235503 h 9217082"/>
              <a:gd name="connsiteX2694" fmla="*/ 426887 w 8937338"/>
              <a:gd name="connsiteY2694" fmla="*/ 3200974 h 9217082"/>
              <a:gd name="connsiteX2695" fmla="*/ 487440 w 8937338"/>
              <a:gd name="connsiteY2695" fmla="*/ 3154543 h 9217082"/>
              <a:gd name="connsiteX2696" fmla="*/ 852796 w 8937338"/>
              <a:gd name="connsiteY2696" fmla="*/ 3042323 h 9217082"/>
              <a:gd name="connsiteX2697" fmla="*/ 1130176 w 8937338"/>
              <a:gd name="connsiteY2697" fmla="*/ 3990142 h 9217082"/>
              <a:gd name="connsiteX2698" fmla="*/ 1255520 w 8937338"/>
              <a:gd name="connsiteY2698" fmla="*/ 4573026 h 9217082"/>
              <a:gd name="connsiteX2699" fmla="*/ 1261940 w 8937338"/>
              <a:gd name="connsiteY2699" fmla="*/ 4573025 h 9217082"/>
              <a:gd name="connsiteX2700" fmla="*/ 1311605 w 8937338"/>
              <a:gd name="connsiteY2700" fmla="*/ 4470303 h 9217082"/>
              <a:gd name="connsiteX2701" fmla="*/ 1185923 w 8937338"/>
              <a:gd name="connsiteY2701" fmla="*/ 3896881 h 9217082"/>
              <a:gd name="connsiteX2702" fmla="*/ 907527 w 8937338"/>
              <a:gd name="connsiteY2702" fmla="*/ 3001100 h 9217082"/>
              <a:gd name="connsiteX2703" fmla="*/ 431800 w 8937338"/>
              <a:gd name="connsiteY2703" fmla="*/ 3182171 h 9217082"/>
              <a:gd name="connsiteX2704" fmla="*/ 425109 w 8937338"/>
              <a:gd name="connsiteY2704" fmla="*/ 3187640 h 9217082"/>
              <a:gd name="connsiteX2705" fmla="*/ 420154 w 8937338"/>
              <a:gd name="connsiteY2705" fmla="*/ 3150492 h 9217082"/>
              <a:gd name="connsiteX2706" fmla="*/ 454076 w 8937338"/>
              <a:gd name="connsiteY2706" fmla="*/ 3124909 h 9217082"/>
              <a:gd name="connsiteX2707" fmla="*/ 919354 w 8937338"/>
              <a:gd name="connsiteY2707" fmla="*/ 2969337 h 9217082"/>
              <a:gd name="connsiteX2708" fmla="*/ 1219709 w 8937338"/>
              <a:gd name="connsiteY2708" fmla="*/ 3892826 h 9217082"/>
              <a:gd name="connsiteX2709" fmla="*/ 1326471 w 8937338"/>
              <a:gd name="connsiteY2709" fmla="*/ 4435498 h 9217082"/>
              <a:gd name="connsiteX2710" fmla="*/ 1380190 w 8937338"/>
              <a:gd name="connsiteY2710" fmla="*/ 4296958 h 9217082"/>
              <a:gd name="connsiteX2711" fmla="*/ 1275455 w 8937338"/>
              <a:gd name="connsiteY2711" fmla="*/ 3800916 h 9217082"/>
              <a:gd name="connsiteX2712" fmla="*/ 974085 w 8937338"/>
              <a:gd name="connsiteY2712" fmla="*/ 2928113 h 9217082"/>
              <a:gd name="connsiteX2713" fmla="*/ 452723 w 8937338"/>
              <a:gd name="connsiteY2713" fmla="*/ 3110723 h 9217082"/>
              <a:gd name="connsiteX2714" fmla="*/ 418303 w 8937338"/>
              <a:gd name="connsiteY2714" fmla="*/ 3136611 h 9217082"/>
              <a:gd name="connsiteX2715" fmla="*/ 413230 w 8937338"/>
              <a:gd name="connsiteY2715" fmla="*/ 3098569 h 9217082"/>
              <a:gd name="connsiteX2716" fmla="*/ 456971 w 8937338"/>
              <a:gd name="connsiteY2716" fmla="*/ 3066652 h 9217082"/>
              <a:gd name="connsiteX2717" fmla="*/ 985912 w 8937338"/>
              <a:gd name="connsiteY2717" fmla="*/ 2896350 h 9217082"/>
              <a:gd name="connsiteX2718" fmla="*/ 1308902 w 8937338"/>
              <a:gd name="connsiteY2718" fmla="*/ 3795510 h 9217082"/>
              <a:gd name="connsiteX2719" fmla="*/ 1397760 w 8937338"/>
              <a:gd name="connsiteY2719" fmla="*/ 4247962 h 9217082"/>
              <a:gd name="connsiteX2720" fmla="*/ 1451141 w 8937338"/>
              <a:gd name="connsiteY2720" fmla="*/ 4091514 h 9217082"/>
              <a:gd name="connsiteX2721" fmla="*/ 1364649 w 8937338"/>
              <a:gd name="connsiteY2721" fmla="*/ 3704614 h 9217082"/>
              <a:gd name="connsiteX2722" fmla="*/ 1040644 w 8937338"/>
              <a:gd name="connsiteY2722" fmla="*/ 2854788 h 9217082"/>
              <a:gd name="connsiteX2723" fmla="*/ 507408 w 8937338"/>
              <a:gd name="connsiteY2723" fmla="*/ 3014691 h 9217082"/>
              <a:gd name="connsiteX2724" fmla="*/ 410537 w 8937338"/>
              <a:gd name="connsiteY2724" fmla="*/ 3078375 h 9217082"/>
              <a:gd name="connsiteX2725" fmla="*/ 404947 w 8937338"/>
              <a:gd name="connsiteY2725" fmla="*/ 3036459 h 9217082"/>
              <a:gd name="connsiteX2726" fmla="*/ 482111 w 8937338"/>
              <a:gd name="connsiteY2726" fmla="*/ 2985267 h 9217082"/>
              <a:gd name="connsiteX2727" fmla="*/ 1052470 w 8937338"/>
              <a:gd name="connsiteY2727" fmla="*/ 2823363 h 9217082"/>
              <a:gd name="connsiteX2728" fmla="*/ 1397758 w 8937338"/>
              <a:gd name="connsiteY2728" fmla="*/ 3698532 h 9217082"/>
              <a:gd name="connsiteX2729" fmla="*/ 1470059 w 8937338"/>
              <a:gd name="connsiteY2729" fmla="*/ 4034070 h 9217082"/>
              <a:gd name="connsiteX2730" fmla="*/ 1520738 w 8937338"/>
              <a:gd name="connsiteY2730" fmla="*/ 3876269 h 9217082"/>
              <a:gd name="connsiteX2731" fmla="*/ 1453504 w 8937338"/>
              <a:gd name="connsiteY2731" fmla="*/ 3608988 h 9217082"/>
              <a:gd name="connsiteX2732" fmla="*/ 1107203 w 8937338"/>
              <a:gd name="connsiteY2732" fmla="*/ 2782138 h 9217082"/>
              <a:gd name="connsiteX2733" fmla="*/ 419583 w 8937338"/>
              <a:gd name="connsiteY2733" fmla="*/ 2997877 h 9217082"/>
              <a:gd name="connsiteX2734" fmla="*/ 401423 w 8937338"/>
              <a:gd name="connsiteY2734" fmla="*/ 3010039 h 9217082"/>
              <a:gd name="connsiteX2735" fmla="*/ 396580 w 8937338"/>
              <a:gd name="connsiteY2735" fmla="*/ 2973724 h 9217082"/>
              <a:gd name="connsiteX2736" fmla="*/ 538921 w 8937338"/>
              <a:gd name="connsiteY2736" fmla="*/ 2891384 h 9217082"/>
              <a:gd name="connsiteX2737" fmla="*/ 1119028 w 8937338"/>
              <a:gd name="connsiteY2737" fmla="*/ 2750375 h 9217082"/>
              <a:gd name="connsiteX2738" fmla="*/ 1486615 w 8937338"/>
              <a:gd name="connsiteY2738" fmla="*/ 3600878 h 9217082"/>
              <a:gd name="connsiteX2739" fmla="*/ 1539658 w 8937338"/>
              <a:gd name="connsiteY2739" fmla="*/ 3816460 h 9217082"/>
              <a:gd name="connsiteX2740" fmla="*/ 1569391 w 8937338"/>
              <a:gd name="connsiteY2740" fmla="*/ 3722185 h 9217082"/>
              <a:gd name="connsiteX2741" fmla="*/ 1586959 w 8937338"/>
              <a:gd name="connsiteY2741" fmla="*/ 3666769 h 9217082"/>
              <a:gd name="connsiteX2742" fmla="*/ 1542361 w 8937338"/>
              <a:gd name="connsiteY2742" fmla="*/ 3512685 h 9217082"/>
              <a:gd name="connsiteX2743" fmla="*/ 1173760 w 8937338"/>
              <a:gd name="connsiteY2743" fmla="*/ 2708813 h 9217082"/>
              <a:gd name="connsiteX2744" fmla="*/ 462986 w 8937338"/>
              <a:gd name="connsiteY2744" fmla="*/ 2898007 h 9217082"/>
              <a:gd name="connsiteX2745" fmla="*/ 392082 w 8937338"/>
              <a:gd name="connsiteY2745" fmla="*/ 2939997 h 9217082"/>
              <a:gd name="connsiteX2746" fmla="*/ 387039 w 8937338"/>
              <a:gd name="connsiteY2746" fmla="*/ 2902179 h 9217082"/>
              <a:gd name="connsiteX2747" fmla="*/ 439471 w 8937338"/>
              <a:gd name="connsiteY2747" fmla="*/ 2870920 h 9217082"/>
              <a:gd name="connsiteX2748" fmla="*/ 1185585 w 8937338"/>
              <a:gd name="connsiteY2748" fmla="*/ 2677050 h 9217082"/>
              <a:gd name="connsiteX2749" fmla="*/ 1574795 w 8937338"/>
              <a:gd name="connsiteY2749" fmla="*/ 3503223 h 9217082"/>
              <a:gd name="connsiteX2750" fmla="*/ 1605203 w 8937338"/>
              <a:gd name="connsiteY2750" fmla="*/ 3608988 h 9217082"/>
              <a:gd name="connsiteX2751" fmla="*/ 1649124 w 8937338"/>
              <a:gd name="connsiteY2751" fmla="*/ 3471122 h 9217082"/>
              <a:gd name="connsiteX2752" fmla="*/ 1630880 w 8937338"/>
              <a:gd name="connsiteY2752" fmla="*/ 3416720 h 9217082"/>
              <a:gd name="connsiteX2753" fmla="*/ 1240318 w 8937338"/>
              <a:gd name="connsiteY2753" fmla="*/ 2636165 h 9217082"/>
              <a:gd name="connsiteX2754" fmla="*/ 500425 w 8937338"/>
              <a:gd name="connsiteY2754" fmla="*/ 2801861 h 9217082"/>
              <a:gd name="connsiteX2755" fmla="*/ 381941 w 8937338"/>
              <a:gd name="connsiteY2755" fmla="*/ 2863953 h 9217082"/>
              <a:gd name="connsiteX2756" fmla="*/ 377192 w 8937338"/>
              <a:gd name="connsiteY2756" fmla="*/ 2828344 h 9217082"/>
              <a:gd name="connsiteX2757" fmla="*/ 489012 w 8937338"/>
              <a:gd name="connsiteY2757" fmla="*/ 2769701 h 9217082"/>
              <a:gd name="connsiteX2758" fmla="*/ 1252141 w 8937338"/>
              <a:gd name="connsiteY2758" fmla="*/ 2604401 h 9217082"/>
              <a:gd name="connsiteX2759" fmla="*/ 1662976 w 8937338"/>
              <a:gd name="connsiteY2759" fmla="*/ 3406246 h 9217082"/>
              <a:gd name="connsiteX2760" fmla="*/ 1666691 w 8937338"/>
              <a:gd name="connsiteY2760" fmla="*/ 3417058 h 9217082"/>
              <a:gd name="connsiteX2761" fmla="*/ 1707910 w 8937338"/>
              <a:gd name="connsiteY2761" fmla="*/ 3291020 h 9217082"/>
              <a:gd name="connsiteX2762" fmla="*/ 1306874 w 8937338"/>
              <a:gd name="connsiteY2762" fmla="*/ 2563178 h 9217082"/>
              <a:gd name="connsiteX2763" fmla="*/ 390438 w 8937338"/>
              <a:gd name="connsiteY2763" fmla="*/ 2770227 h 9217082"/>
              <a:gd name="connsiteX2764" fmla="*/ 370832 w 8937338"/>
              <a:gd name="connsiteY2764" fmla="*/ 2780649 h 9217082"/>
              <a:gd name="connsiteX2765" fmla="*/ 366371 w 8937338"/>
              <a:gd name="connsiteY2765" fmla="*/ 2747203 h 9217082"/>
              <a:gd name="connsiteX2766" fmla="*/ 528348 w 8937338"/>
              <a:gd name="connsiteY2766" fmla="*/ 2672552 h 9217082"/>
              <a:gd name="connsiteX2767" fmla="*/ 1319038 w 8937338"/>
              <a:gd name="connsiteY2767" fmla="*/ 2531414 h 9217082"/>
              <a:gd name="connsiteX2768" fmla="*/ 1725141 w 8937338"/>
              <a:gd name="connsiteY2768" fmla="*/ 3240335 h 9217082"/>
              <a:gd name="connsiteX2769" fmla="*/ 1764333 w 8937338"/>
              <a:gd name="connsiteY2769" fmla="*/ 3125110 h 9217082"/>
              <a:gd name="connsiteX2770" fmla="*/ 1373771 w 8937338"/>
              <a:gd name="connsiteY2770" fmla="*/ 2490190 h 9217082"/>
              <a:gd name="connsiteX2771" fmla="*/ 422409 w 8937338"/>
              <a:gd name="connsiteY2771" fmla="*/ 2668772 h 9217082"/>
              <a:gd name="connsiteX2772" fmla="*/ 359829 w 8937338"/>
              <a:gd name="connsiteY2772" fmla="*/ 2698151 h 9217082"/>
              <a:gd name="connsiteX2773" fmla="*/ 355096 w 8937338"/>
              <a:gd name="connsiteY2773" fmla="*/ 2662660 h 9217082"/>
              <a:gd name="connsiteX2774" fmla="*/ 380473 w 8937338"/>
              <a:gd name="connsiteY2774" fmla="*/ 2650356 h 9217082"/>
              <a:gd name="connsiteX2775" fmla="*/ 1385257 w 8937338"/>
              <a:gd name="connsiteY2775" fmla="*/ 2458428 h 9217082"/>
              <a:gd name="connsiteX2776" fmla="*/ 1780551 w 8937338"/>
              <a:gd name="connsiteY2776" fmla="*/ 3078141 h 9217082"/>
              <a:gd name="connsiteX2777" fmla="*/ 1818390 w 8937338"/>
              <a:gd name="connsiteY2777" fmla="*/ 2972378 h 9217082"/>
              <a:gd name="connsiteX2778" fmla="*/ 1439990 w 8937338"/>
              <a:gd name="connsiteY2778" fmla="*/ 2417203 h 9217082"/>
              <a:gd name="connsiteX2779" fmla="*/ 446016 w 8937338"/>
              <a:gd name="connsiteY2779" fmla="*/ 2570399 h 9217082"/>
              <a:gd name="connsiteX2780" fmla="*/ 348226 w 8937338"/>
              <a:gd name="connsiteY2780" fmla="*/ 2611146 h 9217082"/>
              <a:gd name="connsiteX2781" fmla="*/ 343401 w 8937338"/>
              <a:gd name="connsiteY2781" fmla="*/ 2574961 h 9217082"/>
              <a:gd name="connsiteX2782" fmla="*/ 413920 w 8937338"/>
              <a:gd name="connsiteY2782" fmla="*/ 2544930 h 9217082"/>
              <a:gd name="connsiteX2783" fmla="*/ 1451816 w 8937338"/>
              <a:gd name="connsiteY2783" fmla="*/ 2385778 h 9217082"/>
              <a:gd name="connsiteX2784" fmla="*/ 1834270 w 8937338"/>
              <a:gd name="connsiteY2784" fmla="*/ 2929126 h 9217082"/>
              <a:gd name="connsiteX2785" fmla="*/ 1871096 w 8937338"/>
              <a:gd name="connsiteY2785" fmla="*/ 2831472 h 9217082"/>
              <a:gd name="connsiteX2786" fmla="*/ 1506211 w 8937338"/>
              <a:gd name="connsiteY2786" fmla="*/ 2344554 h 9217082"/>
              <a:gd name="connsiteX2787" fmla="*/ 457503 w 8937338"/>
              <a:gd name="connsiteY2787" fmla="*/ 2471606 h 9217082"/>
              <a:gd name="connsiteX2788" fmla="*/ 335632 w 8937338"/>
              <a:gd name="connsiteY2788" fmla="*/ 2516711 h 9217082"/>
              <a:gd name="connsiteX2789" fmla="*/ 331062 w 8937338"/>
              <a:gd name="connsiteY2789" fmla="*/ 2482443 h 9217082"/>
              <a:gd name="connsiteX2790" fmla="*/ 447030 w 8937338"/>
              <a:gd name="connsiteY2790" fmla="*/ 2439505 h 9217082"/>
              <a:gd name="connsiteX2791" fmla="*/ 1518036 w 8937338"/>
              <a:gd name="connsiteY2791" fmla="*/ 2312791 h 9217082"/>
              <a:gd name="connsiteX2792" fmla="*/ 1886976 w 8937338"/>
              <a:gd name="connsiteY2792" fmla="*/ 2790586 h 9217082"/>
              <a:gd name="connsiteX2793" fmla="*/ 1923801 w 8937338"/>
              <a:gd name="connsiteY2793" fmla="*/ 2700028 h 9217082"/>
              <a:gd name="connsiteX2794" fmla="*/ 1573106 w 8937338"/>
              <a:gd name="connsiteY2794" fmla="*/ 2271567 h 9217082"/>
              <a:gd name="connsiteX2795" fmla="*/ 504593 w 8937338"/>
              <a:gd name="connsiteY2795" fmla="*/ 2359590 h 9217082"/>
              <a:gd name="connsiteX2796" fmla="*/ 322270 w 8937338"/>
              <a:gd name="connsiteY2796" fmla="*/ 2416516 h 9217082"/>
              <a:gd name="connsiteX2797" fmla="*/ 317960 w 8937338"/>
              <a:gd name="connsiteY2797" fmla="*/ 2384198 h 9217082"/>
              <a:gd name="connsiteX2798" fmla="*/ 498974 w 8937338"/>
              <a:gd name="connsiteY2798" fmla="*/ 2327955 h 9217082"/>
              <a:gd name="connsiteX2799" fmla="*/ 1584931 w 8937338"/>
              <a:gd name="connsiteY2799" fmla="*/ 2239804 h 9217082"/>
              <a:gd name="connsiteX2800" fmla="*/ 1940020 w 8937338"/>
              <a:gd name="connsiteY2800" fmla="*/ 2661845 h 9217082"/>
              <a:gd name="connsiteX2801" fmla="*/ 1976844 w 8937338"/>
              <a:gd name="connsiteY2801" fmla="*/ 2577369 h 9217082"/>
              <a:gd name="connsiteX2802" fmla="*/ 1639665 w 8937338"/>
              <a:gd name="connsiteY2802" fmla="*/ 2198242 h 9217082"/>
              <a:gd name="connsiteX2803" fmla="*/ 317466 w 8937338"/>
              <a:gd name="connsiteY2803" fmla="*/ 2316280 h 9217082"/>
              <a:gd name="connsiteX2804" fmla="*/ 309283 w 8937338"/>
              <a:gd name="connsiteY2804" fmla="*/ 2319131 h 9217082"/>
              <a:gd name="connsiteX2805" fmla="*/ 304970 w 8937338"/>
              <a:gd name="connsiteY2805" fmla="*/ 2286792 h 9217082"/>
              <a:gd name="connsiteX2806" fmla="*/ 308312 w 8937338"/>
              <a:gd name="connsiteY2806" fmla="*/ 2285630 h 9217082"/>
              <a:gd name="connsiteX2807" fmla="*/ 1651489 w 8937338"/>
              <a:gd name="connsiteY2807" fmla="*/ 2166817 h 9217082"/>
              <a:gd name="connsiteX2808" fmla="*/ 1993062 w 8937338"/>
              <a:gd name="connsiteY2808" fmla="*/ 2541889 h 9217082"/>
              <a:gd name="connsiteX2809" fmla="*/ 2030565 w 8937338"/>
              <a:gd name="connsiteY2809" fmla="*/ 2462820 h 9217082"/>
              <a:gd name="connsiteX2810" fmla="*/ 1706221 w 8937338"/>
              <a:gd name="connsiteY2810" fmla="*/ 2125255 h 9217082"/>
              <a:gd name="connsiteX2811" fmla="*/ 337055 w 8937338"/>
              <a:gd name="connsiteY2811" fmla="*/ 2207553 h 9217082"/>
              <a:gd name="connsiteX2812" fmla="*/ 296045 w 8937338"/>
              <a:gd name="connsiteY2812" fmla="*/ 2219870 h 9217082"/>
              <a:gd name="connsiteX2813" fmla="*/ 291187 w 8937338"/>
              <a:gd name="connsiteY2813" fmla="*/ 2183439 h 9217082"/>
              <a:gd name="connsiteX2814" fmla="*/ 345268 w 8937338"/>
              <a:gd name="connsiteY2814" fmla="*/ 2167544 h 9217082"/>
              <a:gd name="connsiteX2815" fmla="*/ 547711 w 8937338"/>
              <a:gd name="connsiteY2815" fmla="*/ 2122552 h 9217082"/>
              <a:gd name="connsiteX2816" fmla="*/ 1718046 w 8937338"/>
              <a:gd name="connsiteY2816" fmla="*/ 2093492 h 9217082"/>
              <a:gd name="connsiteX2817" fmla="*/ 2047457 w 8937338"/>
              <a:gd name="connsiteY2817" fmla="*/ 2429368 h 9217082"/>
              <a:gd name="connsiteX2818" fmla="*/ 2086310 w 8937338"/>
              <a:gd name="connsiteY2818" fmla="*/ 2355367 h 9217082"/>
              <a:gd name="connsiteX2819" fmla="*/ 1772779 w 8937338"/>
              <a:gd name="connsiteY2819" fmla="*/ 2052268 h 9217082"/>
              <a:gd name="connsiteX2820" fmla="*/ 586227 w 8937338"/>
              <a:gd name="connsiteY2820" fmla="*/ 2050578 h 9217082"/>
              <a:gd name="connsiteX2821" fmla="*/ 380612 w 8937338"/>
              <a:gd name="connsiteY2821" fmla="*/ 2087170 h 9217082"/>
              <a:gd name="connsiteX2822" fmla="*/ 281588 w 8937338"/>
              <a:gd name="connsiteY2822" fmla="*/ 2111463 h 9217082"/>
              <a:gd name="connsiteX2823" fmla="*/ 276874 w 8937338"/>
              <a:gd name="connsiteY2823" fmla="*/ 2076114 h 9217082"/>
              <a:gd name="connsiteX2824" fmla="*/ 351670 w 8937338"/>
              <a:gd name="connsiteY2824" fmla="*/ 2057138 h 9217082"/>
              <a:gd name="connsiteX2825" fmla="*/ 1784604 w 8937338"/>
              <a:gd name="connsiteY2825" fmla="*/ 2020504 h 9217082"/>
              <a:gd name="connsiteX2826" fmla="*/ 2103880 w 8937338"/>
              <a:gd name="connsiteY2826" fmla="*/ 2323942 h 9217082"/>
              <a:gd name="connsiteX2827" fmla="*/ 2144760 w 8937338"/>
              <a:gd name="connsiteY2827" fmla="*/ 2255009 h 9217082"/>
              <a:gd name="connsiteX2828" fmla="*/ 1839337 w 8937338"/>
              <a:gd name="connsiteY2828" fmla="*/ 1979280 h 9217082"/>
              <a:gd name="connsiteX2829" fmla="*/ 386556 w 8937338"/>
              <a:gd name="connsiteY2829" fmla="*/ 1977418 h 9217082"/>
              <a:gd name="connsiteX2830" fmla="*/ 267004 w 8937338"/>
              <a:gd name="connsiteY2830" fmla="*/ 2002107 h 9217082"/>
              <a:gd name="connsiteX2831" fmla="*/ 262569 w 8937338"/>
              <a:gd name="connsiteY2831" fmla="*/ 1968855 h 9217082"/>
              <a:gd name="connsiteX2832" fmla="*/ 399999 w 8937338"/>
              <a:gd name="connsiteY2832" fmla="*/ 1941364 h 9217082"/>
              <a:gd name="connsiteX2833" fmla="*/ 614606 w 8937338"/>
              <a:gd name="connsiteY2833" fmla="*/ 1912038 h 9217082"/>
              <a:gd name="connsiteX2834" fmla="*/ 1851163 w 8937338"/>
              <a:gd name="connsiteY2834" fmla="*/ 1947856 h 9217082"/>
              <a:gd name="connsiteX2835" fmla="*/ 2163343 w 8937338"/>
              <a:gd name="connsiteY2835" fmla="*/ 2225612 h 9217082"/>
              <a:gd name="connsiteX2836" fmla="*/ 2207601 w 8937338"/>
              <a:gd name="connsiteY2836" fmla="*/ 2161748 h 9217082"/>
              <a:gd name="connsiteX2837" fmla="*/ 1905895 w 8937338"/>
              <a:gd name="connsiteY2837" fmla="*/ 1906294 h 9217082"/>
              <a:gd name="connsiteX2838" fmla="*/ 407595 w 8937338"/>
              <a:gd name="connsiteY2838" fmla="*/ 1866555 h 9217082"/>
              <a:gd name="connsiteX2839" fmla="*/ 252321 w 8937338"/>
              <a:gd name="connsiteY2839" fmla="*/ 1892005 h 9217082"/>
              <a:gd name="connsiteX2840" fmla="*/ 247538 w 8937338"/>
              <a:gd name="connsiteY2840" fmla="*/ 1856143 h 9217082"/>
              <a:gd name="connsiteX2841" fmla="*/ 427372 w 8937338"/>
              <a:gd name="connsiteY2841" fmla="*/ 1828042 h 9217082"/>
              <a:gd name="connsiteX2842" fmla="*/ 648053 w 8937338"/>
              <a:gd name="connsiteY2842" fmla="*/ 1806612 h 9217082"/>
              <a:gd name="connsiteX2843" fmla="*/ 1917721 w 8937338"/>
              <a:gd name="connsiteY2843" fmla="*/ 1874869 h 9217082"/>
              <a:gd name="connsiteX2844" fmla="*/ 2227873 w 8937338"/>
              <a:gd name="connsiteY2844" fmla="*/ 2134378 h 9217082"/>
              <a:gd name="connsiteX2845" fmla="*/ 2276862 w 8937338"/>
              <a:gd name="connsiteY2845" fmla="*/ 2075921 h 9217082"/>
              <a:gd name="connsiteX2846" fmla="*/ 1972453 w 8937338"/>
              <a:gd name="connsiteY2846" fmla="*/ 1833645 h 9217082"/>
              <a:gd name="connsiteX2847" fmla="*/ 682515 w 8937338"/>
              <a:gd name="connsiteY2847" fmla="*/ 1735315 h 9217082"/>
              <a:gd name="connsiteX2848" fmla="*/ 459195 w 8937338"/>
              <a:gd name="connsiteY2848" fmla="*/ 1748568 h 9217082"/>
              <a:gd name="connsiteX2849" fmla="*/ 236563 w 8937338"/>
              <a:gd name="connsiteY2849" fmla="*/ 1773850 h 9217082"/>
              <a:gd name="connsiteX2850" fmla="*/ 232067 w 8937338"/>
              <a:gd name="connsiteY2850" fmla="*/ 1740138 h 9217082"/>
              <a:gd name="connsiteX2851" fmla="*/ 423176 w 8937338"/>
              <a:gd name="connsiteY2851" fmla="*/ 1716442 h 9217082"/>
              <a:gd name="connsiteX2852" fmla="*/ 1984277 w 8937338"/>
              <a:gd name="connsiteY2852" fmla="*/ 1802219 h 9217082"/>
              <a:gd name="connsiteX2853" fmla="*/ 2299836 w 8937338"/>
              <a:gd name="connsiteY2853" fmla="*/ 2051254 h 9217082"/>
              <a:gd name="connsiteX2854" fmla="*/ 2356933 w 8937338"/>
              <a:gd name="connsiteY2854" fmla="*/ 1999555 h 9217082"/>
              <a:gd name="connsiteX2855" fmla="*/ 2039010 w 8937338"/>
              <a:gd name="connsiteY2855" fmla="*/ 1760995 h 9217082"/>
              <a:gd name="connsiteX2856" fmla="*/ 714611 w 8937338"/>
              <a:gd name="connsiteY2856" fmla="*/ 1630227 h 9217082"/>
              <a:gd name="connsiteX2857" fmla="*/ 248327 w 8937338"/>
              <a:gd name="connsiteY2857" fmla="*/ 1652935 h 9217082"/>
              <a:gd name="connsiteX2858" fmla="*/ 220938 w 8937338"/>
              <a:gd name="connsiteY2858" fmla="*/ 1656683 h 9217082"/>
              <a:gd name="connsiteX2859" fmla="*/ 216435 w 8937338"/>
              <a:gd name="connsiteY2859" fmla="*/ 1622917 h 9217082"/>
              <a:gd name="connsiteX2860" fmla="*/ 240980 w 8937338"/>
              <a:gd name="connsiteY2860" fmla="*/ 1619509 h 9217082"/>
              <a:gd name="connsiteX2861" fmla="*/ 714611 w 8937338"/>
              <a:gd name="connsiteY2861" fmla="*/ 1596099 h 9217082"/>
              <a:gd name="connsiteX2862" fmla="*/ 725085 w 8937338"/>
              <a:gd name="connsiteY2862" fmla="*/ 1596099 h 9217082"/>
              <a:gd name="connsiteX2863" fmla="*/ 2050836 w 8937338"/>
              <a:gd name="connsiteY2863" fmla="*/ 1728895 h 9217082"/>
              <a:gd name="connsiteX2864" fmla="*/ 2384638 w 8937338"/>
              <a:gd name="connsiteY2864" fmla="*/ 1978267 h 9217082"/>
              <a:gd name="connsiteX2865" fmla="*/ 2456602 w 8937338"/>
              <a:gd name="connsiteY2865" fmla="*/ 1936705 h 9217082"/>
              <a:gd name="connsiteX2866" fmla="*/ 2105569 w 8937338"/>
              <a:gd name="connsiteY2866" fmla="*/ 1687670 h 9217082"/>
              <a:gd name="connsiteX2867" fmla="*/ 227395 w 8937338"/>
              <a:gd name="connsiteY2867" fmla="*/ 1532063 h 9217082"/>
              <a:gd name="connsiteX2868" fmla="*/ 204639 w 8937338"/>
              <a:gd name="connsiteY2868" fmla="*/ 1534466 h 9217082"/>
              <a:gd name="connsiteX2869" fmla="*/ 200643 w 8937338"/>
              <a:gd name="connsiteY2869" fmla="*/ 1504503 h 9217082"/>
              <a:gd name="connsiteX2870" fmla="*/ 214904 w 8937338"/>
              <a:gd name="connsiteY2870" fmla="*/ 1502943 h 9217082"/>
              <a:gd name="connsiteX2871" fmla="*/ 2117394 w 8937338"/>
              <a:gd name="connsiteY2871" fmla="*/ 1655907 h 9217082"/>
              <a:gd name="connsiteX2872" fmla="*/ 2494103 w 8937338"/>
              <a:gd name="connsiteY2872" fmla="*/ 1922850 h 9217082"/>
              <a:gd name="connsiteX2873" fmla="*/ 2565053 w 8937338"/>
              <a:gd name="connsiteY2873" fmla="*/ 1909335 h 9217082"/>
              <a:gd name="connsiteX2874" fmla="*/ 2612353 w 8937338"/>
              <a:gd name="connsiteY2874" fmla="*/ 1910687 h 9217082"/>
              <a:gd name="connsiteX2875" fmla="*/ 2172464 w 8937338"/>
              <a:gd name="connsiteY2875" fmla="*/ 1614683 h 9217082"/>
              <a:gd name="connsiteX2876" fmla="*/ 249755 w 8937338"/>
              <a:gd name="connsiteY2876" fmla="*/ 1408364 h 9217082"/>
              <a:gd name="connsiteX2877" fmla="*/ 188327 w 8937338"/>
              <a:gd name="connsiteY2877" fmla="*/ 1412158 h 9217082"/>
              <a:gd name="connsiteX2878" fmla="*/ 183849 w 8937338"/>
              <a:gd name="connsiteY2878" fmla="*/ 1378578 h 9217082"/>
              <a:gd name="connsiteX2879" fmla="*/ 211337 w 8937338"/>
              <a:gd name="connsiteY2879" fmla="*/ 1376934 h 9217082"/>
              <a:gd name="connsiteX2880" fmla="*/ 781845 w 8937338"/>
              <a:gd name="connsiteY2880" fmla="*/ 1385586 h 9217082"/>
              <a:gd name="connsiteX2881" fmla="*/ 2184628 w 8937338"/>
              <a:gd name="connsiteY2881" fmla="*/ 1582920 h 9217082"/>
              <a:gd name="connsiteX2882" fmla="*/ 2693776 w 8937338"/>
              <a:gd name="connsiteY2882" fmla="*/ 1927243 h 9217082"/>
              <a:gd name="connsiteX2883" fmla="*/ 2726210 w 8937338"/>
              <a:gd name="connsiteY2883" fmla="*/ 1924878 h 9217082"/>
              <a:gd name="connsiteX2884" fmla="*/ 2733307 w 8937338"/>
              <a:gd name="connsiteY2884" fmla="*/ 1924878 h 9217082"/>
              <a:gd name="connsiteX2885" fmla="*/ 2838718 w 8937338"/>
              <a:gd name="connsiteY2885" fmla="*/ 1945153 h 9217082"/>
              <a:gd name="connsiteX2886" fmla="*/ 2867773 w 8937338"/>
              <a:gd name="connsiteY2886" fmla="*/ 1942112 h 9217082"/>
              <a:gd name="connsiteX2887" fmla="*/ 2239022 w 8937338"/>
              <a:gd name="connsiteY2887" fmla="*/ 1541696 h 9217082"/>
              <a:gd name="connsiteX2888" fmla="*/ 811916 w 8937338"/>
              <a:gd name="connsiteY2888" fmla="*/ 1313949 h 9217082"/>
              <a:gd name="connsiteX2889" fmla="*/ 188759 w 8937338"/>
              <a:gd name="connsiteY2889" fmla="*/ 1285597 h 9217082"/>
              <a:gd name="connsiteX2890" fmla="*/ 171506 w 8937338"/>
              <a:gd name="connsiteY2890" fmla="*/ 1286022 h 9217082"/>
              <a:gd name="connsiteX2891" fmla="*/ 166829 w 8937338"/>
              <a:gd name="connsiteY2891" fmla="*/ 1250956 h 9217082"/>
              <a:gd name="connsiteX2892" fmla="*/ 293323 w 8937338"/>
              <a:gd name="connsiteY2892" fmla="*/ 1249095 h 9217082"/>
              <a:gd name="connsiteX2893" fmla="*/ 2250847 w 8937338"/>
              <a:gd name="connsiteY2893" fmla="*/ 1509934 h 9217082"/>
              <a:gd name="connsiteX2894" fmla="*/ 2896492 w 8937338"/>
              <a:gd name="connsiteY2894" fmla="*/ 1920485 h 9217082"/>
              <a:gd name="connsiteX2895" fmla="*/ 2931291 w 8937338"/>
              <a:gd name="connsiteY2895" fmla="*/ 1943463 h 9217082"/>
              <a:gd name="connsiteX2896" fmla="*/ 2991768 w 8937338"/>
              <a:gd name="connsiteY2896" fmla="*/ 1958669 h 9217082"/>
              <a:gd name="connsiteX2897" fmla="*/ 3047513 w 8937338"/>
              <a:gd name="connsiteY2897" fmla="*/ 1956641 h 9217082"/>
              <a:gd name="connsiteX2898" fmla="*/ 3137721 w 8937338"/>
              <a:gd name="connsiteY2898" fmla="*/ 1973875 h 9217082"/>
              <a:gd name="connsiteX2899" fmla="*/ 3152586 w 8937338"/>
              <a:gd name="connsiteY2899" fmla="*/ 1972523 h 9217082"/>
              <a:gd name="connsiteX2900" fmla="*/ 2943792 w 8937338"/>
              <a:gd name="connsiteY2900" fmla="*/ 1845809 h 9217082"/>
              <a:gd name="connsiteX2901" fmla="*/ 2305580 w 8937338"/>
              <a:gd name="connsiteY2901" fmla="*/ 1468710 h 9217082"/>
              <a:gd name="connsiteX2902" fmla="*/ 844011 w 8937338"/>
              <a:gd name="connsiteY2902" fmla="*/ 1208524 h 9217082"/>
              <a:gd name="connsiteX2903" fmla="*/ 207367 w 8937338"/>
              <a:gd name="connsiteY2903" fmla="*/ 1158620 h 9217082"/>
              <a:gd name="connsiteX2904" fmla="*/ 154401 w 8937338"/>
              <a:gd name="connsiteY2904" fmla="*/ 1157760 h 9217082"/>
              <a:gd name="connsiteX2905" fmla="*/ 150459 w 8937338"/>
              <a:gd name="connsiteY2905" fmla="*/ 1128206 h 9217082"/>
              <a:gd name="connsiteX2906" fmla="*/ 307929 w 8937338"/>
              <a:gd name="connsiteY2906" fmla="*/ 1131900 h 9217082"/>
              <a:gd name="connsiteX2907" fmla="*/ 2317405 w 8937338"/>
              <a:gd name="connsiteY2907" fmla="*/ 1436947 h 9217082"/>
              <a:gd name="connsiteX2908" fmla="*/ 2961360 w 8937338"/>
              <a:gd name="connsiteY2908" fmla="*/ 1816749 h 9217082"/>
              <a:gd name="connsiteX2909" fmla="*/ 3220497 w 8937338"/>
              <a:gd name="connsiteY2909" fmla="*/ 1973874 h 9217082"/>
              <a:gd name="connsiteX2910" fmla="*/ 3285364 w 8937338"/>
              <a:gd name="connsiteY2910" fmla="*/ 1987728 h 9217082"/>
              <a:gd name="connsiteX2911" fmla="*/ 3369153 w 8937338"/>
              <a:gd name="connsiteY2911" fmla="*/ 1987728 h 9217082"/>
              <a:gd name="connsiteX2912" fmla="*/ 3434021 w 8937338"/>
              <a:gd name="connsiteY2912" fmla="*/ 2001244 h 9217082"/>
              <a:gd name="connsiteX2913" fmla="*/ 3469498 w 8937338"/>
              <a:gd name="connsiteY2913" fmla="*/ 1999893 h 9217082"/>
              <a:gd name="connsiteX2914" fmla="*/ 3001228 w 8937338"/>
              <a:gd name="connsiteY2914" fmla="*/ 1739707 h 9217082"/>
              <a:gd name="connsiteX2915" fmla="*/ 2371800 w 8937338"/>
              <a:gd name="connsiteY2915" fmla="*/ 1395385 h 9217082"/>
              <a:gd name="connsiteX2916" fmla="*/ 336345 w 8937338"/>
              <a:gd name="connsiteY2916" fmla="*/ 1040190 h 9217082"/>
              <a:gd name="connsiteX2917" fmla="*/ 136964 w 8937338"/>
              <a:gd name="connsiteY2917" fmla="*/ 1027014 h 9217082"/>
              <a:gd name="connsiteX2918" fmla="*/ 132593 w 8937338"/>
              <a:gd name="connsiteY2918" fmla="*/ 994236 h 9217082"/>
              <a:gd name="connsiteX2919" fmla="*/ 326882 w 8937338"/>
              <a:gd name="connsiteY2919" fmla="*/ 1006052 h 9217082"/>
              <a:gd name="connsiteX2920" fmla="*/ 2383625 w 8937338"/>
              <a:gd name="connsiteY2920" fmla="*/ 1363622 h 9217082"/>
              <a:gd name="connsiteX2921" fmla="*/ 3017782 w 8937338"/>
              <a:gd name="connsiteY2921" fmla="*/ 1709972 h 9217082"/>
              <a:gd name="connsiteX2922" fmla="*/ 3555652 w 8937338"/>
              <a:gd name="connsiteY2922" fmla="*/ 2008002 h 9217082"/>
              <a:gd name="connsiteX2923" fmla="*/ 3580989 w 8937338"/>
              <a:gd name="connsiteY2923" fmla="*/ 2013747 h 9217082"/>
              <a:gd name="connsiteX2924" fmla="*/ 3690793 w 8937338"/>
              <a:gd name="connsiteY2924" fmla="*/ 2018816 h 9217082"/>
              <a:gd name="connsiteX2925" fmla="*/ 3725931 w 8937338"/>
              <a:gd name="connsiteY2925" fmla="*/ 2026587 h 9217082"/>
              <a:gd name="connsiteX2926" fmla="*/ 3851275 w 8937338"/>
              <a:gd name="connsiteY2926" fmla="*/ 2034697 h 9217082"/>
              <a:gd name="connsiteX2927" fmla="*/ 3862424 w 8937338"/>
              <a:gd name="connsiteY2927" fmla="*/ 2037401 h 9217082"/>
              <a:gd name="connsiteX2928" fmla="*/ 3954998 w 8937338"/>
              <a:gd name="connsiteY2928" fmla="*/ 2041117 h 9217082"/>
              <a:gd name="connsiteX2929" fmla="*/ 3826950 w 8937338"/>
              <a:gd name="connsiteY2929" fmla="*/ 2018816 h 9217082"/>
              <a:gd name="connsiteX2930" fmla="*/ 3820192 w 8937338"/>
              <a:gd name="connsiteY2930" fmla="*/ 2017464 h 9217082"/>
              <a:gd name="connsiteX2931" fmla="*/ 3048864 w 8937338"/>
              <a:gd name="connsiteY2931" fmla="*/ 1630565 h 9217082"/>
              <a:gd name="connsiteX2932" fmla="*/ 2438694 w 8937338"/>
              <a:gd name="connsiteY2932" fmla="*/ 1322060 h 9217082"/>
              <a:gd name="connsiteX2933" fmla="*/ 325810 w 8937338"/>
              <a:gd name="connsiteY2933" fmla="*/ 913801 h 9217082"/>
              <a:gd name="connsiteX2934" fmla="*/ 119205 w 8937338"/>
              <a:gd name="connsiteY2934" fmla="*/ 893851 h 9217082"/>
              <a:gd name="connsiteX2935" fmla="*/ 114219 w 8937338"/>
              <a:gd name="connsiteY2935" fmla="*/ 856459 h 9217082"/>
              <a:gd name="connsiteX2936" fmla="*/ 347408 w 8937338"/>
              <a:gd name="connsiteY2936" fmla="*/ 879098 h 9217082"/>
              <a:gd name="connsiteX2937" fmla="*/ 2450521 w 8937338"/>
              <a:gd name="connsiteY2937" fmla="*/ 1290296 h 9217082"/>
              <a:gd name="connsiteX2938" fmla="*/ 3064405 w 8937338"/>
              <a:gd name="connsiteY2938" fmla="*/ 1600492 h 9217082"/>
              <a:gd name="connsiteX2939" fmla="*/ 3826611 w 8937338"/>
              <a:gd name="connsiteY2939" fmla="*/ 1984350 h 9217082"/>
              <a:gd name="connsiteX2940" fmla="*/ 3833031 w 8937338"/>
              <a:gd name="connsiteY2940" fmla="*/ 1985363 h 9217082"/>
              <a:gd name="connsiteX2941" fmla="*/ 4412793 w 8937338"/>
              <a:gd name="connsiteY2941" fmla="*/ 2075245 h 9217082"/>
              <a:gd name="connsiteX2942" fmla="*/ 4509082 w 8937338"/>
              <a:gd name="connsiteY2942" fmla="*/ 2081327 h 9217082"/>
              <a:gd name="connsiteX2943" fmla="*/ 4632062 w 8937338"/>
              <a:gd name="connsiteY2943" fmla="*/ 2087072 h 9217082"/>
              <a:gd name="connsiteX2944" fmla="*/ 4731730 w 8937338"/>
              <a:gd name="connsiteY2944" fmla="*/ 2090451 h 9217082"/>
              <a:gd name="connsiteX2945" fmla="*/ 4824303 w 8937338"/>
              <a:gd name="connsiteY2945" fmla="*/ 2091803 h 9217082"/>
              <a:gd name="connsiteX2946" fmla="*/ 4905388 w 8937338"/>
              <a:gd name="connsiteY2946" fmla="*/ 2091464 h 9217082"/>
              <a:gd name="connsiteX2947" fmla="*/ 5015192 w 8937338"/>
              <a:gd name="connsiteY2947" fmla="*/ 2090789 h 9217082"/>
              <a:gd name="connsiteX2948" fmla="*/ 5019246 w 8937338"/>
              <a:gd name="connsiteY2948" fmla="*/ 2090789 h 9217082"/>
              <a:gd name="connsiteX2949" fmla="*/ 5049315 w 8937338"/>
              <a:gd name="connsiteY2949" fmla="*/ 2082341 h 9217082"/>
              <a:gd name="connsiteX2950" fmla="*/ 5050328 w 8937338"/>
              <a:gd name="connsiteY2950" fmla="*/ 2079638 h 9217082"/>
              <a:gd name="connsiteX2951" fmla="*/ 3948915 w 8937338"/>
              <a:gd name="connsiteY2951" fmla="*/ 1913728 h 9217082"/>
              <a:gd name="connsiteX2952" fmla="*/ 3927969 w 8937338"/>
              <a:gd name="connsiteY2952" fmla="*/ 1909673 h 9217082"/>
              <a:gd name="connsiteX2953" fmla="*/ 3077581 w 8937338"/>
              <a:gd name="connsiteY2953" fmla="*/ 1515678 h 9217082"/>
              <a:gd name="connsiteX2954" fmla="*/ 2505930 w 8937338"/>
              <a:gd name="connsiteY2954" fmla="*/ 1249072 h 9217082"/>
              <a:gd name="connsiteX2955" fmla="*/ 344825 w 8937338"/>
              <a:gd name="connsiteY2955" fmla="*/ 790487 h 9217082"/>
              <a:gd name="connsiteX2956" fmla="*/ 101086 w 8937338"/>
              <a:gd name="connsiteY2956" fmla="*/ 757988 h 9217082"/>
              <a:gd name="connsiteX2957" fmla="*/ 96005 w 8937338"/>
              <a:gd name="connsiteY2957" fmla="*/ 719884 h 9217082"/>
              <a:gd name="connsiteX2958" fmla="*/ 366335 w 8937338"/>
              <a:gd name="connsiteY2958" fmla="*/ 755666 h 9217082"/>
              <a:gd name="connsiteX2959" fmla="*/ 2517753 w 8937338"/>
              <a:gd name="connsiteY2959" fmla="*/ 1217309 h 9217082"/>
              <a:gd name="connsiteX2960" fmla="*/ 3092111 w 8937338"/>
              <a:gd name="connsiteY2960" fmla="*/ 1485266 h 9217082"/>
              <a:gd name="connsiteX2961" fmla="*/ 3934727 w 8937338"/>
              <a:gd name="connsiteY2961" fmla="*/ 1876558 h 9217082"/>
              <a:gd name="connsiteX2962" fmla="*/ 3955672 w 8937338"/>
              <a:gd name="connsiteY2962" fmla="*/ 1880613 h 9217082"/>
              <a:gd name="connsiteX2963" fmla="*/ 5184795 w 8937338"/>
              <a:gd name="connsiteY2963" fmla="*/ 2030305 h 9217082"/>
              <a:gd name="connsiteX2964" fmla="*/ 5187835 w 8937338"/>
              <a:gd name="connsiteY2964" fmla="*/ 2021181 h 9217082"/>
              <a:gd name="connsiteX2965" fmla="*/ 5196959 w 8937338"/>
              <a:gd name="connsiteY2965" fmla="*/ 2019153 h 9217082"/>
              <a:gd name="connsiteX2966" fmla="*/ 5214865 w 8937338"/>
              <a:gd name="connsiteY2966" fmla="*/ 2015098 h 9217082"/>
              <a:gd name="connsiteX2967" fmla="*/ 4068180 w 8937338"/>
              <a:gd name="connsiteY2967" fmla="*/ 1808978 h 9217082"/>
              <a:gd name="connsiteX2968" fmla="*/ 4035407 w 8937338"/>
              <a:gd name="connsiteY2968" fmla="*/ 1801882 h 9217082"/>
              <a:gd name="connsiteX2969" fmla="*/ 3072177 w 8937338"/>
              <a:gd name="connsiteY2969" fmla="*/ 1390654 h 9217082"/>
              <a:gd name="connsiteX2970" fmla="*/ 2572825 w 8937338"/>
              <a:gd name="connsiteY2970" fmla="*/ 1176085 h 9217082"/>
              <a:gd name="connsiteX2971" fmla="*/ 95472 w 8937338"/>
              <a:gd name="connsiteY2971" fmla="*/ 620422 h 9217082"/>
              <a:gd name="connsiteX2972" fmla="*/ 82484 w 8937338"/>
              <a:gd name="connsiteY2972" fmla="*/ 618499 h 9217082"/>
              <a:gd name="connsiteX2973" fmla="*/ 77821 w 8937338"/>
              <a:gd name="connsiteY2973" fmla="*/ 583536 h 9217082"/>
              <a:gd name="connsiteX2974" fmla="*/ 105881 w 8937338"/>
              <a:gd name="connsiteY2974" fmla="*/ 587556 h 9217082"/>
              <a:gd name="connsiteX2975" fmla="*/ 2584650 w 8937338"/>
              <a:gd name="connsiteY2975" fmla="*/ 1144323 h 9217082"/>
              <a:gd name="connsiteX2976" fmla="*/ 3085692 w 8937338"/>
              <a:gd name="connsiteY2976" fmla="*/ 1359567 h 9217082"/>
              <a:gd name="connsiteX2977" fmla="*/ 4042164 w 8937338"/>
              <a:gd name="connsiteY2977" fmla="*/ 1768767 h 9217082"/>
              <a:gd name="connsiteX2978" fmla="*/ 4075612 w 8937338"/>
              <a:gd name="connsiteY2978" fmla="*/ 1775863 h 9217082"/>
              <a:gd name="connsiteX2979" fmla="*/ 5320953 w 8937338"/>
              <a:gd name="connsiteY2979" fmla="*/ 1976239 h 9217082"/>
              <a:gd name="connsiteX2980" fmla="*/ 5323992 w 8937338"/>
              <a:gd name="connsiteY2980" fmla="*/ 1966440 h 9217082"/>
              <a:gd name="connsiteX2981" fmla="*/ 5333115 w 8937338"/>
              <a:gd name="connsiteY2981" fmla="*/ 1967116 h 9217082"/>
              <a:gd name="connsiteX2982" fmla="*/ 5419607 w 8937338"/>
              <a:gd name="connsiteY2982" fmla="*/ 1956980 h 9217082"/>
              <a:gd name="connsiteX2983" fmla="*/ 4186091 w 8937338"/>
              <a:gd name="connsiteY2983" fmla="*/ 1704903 h 9217082"/>
              <a:gd name="connsiteX2984" fmla="*/ 4142506 w 8937338"/>
              <a:gd name="connsiteY2984" fmla="*/ 1694429 h 9217082"/>
              <a:gd name="connsiteX2985" fmla="*/ 2985347 w 8937338"/>
              <a:gd name="connsiteY2985" fmla="*/ 1239949 h 9217082"/>
              <a:gd name="connsiteX2986" fmla="*/ 2639720 w 8937338"/>
              <a:gd name="connsiteY2986" fmla="*/ 1103436 h 9217082"/>
              <a:gd name="connsiteX2987" fmla="*/ 111461 w 8937338"/>
              <a:gd name="connsiteY2987" fmla="*/ 485062 h 9217082"/>
              <a:gd name="connsiteX2988" fmla="*/ 63484 w 8937338"/>
              <a:gd name="connsiteY2988" fmla="*/ 476032 h 9217082"/>
              <a:gd name="connsiteX2989" fmla="*/ 58850 w 8937338"/>
              <a:gd name="connsiteY2989" fmla="*/ 441284 h 9217082"/>
              <a:gd name="connsiteX2990" fmla="*/ 247425 w 8937338"/>
              <a:gd name="connsiteY2990" fmla="*/ 477833 h 9217082"/>
              <a:gd name="connsiteX2991" fmla="*/ 1014967 w 8937338"/>
              <a:gd name="connsiteY2991" fmla="*/ 648619 h 9217082"/>
              <a:gd name="connsiteX2992" fmla="*/ 2651207 w 8937338"/>
              <a:gd name="connsiteY2992" fmla="*/ 1072011 h 9217082"/>
              <a:gd name="connsiteX2993" fmla="*/ 2997510 w 8937338"/>
              <a:gd name="connsiteY2993" fmla="*/ 1208863 h 9217082"/>
              <a:gd name="connsiteX2994" fmla="*/ 4149604 w 8937338"/>
              <a:gd name="connsiteY2994" fmla="*/ 1661652 h 9217082"/>
              <a:gd name="connsiteX2995" fmla="*/ 4194200 w 8937338"/>
              <a:gd name="connsiteY2995" fmla="*/ 1672127 h 9217082"/>
              <a:gd name="connsiteX2996" fmla="*/ 5456095 w 8937338"/>
              <a:gd name="connsiteY2996" fmla="*/ 1922513 h 9217082"/>
              <a:gd name="connsiteX2997" fmla="*/ 5458122 w 8937338"/>
              <a:gd name="connsiteY2997" fmla="*/ 1916093 h 9217082"/>
              <a:gd name="connsiteX2998" fmla="*/ 5469272 w 8937338"/>
              <a:gd name="connsiteY2998" fmla="*/ 1915079 h 9217082"/>
              <a:gd name="connsiteX2999" fmla="*/ 7063618 w 8937338"/>
              <a:gd name="connsiteY2999" fmla="*/ 2351650 h 9217082"/>
              <a:gd name="connsiteX3000" fmla="*/ 7841024 w 8937338"/>
              <a:gd name="connsiteY3000" fmla="*/ 3124773 h 9217082"/>
              <a:gd name="connsiteX3001" fmla="*/ 8464371 w 8937338"/>
              <a:gd name="connsiteY3001" fmla="*/ 5526588 h 9217082"/>
              <a:gd name="connsiteX3002" fmla="*/ 8237330 w 8937338"/>
              <a:gd name="connsiteY3002" fmla="*/ 8032815 h 9217082"/>
              <a:gd name="connsiteX3003" fmla="*/ 8013671 w 8937338"/>
              <a:gd name="connsiteY3003" fmla="*/ 9002934 h 9217082"/>
              <a:gd name="connsiteX3004" fmla="*/ 8051511 w 8937338"/>
              <a:gd name="connsiteY3004" fmla="*/ 9019153 h 9217082"/>
              <a:gd name="connsiteX3005" fmla="*/ 8304228 w 8937338"/>
              <a:gd name="connsiteY3005" fmla="*/ 8055454 h 9217082"/>
              <a:gd name="connsiteX3006" fmla="*/ 8587350 w 8937338"/>
              <a:gd name="connsiteY3006" fmla="*/ 5543144 h 9217082"/>
              <a:gd name="connsiteX3007" fmla="*/ 7978871 w 8937338"/>
              <a:gd name="connsiteY3007" fmla="*/ 3157549 h 9217082"/>
              <a:gd name="connsiteX3008" fmla="*/ 7205515 w 8937338"/>
              <a:gd name="connsiteY3008" fmla="*/ 2396253 h 9217082"/>
              <a:gd name="connsiteX3009" fmla="*/ 5609483 w 8937338"/>
              <a:gd name="connsiteY3009" fmla="*/ 1897170 h 9217082"/>
              <a:gd name="connsiteX3010" fmla="*/ 4303665 w 8937338"/>
              <a:gd name="connsiteY3010" fmla="*/ 1600830 h 9217082"/>
              <a:gd name="connsiteX3011" fmla="*/ 4248933 w 8937338"/>
              <a:gd name="connsiteY3011" fmla="*/ 1586638 h 9217082"/>
              <a:gd name="connsiteX3012" fmla="*/ 2705603 w 8937338"/>
              <a:gd name="connsiteY3012" fmla="*/ 1030787 h 9217082"/>
              <a:gd name="connsiteX3013" fmla="*/ 142304 w 8937338"/>
              <a:gd name="connsiteY3013" fmla="*/ 355556 h 9217082"/>
              <a:gd name="connsiteX3014" fmla="*/ 44448 w 8937338"/>
              <a:gd name="connsiteY3014" fmla="*/ 333290 h 9217082"/>
              <a:gd name="connsiteX3015" fmla="*/ 39606 w 8937338"/>
              <a:gd name="connsiteY3015" fmla="*/ 296986 h 9217082"/>
              <a:gd name="connsiteX3016" fmla="*/ 70626 w 8937338"/>
              <a:gd name="connsiteY3016" fmla="*/ 303757 h 9217082"/>
              <a:gd name="connsiteX3017" fmla="*/ 1047063 w 8937338"/>
              <a:gd name="connsiteY3017" fmla="*/ 543530 h 9217082"/>
              <a:gd name="connsiteX3018" fmla="*/ 2716752 w 8937338"/>
              <a:gd name="connsiteY3018" fmla="*/ 999024 h 9217082"/>
              <a:gd name="connsiteX3019" fmla="*/ 4255689 w 8937338"/>
              <a:gd name="connsiteY3019" fmla="*/ 1553860 h 9217082"/>
              <a:gd name="connsiteX3020" fmla="*/ 4311437 w 8937338"/>
              <a:gd name="connsiteY3020" fmla="*/ 1568052 h 9217082"/>
              <a:gd name="connsiteX3021" fmla="*/ 5591237 w 8937338"/>
              <a:gd name="connsiteY3021" fmla="*/ 1867097 h 9217082"/>
              <a:gd name="connsiteX3022" fmla="*/ 5592589 w 8937338"/>
              <a:gd name="connsiteY3022" fmla="*/ 1863042 h 9217082"/>
              <a:gd name="connsiteX3023" fmla="*/ 5605089 w 8937338"/>
              <a:gd name="connsiteY3023" fmla="*/ 1863042 h 9217082"/>
              <a:gd name="connsiteX3024" fmla="*/ 7223761 w 8937338"/>
              <a:gd name="connsiteY3024" fmla="*/ 2367532 h 9217082"/>
              <a:gd name="connsiteX3025" fmla="*/ 8006914 w 8937338"/>
              <a:gd name="connsiteY3025" fmla="*/ 3137950 h 9217082"/>
              <a:gd name="connsiteX3026" fmla="*/ 8621474 w 8937338"/>
              <a:gd name="connsiteY3026" fmla="*/ 5542469 h 9217082"/>
              <a:gd name="connsiteX3027" fmla="*/ 8337338 w 8937338"/>
              <a:gd name="connsiteY3027" fmla="*/ 8062212 h 9217082"/>
              <a:gd name="connsiteX3028" fmla="*/ 8082931 w 8937338"/>
              <a:gd name="connsiteY3028" fmla="*/ 9031655 h 9217082"/>
              <a:gd name="connsiteX3029" fmla="*/ 8124489 w 8937338"/>
              <a:gd name="connsiteY3029" fmla="*/ 9049227 h 9217082"/>
              <a:gd name="connsiteX3030" fmla="*/ 8404571 w 8937338"/>
              <a:gd name="connsiteY3030" fmla="*/ 8083837 h 9217082"/>
              <a:gd name="connsiteX3031" fmla="*/ 8744793 w 8937338"/>
              <a:gd name="connsiteY3031" fmla="*/ 5558688 h 9217082"/>
              <a:gd name="connsiteX3032" fmla="*/ 8145096 w 8937338"/>
              <a:gd name="connsiteY3032" fmla="*/ 3171065 h 9217082"/>
              <a:gd name="connsiteX3033" fmla="*/ 7365325 w 8937338"/>
              <a:gd name="connsiteY3033" fmla="*/ 2411797 h 9217082"/>
              <a:gd name="connsiteX3034" fmla="*/ 5738542 w 8937338"/>
              <a:gd name="connsiteY3034" fmla="*/ 1845133 h 9217082"/>
              <a:gd name="connsiteX3035" fmla="*/ 5738542 w 8937338"/>
              <a:gd name="connsiteY3035" fmla="*/ 1843106 h 9217082"/>
              <a:gd name="connsiteX3036" fmla="*/ 5737530 w 8937338"/>
              <a:gd name="connsiteY3036" fmla="*/ 1843106 h 9217082"/>
              <a:gd name="connsiteX3037" fmla="*/ 4419888 w 8937338"/>
              <a:gd name="connsiteY3037" fmla="*/ 1497093 h 9217082"/>
              <a:gd name="connsiteX3038" fmla="*/ 4355357 w 8937338"/>
              <a:gd name="connsiteY3038" fmla="*/ 1479184 h 9217082"/>
              <a:gd name="connsiteX3039" fmla="*/ 2772161 w 8937338"/>
              <a:gd name="connsiteY3039" fmla="*/ 958137 h 9217082"/>
              <a:gd name="connsiteX3040" fmla="*/ 66870 w 8937338"/>
              <a:gd name="connsiteY3040" fmla="*/ 197223 h 9217082"/>
              <a:gd name="connsiteX3041" fmla="*/ 24840 w 8937338"/>
              <a:gd name="connsiteY3041" fmla="*/ 186262 h 9217082"/>
              <a:gd name="connsiteX3042" fmla="*/ 20025 w 8937338"/>
              <a:gd name="connsiteY3042" fmla="*/ 150154 h 9217082"/>
              <a:gd name="connsiteX3043" fmla="*/ 86622 w 8937338"/>
              <a:gd name="connsiteY3043" fmla="*/ 167466 h 9217082"/>
              <a:gd name="connsiteX3044" fmla="*/ 1080174 w 8937338"/>
              <a:gd name="connsiteY3044" fmla="*/ 439457 h 9217082"/>
              <a:gd name="connsiteX3045" fmla="*/ 2783646 w 8937338"/>
              <a:gd name="connsiteY3045" fmla="*/ 927051 h 9217082"/>
              <a:gd name="connsiteX3046" fmla="*/ 4363464 w 8937338"/>
              <a:gd name="connsiteY3046" fmla="*/ 1447084 h 9217082"/>
              <a:gd name="connsiteX3047" fmla="*/ 4429010 w 8937338"/>
              <a:gd name="connsiteY3047" fmla="*/ 1465330 h 9217082"/>
              <a:gd name="connsiteX3048" fmla="*/ 5728070 w 8937338"/>
              <a:gd name="connsiteY3048" fmla="*/ 1812356 h 9217082"/>
              <a:gd name="connsiteX3049" fmla="*/ 5728069 w 8937338"/>
              <a:gd name="connsiteY3049" fmla="*/ 1811004 h 9217082"/>
              <a:gd name="connsiteX3050" fmla="*/ 5741584 w 8937338"/>
              <a:gd name="connsiteY3050" fmla="*/ 1812019 h 9217082"/>
              <a:gd name="connsiteX3051" fmla="*/ 7384244 w 8937338"/>
              <a:gd name="connsiteY3051" fmla="*/ 2384088 h 9217082"/>
              <a:gd name="connsiteX3052" fmla="*/ 8172801 w 8937338"/>
              <a:gd name="connsiteY3052" fmla="*/ 3152143 h 9217082"/>
              <a:gd name="connsiteX3053" fmla="*/ 8778578 w 8937338"/>
              <a:gd name="connsiteY3053" fmla="*/ 5559363 h 9217082"/>
              <a:gd name="connsiteX3054" fmla="*/ 8437342 w 8937338"/>
              <a:gd name="connsiteY3054" fmla="*/ 8092623 h 9217082"/>
              <a:gd name="connsiteX3055" fmla="*/ 8152867 w 8937338"/>
              <a:gd name="connsiteY3055" fmla="*/ 9061729 h 9217082"/>
              <a:gd name="connsiteX3056" fmla="*/ 8192396 w 8937338"/>
              <a:gd name="connsiteY3056" fmla="*/ 9077949 h 9217082"/>
              <a:gd name="connsiteX3057" fmla="*/ 8901896 w 8937338"/>
              <a:gd name="connsiteY3057" fmla="*/ 5574907 h 9217082"/>
              <a:gd name="connsiteX3058" fmla="*/ 8311323 w 8937338"/>
              <a:gd name="connsiteY3058" fmla="*/ 3184919 h 9217082"/>
              <a:gd name="connsiteX3059" fmla="*/ 5871997 w 8937338"/>
              <a:gd name="connsiteY3059" fmla="*/ 1793096 h 9217082"/>
              <a:gd name="connsiteX3060" fmla="*/ 4905 w 8937338"/>
              <a:gd name="connsiteY3060" fmla="*/ 36780 h 9217082"/>
              <a:gd name="connsiteX3061" fmla="*/ 0 w 8937338"/>
              <a:gd name="connsiteY3061" fmla="*/ 0 h 9217082"/>
              <a:gd name="connsiteX3062" fmla="*/ 5879767 w 8937338"/>
              <a:gd name="connsiteY3062" fmla="*/ 1760657 h 9217082"/>
              <a:gd name="connsiteX3063" fmla="*/ 8339026 w 8937338"/>
              <a:gd name="connsiteY3063" fmla="*/ 3165658 h 9217082"/>
              <a:gd name="connsiteX3064" fmla="*/ 8936019 w 8937338"/>
              <a:gd name="connsiteY3064" fmla="*/ 5575921 h 9217082"/>
              <a:gd name="connsiteX3065" fmla="*/ 8224156 w 8937338"/>
              <a:gd name="connsiteY3065" fmla="*/ 9090788 h 9217082"/>
              <a:gd name="connsiteX3066" fmla="*/ 8228954 w 8937338"/>
              <a:gd name="connsiteY3066" fmla="*/ 9092606 h 9217082"/>
              <a:gd name="connsiteX3067" fmla="*/ 8161176 w 8937338"/>
              <a:gd name="connsiteY3067" fmla="*/ 9101645 h 9217082"/>
              <a:gd name="connsiteX3068" fmla="*/ 8142057 w 8937338"/>
              <a:gd name="connsiteY3068" fmla="*/ 9093830 h 9217082"/>
              <a:gd name="connsiteX3069" fmla="*/ 8138360 w 8937338"/>
              <a:gd name="connsiteY3069" fmla="*/ 9104688 h 9217082"/>
              <a:gd name="connsiteX3070" fmla="*/ 8104359 w 8937338"/>
              <a:gd name="connsiteY3070" fmla="*/ 9109222 h 9217082"/>
              <a:gd name="connsiteX3071" fmla="*/ 8113676 w 8937338"/>
              <a:gd name="connsiteY3071" fmla="*/ 9081665 h 9217082"/>
              <a:gd name="connsiteX3072" fmla="*/ 8073133 w 8937338"/>
              <a:gd name="connsiteY3072" fmla="*/ 9064770 h 9217082"/>
              <a:gd name="connsiteX3073" fmla="*/ 8072795 w 8937338"/>
              <a:gd name="connsiteY3073" fmla="*/ 9064432 h 9217082"/>
              <a:gd name="connsiteX3074" fmla="*/ 8058945 w 8937338"/>
              <a:gd name="connsiteY3074" fmla="*/ 9110725 h 9217082"/>
              <a:gd name="connsiteX3075" fmla="*/ 8066607 w 8937338"/>
              <a:gd name="connsiteY3075" fmla="*/ 9114257 h 921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</a:cxnLst>
            <a:rect l="l" t="t" r="r" b="b"/>
            <a:pathLst>
              <a:path w="8937338" h="9217082">
                <a:moveTo>
                  <a:pt x="2559647" y="1971846"/>
                </a:moveTo>
                <a:cubicBezTo>
                  <a:pt x="2579582" y="1960358"/>
                  <a:pt x="2598840" y="1951910"/>
                  <a:pt x="2617422" y="1945152"/>
                </a:cubicBezTo>
                <a:lnTo>
                  <a:pt x="2568683" y="1942800"/>
                </a:lnTo>
                <a:lnTo>
                  <a:pt x="2568770" y="1942788"/>
                </a:lnTo>
                <a:lnTo>
                  <a:pt x="2568433" y="1942788"/>
                </a:lnTo>
                <a:lnTo>
                  <a:pt x="2568683" y="1942800"/>
                </a:lnTo>
                <a:lnTo>
                  <a:pt x="2529242" y="1948194"/>
                </a:lnTo>
                <a:cubicBezTo>
                  <a:pt x="2539378" y="1955965"/>
                  <a:pt x="2549513" y="1963737"/>
                  <a:pt x="2559647" y="1971846"/>
                </a:cubicBezTo>
                <a:close/>
                <a:moveTo>
                  <a:pt x="2756956" y="1968130"/>
                </a:moveTo>
                <a:cubicBezTo>
                  <a:pt x="2762363" y="1966102"/>
                  <a:pt x="2767429" y="1963737"/>
                  <a:pt x="2772836" y="1961709"/>
                </a:cubicBezTo>
                <a:cubicBezTo>
                  <a:pt x="2763377" y="1960357"/>
                  <a:pt x="2753917" y="1959683"/>
                  <a:pt x="2744455" y="1959344"/>
                </a:cubicBezTo>
                <a:cubicBezTo>
                  <a:pt x="2748510" y="1962048"/>
                  <a:pt x="2752902" y="1965089"/>
                  <a:pt x="2756956" y="1968130"/>
                </a:cubicBezTo>
                <a:close/>
                <a:moveTo>
                  <a:pt x="2904601" y="1978942"/>
                </a:moveTo>
                <a:cubicBezTo>
                  <a:pt x="2907641" y="1977929"/>
                  <a:pt x="2911019" y="1976916"/>
                  <a:pt x="2914060" y="1975902"/>
                </a:cubicBezTo>
                <a:lnTo>
                  <a:pt x="2914059" y="1975564"/>
                </a:lnTo>
                <a:cubicBezTo>
                  <a:pt x="2908655" y="1975226"/>
                  <a:pt x="2903248" y="1974213"/>
                  <a:pt x="2897505" y="1974212"/>
                </a:cubicBezTo>
                <a:cubicBezTo>
                  <a:pt x="2899869" y="1975902"/>
                  <a:pt x="2902235" y="1977254"/>
                  <a:pt x="2904601" y="1978942"/>
                </a:cubicBezTo>
                <a:close/>
                <a:moveTo>
                  <a:pt x="2463359" y="2042807"/>
                </a:moveTo>
                <a:cubicBezTo>
                  <a:pt x="2485658" y="2022194"/>
                  <a:pt x="2507619" y="2005299"/>
                  <a:pt x="2528565" y="1991107"/>
                </a:cubicBezTo>
                <a:cubicBezTo>
                  <a:pt x="2515388" y="1980632"/>
                  <a:pt x="2501873" y="1970158"/>
                  <a:pt x="2488698" y="1960021"/>
                </a:cubicBezTo>
                <a:cubicBezTo>
                  <a:pt x="2462683" y="1969820"/>
                  <a:pt x="2437344" y="1982998"/>
                  <a:pt x="2412342" y="1999893"/>
                </a:cubicBezTo>
                <a:cubicBezTo>
                  <a:pt x="2428898" y="2014085"/>
                  <a:pt x="2446127" y="2028277"/>
                  <a:pt x="2463359" y="2042807"/>
                </a:cubicBezTo>
                <a:close/>
                <a:moveTo>
                  <a:pt x="2640395" y="2035034"/>
                </a:moveTo>
                <a:cubicBezTo>
                  <a:pt x="2666072" y="2015775"/>
                  <a:pt x="2692088" y="1999217"/>
                  <a:pt x="2718441" y="1985702"/>
                </a:cubicBezTo>
                <a:cubicBezTo>
                  <a:pt x="2713710" y="1982322"/>
                  <a:pt x="2708981" y="1978605"/>
                  <a:pt x="2703914" y="1975226"/>
                </a:cubicBezTo>
                <a:cubicBezTo>
                  <a:pt x="2696480" y="1970833"/>
                  <a:pt x="2689048" y="1967116"/>
                  <a:pt x="2681614" y="1963737"/>
                </a:cubicBezTo>
                <a:cubicBezTo>
                  <a:pt x="2650533" y="1969482"/>
                  <a:pt x="2620125" y="1980295"/>
                  <a:pt x="2590393" y="1995838"/>
                </a:cubicBezTo>
                <a:cubicBezTo>
                  <a:pt x="2606948" y="2009017"/>
                  <a:pt x="2623503" y="2021856"/>
                  <a:pt x="2640395" y="2035034"/>
                </a:cubicBezTo>
                <a:close/>
                <a:moveTo>
                  <a:pt x="2821826" y="2018477"/>
                </a:moveTo>
                <a:cubicBezTo>
                  <a:pt x="2836353" y="2010030"/>
                  <a:pt x="2851218" y="2001920"/>
                  <a:pt x="2865746" y="1995162"/>
                </a:cubicBezTo>
                <a:cubicBezTo>
                  <a:pt x="2855612" y="1989418"/>
                  <a:pt x="2845475" y="1984687"/>
                  <a:pt x="2835003" y="1980295"/>
                </a:cubicBezTo>
                <a:lnTo>
                  <a:pt x="2834664" y="1980295"/>
                </a:lnTo>
                <a:cubicBezTo>
                  <a:pt x="2818784" y="1982998"/>
                  <a:pt x="2802904" y="1987053"/>
                  <a:pt x="2787363" y="1992459"/>
                </a:cubicBezTo>
                <a:cubicBezTo>
                  <a:pt x="2790405" y="1995162"/>
                  <a:pt x="2793446" y="1997527"/>
                  <a:pt x="2796486" y="2000231"/>
                </a:cubicBezTo>
                <a:cubicBezTo>
                  <a:pt x="2804932" y="2006312"/>
                  <a:pt x="2813378" y="2012395"/>
                  <a:pt x="2821826" y="2018477"/>
                </a:cubicBezTo>
                <a:close/>
                <a:moveTo>
                  <a:pt x="2967104" y="2029966"/>
                </a:moveTo>
                <a:cubicBezTo>
                  <a:pt x="2973523" y="2026250"/>
                  <a:pt x="2980280" y="2022870"/>
                  <a:pt x="2986699" y="2019491"/>
                </a:cubicBezTo>
                <a:cubicBezTo>
                  <a:pt x="2976226" y="2012733"/>
                  <a:pt x="2966090" y="2005975"/>
                  <a:pt x="2955277" y="1998878"/>
                </a:cubicBezTo>
                <a:cubicBezTo>
                  <a:pt x="2949196" y="2000231"/>
                  <a:pt x="2943453" y="2001920"/>
                  <a:pt x="2937371" y="2003609"/>
                </a:cubicBezTo>
                <a:cubicBezTo>
                  <a:pt x="2947169" y="2011720"/>
                  <a:pt x="2957305" y="2020505"/>
                  <a:pt x="2967104" y="2029966"/>
                </a:cubicBezTo>
                <a:close/>
                <a:moveTo>
                  <a:pt x="2384638" y="2125930"/>
                </a:moveTo>
                <a:cubicBezTo>
                  <a:pt x="2403221" y="2103630"/>
                  <a:pt x="2421466" y="2083693"/>
                  <a:pt x="2439033" y="2066122"/>
                </a:cubicBezTo>
                <a:cubicBezTo>
                  <a:pt x="2420451" y="2050241"/>
                  <a:pt x="2402207" y="2035034"/>
                  <a:pt x="2383963" y="2019829"/>
                </a:cubicBezTo>
                <a:cubicBezTo>
                  <a:pt x="2364367" y="2035372"/>
                  <a:pt x="2345110" y="2053282"/>
                  <a:pt x="2325851" y="2072542"/>
                </a:cubicBezTo>
                <a:cubicBezTo>
                  <a:pt x="2345110" y="2089775"/>
                  <a:pt x="2364705" y="2107684"/>
                  <a:pt x="2384638" y="2125930"/>
                </a:cubicBezTo>
                <a:close/>
                <a:moveTo>
                  <a:pt x="3117450" y="2036049"/>
                </a:moveTo>
                <a:cubicBezTo>
                  <a:pt x="3130964" y="2029629"/>
                  <a:pt x="3144816" y="2023884"/>
                  <a:pt x="3158330" y="2018478"/>
                </a:cubicBezTo>
                <a:cubicBezTo>
                  <a:pt x="3150560" y="2014760"/>
                  <a:pt x="3143127" y="2010706"/>
                  <a:pt x="3135357" y="2008002"/>
                </a:cubicBezTo>
                <a:lnTo>
                  <a:pt x="3135357" y="2007664"/>
                </a:lnTo>
                <a:cubicBezTo>
                  <a:pt x="3121166" y="2009692"/>
                  <a:pt x="3107313" y="2012057"/>
                  <a:pt x="3093123" y="2015436"/>
                </a:cubicBezTo>
                <a:cubicBezTo>
                  <a:pt x="3101233" y="2021856"/>
                  <a:pt x="3109340" y="2028953"/>
                  <a:pt x="3117450" y="2036049"/>
                </a:cubicBezTo>
                <a:close/>
                <a:moveTo>
                  <a:pt x="2549851" y="2115456"/>
                </a:moveTo>
                <a:cubicBezTo>
                  <a:pt x="2570797" y="2094168"/>
                  <a:pt x="2591744" y="2074570"/>
                  <a:pt x="2613369" y="2056660"/>
                </a:cubicBezTo>
                <a:cubicBezTo>
                  <a:pt x="2595124" y="2042468"/>
                  <a:pt x="2577216" y="2028615"/>
                  <a:pt x="2558972" y="2014423"/>
                </a:cubicBezTo>
                <a:cubicBezTo>
                  <a:pt x="2535997" y="2028953"/>
                  <a:pt x="2513362" y="2046186"/>
                  <a:pt x="2491063" y="2065784"/>
                </a:cubicBezTo>
                <a:cubicBezTo>
                  <a:pt x="2510659" y="2082003"/>
                  <a:pt x="2530254" y="2098561"/>
                  <a:pt x="2549851" y="2115456"/>
                </a:cubicBezTo>
                <a:close/>
                <a:moveTo>
                  <a:pt x="2717765" y="2095181"/>
                </a:moveTo>
                <a:cubicBezTo>
                  <a:pt x="2741077" y="2074570"/>
                  <a:pt x="2764728" y="2056323"/>
                  <a:pt x="2788039" y="2040104"/>
                </a:cubicBezTo>
                <a:cubicBezTo>
                  <a:pt x="2780944" y="2033007"/>
                  <a:pt x="2773511" y="2026587"/>
                  <a:pt x="2766416" y="2020167"/>
                </a:cubicBezTo>
                <a:cubicBezTo>
                  <a:pt x="2760673" y="2015775"/>
                  <a:pt x="2754930" y="2011720"/>
                  <a:pt x="2749186" y="2007664"/>
                </a:cubicBezTo>
                <a:cubicBezTo>
                  <a:pt x="2721482" y="2020504"/>
                  <a:pt x="2694116" y="2036724"/>
                  <a:pt x="2667424" y="2055985"/>
                </a:cubicBezTo>
                <a:cubicBezTo>
                  <a:pt x="2684317" y="2068825"/>
                  <a:pt x="2700873" y="2082003"/>
                  <a:pt x="2717765" y="2095181"/>
                </a:cubicBezTo>
                <a:close/>
                <a:moveTo>
                  <a:pt x="2898856" y="2073893"/>
                </a:moveTo>
                <a:cubicBezTo>
                  <a:pt x="2912033" y="2064433"/>
                  <a:pt x="2924871" y="2055985"/>
                  <a:pt x="2937710" y="2047876"/>
                </a:cubicBezTo>
                <a:cubicBezTo>
                  <a:pt x="2925209" y="2036386"/>
                  <a:pt x="2912709" y="2025912"/>
                  <a:pt x="2899870" y="2016788"/>
                </a:cubicBezTo>
                <a:cubicBezTo>
                  <a:pt x="2883990" y="2023209"/>
                  <a:pt x="2867774" y="2030980"/>
                  <a:pt x="2851555" y="2039765"/>
                </a:cubicBezTo>
                <a:cubicBezTo>
                  <a:pt x="2867099" y="2051254"/>
                  <a:pt x="2882976" y="2062405"/>
                  <a:pt x="2898856" y="2073893"/>
                </a:cubicBezTo>
                <a:close/>
                <a:moveTo>
                  <a:pt x="3263741" y="2045848"/>
                </a:moveTo>
                <a:cubicBezTo>
                  <a:pt x="3266106" y="2044834"/>
                  <a:pt x="3268472" y="2043820"/>
                  <a:pt x="3270837" y="2042806"/>
                </a:cubicBezTo>
                <a:cubicBezTo>
                  <a:pt x="3262729" y="2038076"/>
                  <a:pt x="3254619" y="2033008"/>
                  <a:pt x="3246173" y="2027939"/>
                </a:cubicBezTo>
                <a:cubicBezTo>
                  <a:pt x="3244822" y="2028277"/>
                  <a:pt x="3243470" y="2028953"/>
                  <a:pt x="3242120" y="2028953"/>
                </a:cubicBezTo>
                <a:cubicBezTo>
                  <a:pt x="3249552" y="2034359"/>
                  <a:pt x="3256647" y="2040103"/>
                  <a:pt x="3263741" y="2045848"/>
                </a:cubicBezTo>
                <a:close/>
                <a:moveTo>
                  <a:pt x="3023863" y="2091803"/>
                </a:moveTo>
                <a:cubicBezTo>
                  <a:pt x="3036027" y="2083355"/>
                  <a:pt x="3047852" y="2075244"/>
                  <a:pt x="3060014" y="2067812"/>
                </a:cubicBezTo>
                <a:cubicBezTo>
                  <a:pt x="3046498" y="2059026"/>
                  <a:pt x="3033323" y="2050241"/>
                  <a:pt x="3019133" y="2041117"/>
                </a:cubicBezTo>
                <a:lnTo>
                  <a:pt x="3019134" y="2040779"/>
                </a:lnTo>
                <a:cubicBezTo>
                  <a:pt x="3010011" y="2045171"/>
                  <a:pt x="3000551" y="2049565"/>
                  <a:pt x="2991430" y="2054295"/>
                </a:cubicBezTo>
                <a:cubicBezTo>
                  <a:pt x="3002240" y="2066122"/>
                  <a:pt x="3013052" y="2078624"/>
                  <a:pt x="3023863" y="2091803"/>
                </a:cubicBezTo>
                <a:close/>
                <a:moveTo>
                  <a:pt x="3410709" y="2053957"/>
                </a:moveTo>
                <a:cubicBezTo>
                  <a:pt x="3422871" y="2048889"/>
                  <a:pt x="3435035" y="2044496"/>
                  <a:pt x="3447537" y="2040442"/>
                </a:cubicBezTo>
                <a:cubicBezTo>
                  <a:pt x="3442130" y="2038414"/>
                  <a:pt x="3436386" y="2037062"/>
                  <a:pt x="3430982" y="2035372"/>
                </a:cubicBezTo>
                <a:cubicBezTo>
                  <a:pt x="3418818" y="2036724"/>
                  <a:pt x="3406317" y="2038414"/>
                  <a:pt x="3393479" y="2040779"/>
                </a:cubicBezTo>
                <a:cubicBezTo>
                  <a:pt x="3399222" y="2044835"/>
                  <a:pt x="3404965" y="2049564"/>
                  <a:pt x="3410709" y="2053957"/>
                </a:cubicBezTo>
                <a:close/>
                <a:moveTo>
                  <a:pt x="3174211" y="2094168"/>
                </a:moveTo>
                <a:cubicBezTo>
                  <a:pt x="3192792" y="2082341"/>
                  <a:pt x="3211375" y="2071867"/>
                  <a:pt x="3230293" y="2062068"/>
                </a:cubicBezTo>
                <a:lnTo>
                  <a:pt x="3229956" y="2062067"/>
                </a:lnTo>
                <a:cubicBezTo>
                  <a:pt x="3219820" y="2054295"/>
                  <a:pt x="3209686" y="2047537"/>
                  <a:pt x="3199210" y="2040779"/>
                </a:cubicBezTo>
                <a:cubicBezTo>
                  <a:pt x="3180966" y="2046861"/>
                  <a:pt x="3162722" y="2053620"/>
                  <a:pt x="3144478" y="2062068"/>
                </a:cubicBezTo>
                <a:cubicBezTo>
                  <a:pt x="3154613" y="2072203"/>
                  <a:pt x="3164412" y="2082679"/>
                  <a:pt x="3174211" y="2094168"/>
                </a:cubicBezTo>
                <a:close/>
                <a:moveTo>
                  <a:pt x="2975551" y="2128634"/>
                </a:moveTo>
                <a:cubicBezTo>
                  <a:pt x="2982644" y="2122890"/>
                  <a:pt x="2989739" y="2117145"/>
                  <a:pt x="2996835" y="2111739"/>
                </a:cubicBezTo>
                <a:cubicBezTo>
                  <a:pt x="2985009" y="2097547"/>
                  <a:pt x="2973184" y="2084031"/>
                  <a:pt x="2961023" y="2071528"/>
                </a:cubicBezTo>
                <a:cubicBezTo>
                  <a:pt x="2949872" y="2078286"/>
                  <a:pt x="2938384" y="2085721"/>
                  <a:pt x="2926900" y="2093830"/>
                </a:cubicBezTo>
                <a:cubicBezTo>
                  <a:pt x="2943114" y="2105318"/>
                  <a:pt x="2959332" y="2117145"/>
                  <a:pt x="2975551" y="2128634"/>
                </a:cubicBezTo>
                <a:close/>
                <a:moveTo>
                  <a:pt x="2314703" y="2218178"/>
                </a:moveTo>
                <a:cubicBezTo>
                  <a:pt x="2330920" y="2194187"/>
                  <a:pt x="2347135" y="2172562"/>
                  <a:pt x="2363015" y="2152288"/>
                </a:cubicBezTo>
                <a:cubicBezTo>
                  <a:pt x="2342744" y="2133703"/>
                  <a:pt x="2322471" y="2115118"/>
                  <a:pt x="2302539" y="2097209"/>
                </a:cubicBezTo>
                <a:cubicBezTo>
                  <a:pt x="2285985" y="2115794"/>
                  <a:pt x="2269092" y="2135730"/>
                  <a:pt x="2252875" y="2157017"/>
                </a:cubicBezTo>
                <a:cubicBezTo>
                  <a:pt x="2273145" y="2176955"/>
                  <a:pt x="2293756" y="2197228"/>
                  <a:pt x="2314703" y="2218178"/>
                </a:cubicBezTo>
                <a:close/>
                <a:moveTo>
                  <a:pt x="2799188" y="2159045"/>
                </a:moveTo>
                <a:cubicBezTo>
                  <a:pt x="2816081" y="2142489"/>
                  <a:pt x="2833312" y="2126944"/>
                  <a:pt x="2850205" y="2112415"/>
                </a:cubicBezTo>
                <a:cubicBezTo>
                  <a:pt x="2837367" y="2095519"/>
                  <a:pt x="2824190" y="2079301"/>
                  <a:pt x="2811014" y="2064432"/>
                </a:cubicBezTo>
                <a:cubicBezTo>
                  <a:pt x="2788716" y="2079301"/>
                  <a:pt x="2766417" y="2096534"/>
                  <a:pt x="2744118" y="2116131"/>
                </a:cubicBezTo>
                <a:cubicBezTo>
                  <a:pt x="2747497" y="2118835"/>
                  <a:pt x="2751213" y="2121538"/>
                  <a:pt x="2754592" y="2124241"/>
                </a:cubicBezTo>
                <a:cubicBezTo>
                  <a:pt x="2769457" y="2135730"/>
                  <a:pt x="2784324" y="2147218"/>
                  <a:pt x="2799188" y="2159045"/>
                </a:cubicBezTo>
                <a:close/>
                <a:moveTo>
                  <a:pt x="2630261" y="2184050"/>
                </a:moveTo>
                <a:lnTo>
                  <a:pt x="2630074" y="2183892"/>
                </a:lnTo>
                <a:lnTo>
                  <a:pt x="2692425" y="2118835"/>
                </a:lnTo>
                <a:cubicBezTo>
                  <a:pt x="2674858" y="2104981"/>
                  <a:pt x="2656951" y="2091126"/>
                  <a:pt x="2639382" y="2077273"/>
                </a:cubicBezTo>
                <a:cubicBezTo>
                  <a:pt x="2617422" y="2095181"/>
                  <a:pt x="2595798" y="2115119"/>
                  <a:pt x="2574514" y="2136744"/>
                </a:cubicBezTo>
                <a:lnTo>
                  <a:pt x="2630074" y="2183892"/>
                </a:lnTo>
                <a:lnTo>
                  <a:pt x="2629922" y="2184051"/>
                </a:lnTo>
                <a:close/>
                <a:moveTo>
                  <a:pt x="2471129" y="2205676"/>
                </a:moveTo>
                <a:lnTo>
                  <a:pt x="2526372" y="2140319"/>
                </a:lnTo>
                <a:lnTo>
                  <a:pt x="2526538" y="2140460"/>
                </a:lnTo>
                <a:lnTo>
                  <a:pt x="2526538" y="2140123"/>
                </a:lnTo>
                <a:lnTo>
                  <a:pt x="2526372" y="2140319"/>
                </a:lnTo>
                <a:lnTo>
                  <a:pt x="2466062" y="2089100"/>
                </a:lnTo>
                <a:cubicBezTo>
                  <a:pt x="2447142" y="2107346"/>
                  <a:pt x="2428559" y="2127620"/>
                  <a:pt x="2409977" y="2149246"/>
                </a:cubicBezTo>
                <a:cubicBezTo>
                  <a:pt x="2429910" y="2167831"/>
                  <a:pt x="2450521" y="2186754"/>
                  <a:pt x="2471129" y="2205676"/>
                </a:cubicBezTo>
                <a:close/>
                <a:moveTo>
                  <a:pt x="3555651" y="2062067"/>
                </a:moveTo>
                <a:cubicBezTo>
                  <a:pt x="3561730" y="2060040"/>
                  <a:pt x="3567813" y="2058012"/>
                  <a:pt x="3573895" y="2055985"/>
                </a:cubicBezTo>
                <a:cubicBezTo>
                  <a:pt x="3569841" y="2053957"/>
                  <a:pt x="3566124" y="2051592"/>
                  <a:pt x="3562070" y="2049564"/>
                </a:cubicBezTo>
                <a:lnTo>
                  <a:pt x="3562069" y="2049903"/>
                </a:lnTo>
                <a:cubicBezTo>
                  <a:pt x="3555313" y="2050578"/>
                  <a:pt x="3548556" y="2051592"/>
                  <a:pt x="3541798" y="2052605"/>
                </a:cubicBezTo>
                <a:cubicBezTo>
                  <a:pt x="3546528" y="2055647"/>
                  <a:pt x="3550920" y="2058688"/>
                  <a:pt x="3555651" y="2062067"/>
                </a:cubicBezTo>
                <a:close/>
                <a:moveTo>
                  <a:pt x="3319827" y="2098560"/>
                </a:moveTo>
                <a:cubicBezTo>
                  <a:pt x="3327260" y="2094167"/>
                  <a:pt x="3334692" y="2089775"/>
                  <a:pt x="3342123" y="2085720"/>
                </a:cubicBezTo>
                <a:cubicBezTo>
                  <a:pt x="3330976" y="2078963"/>
                  <a:pt x="3319151" y="2071867"/>
                  <a:pt x="3306988" y="2064771"/>
                </a:cubicBezTo>
                <a:lnTo>
                  <a:pt x="3306987" y="2064433"/>
                </a:lnTo>
                <a:cubicBezTo>
                  <a:pt x="3301920" y="2066459"/>
                  <a:pt x="3296513" y="2068487"/>
                  <a:pt x="3291447" y="2070515"/>
                </a:cubicBezTo>
                <a:cubicBezTo>
                  <a:pt x="3300906" y="2079638"/>
                  <a:pt x="3310367" y="2088761"/>
                  <a:pt x="3319827" y="2098560"/>
                </a:cubicBezTo>
                <a:close/>
                <a:moveTo>
                  <a:pt x="2929938" y="2168844"/>
                </a:moveTo>
                <a:lnTo>
                  <a:pt x="2948655" y="2151464"/>
                </a:lnTo>
                <a:lnTo>
                  <a:pt x="2948858" y="2151611"/>
                </a:lnTo>
                <a:lnTo>
                  <a:pt x="2948860" y="2151274"/>
                </a:lnTo>
                <a:lnTo>
                  <a:pt x="2948655" y="2151464"/>
                </a:lnTo>
                <a:lnTo>
                  <a:pt x="2898182" y="2115118"/>
                </a:lnTo>
                <a:cubicBezTo>
                  <a:pt x="2897166" y="2115794"/>
                  <a:pt x="2896491" y="2116131"/>
                  <a:pt x="2895816" y="2116808"/>
                </a:cubicBezTo>
                <a:cubicBezTo>
                  <a:pt x="2907304" y="2133365"/>
                  <a:pt x="2918791" y="2150598"/>
                  <a:pt x="2929938" y="2168844"/>
                </a:cubicBezTo>
                <a:close/>
                <a:moveTo>
                  <a:pt x="3699915" y="2068149"/>
                </a:moveTo>
                <a:cubicBezTo>
                  <a:pt x="3707010" y="2065784"/>
                  <a:pt x="3714105" y="2063081"/>
                  <a:pt x="3721538" y="2061053"/>
                </a:cubicBezTo>
                <a:cubicBezTo>
                  <a:pt x="3711740" y="2061729"/>
                  <a:pt x="3702281" y="2062743"/>
                  <a:pt x="3692483" y="2063756"/>
                </a:cubicBezTo>
                <a:cubicBezTo>
                  <a:pt x="3694847" y="2065446"/>
                  <a:pt x="3697548" y="2066459"/>
                  <a:pt x="3699915" y="2068149"/>
                </a:cubicBezTo>
                <a:close/>
                <a:moveTo>
                  <a:pt x="3465443" y="2101601"/>
                </a:moveTo>
                <a:cubicBezTo>
                  <a:pt x="3483687" y="2092141"/>
                  <a:pt x="3501255" y="2084030"/>
                  <a:pt x="3518824" y="2076598"/>
                </a:cubicBezTo>
                <a:cubicBezTo>
                  <a:pt x="3510716" y="2071190"/>
                  <a:pt x="3502269" y="2066460"/>
                  <a:pt x="3494159" y="2062068"/>
                </a:cubicBezTo>
                <a:cubicBezTo>
                  <a:pt x="3476253" y="2066798"/>
                  <a:pt x="3458685" y="2071866"/>
                  <a:pt x="3441117" y="2078286"/>
                </a:cubicBezTo>
                <a:cubicBezTo>
                  <a:pt x="3449225" y="2085382"/>
                  <a:pt x="3457334" y="2093492"/>
                  <a:pt x="3465443" y="2101601"/>
                </a:cubicBezTo>
                <a:close/>
                <a:moveTo>
                  <a:pt x="3078258" y="2165803"/>
                </a:moveTo>
                <a:cubicBezTo>
                  <a:pt x="3097853" y="2149246"/>
                  <a:pt x="3117450" y="2133365"/>
                  <a:pt x="3137721" y="2118835"/>
                </a:cubicBezTo>
                <a:cubicBezTo>
                  <a:pt x="3123193" y="2109374"/>
                  <a:pt x="3107990" y="2099575"/>
                  <a:pt x="3092787" y="2089438"/>
                </a:cubicBezTo>
                <a:cubicBezTo>
                  <a:pt x="3076907" y="2098560"/>
                  <a:pt x="3061365" y="2108697"/>
                  <a:pt x="3045825" y="2119848"/>
                </a:cubicBezTo>
                <a:cubicBezTo>
                  <a:pt x="3056636" y="2134378"/>
                  <a:pt x="3067448" y="2149921"/>
                  <a:pt x="3078258" y="2165803"/>
                </a:cubicBezTo>
                <a:close/>
                <a:moveTo>
                  <a:pt x="3244145" y="2148232"/>
                </a:moveTo>
                <a:cubicBezTo>
                  <a:pt x="3259351" y="2137081"/>
                  <a:pt x="3274890" y="2126607"/>
                  <a:pt x="3290433" y="2116470"/>
                </a:cubicBezTo>
                <a:cubicBezTo>
                  <a:pt x="3279959" y="2105656"/>
                  <a:pt x="3269486" y="2094844"/>
                  <a:pt x="3258674" y="2085382"/>
                </a:cubicBezTo>
                <a:cubicBezTo>
                  <a:pt x="3239079" y="2094844"/>
                  <a:pt x="3219146" y="2105656"/>
                  <a:pt x="3198536" y="2118496"/>
                </a:cubicBezTo>
                <a:cubicBezTo>
                  <a:pt x="3214077" y="2128634"/>
                  <a:pt x="3229281" y="2138434"/>
                  <a:pt x="3244145" y="2148232"/>
                </a:cubicBezTo>
                <a:close/>
                <a:moveTo>
                  <a:pt x="3608018" y="2104643"/>
                </a:moveTo>
                <a:cubicBezTo>
                  <a:pt x="3618153" y="2099575"/>
                  <a:pt x="3628289" y="2094844"/>
                  <a:pt x="3638762" y="2090451"/>
                </a:cubicBezTo>
                <a:cubicBezTo>
                  <a:pt x="3631329" y="2086734"/>
                  <a:pt x="3623896" y="2082679"/>
                  <a:pt x="3615451" y="2078286"/>
                </a:cubicBezTo>
                <a:cubicBezTo>
                  <a:pt x="3606328" y="2080652"/>
                  <a:pt x="3596869" y="2083693"/>
                  <a:pt x="3587747" y="2086733"/>
                </a:cubicBezTo>
                <a:cubicBezTo>
                  <a:pt x="3594504" y="2092479"/>
                  <a:pt x="3601261" y="2098560"/>
                  <a:pt x="3608018" y="2104643"/>
                </a:cubicBezTo>
                <a:close/>
                <a:moveTo>
                  <a:pt x="3048190" y="2180671"/>
                </a:moveTo>
                <a:cubicBezTo>
                  <a:pt x="3038730" y="2166141"/>
                  <a:pt x="3028932" y="2152963"/>
                  <a:pt x="3019134" y="2139784"/>
                </a:cubicBezTo>
                <a:cubicBezTo>
                  <a:pt x="3014403" y="2143164"/>
                  <a:pt x="3010011" y="2146543"/>
                  <a:pt x="3005620" y="2150260"/>
                </a:cubicBezTo>
                <a:cubicBezTo>
                  <a:pt x="3020147" y="2160397"/>
                  <a:pt x="3033999" y="2170534"/>
                  <a:pt x="3048190" y="2180671"/>
                </a:cubicBezTo>
                <a:close/>
                <a:moveTo>
                  <a:pt x="3841478" y="2075583"/>
                </a:moveTo>
                <a:lnTo>
                  <a:pt x="3850466" y="2072919"/>
                </a:lnTo>
                <a:lnTo>
                  <a:pt x="3850937" y="2072880"/>
                </a:lnTo>
                <a:lnTo>
                  <a:pt x="3850598" y="2072880"/>
                </a:lnTo>
                <a:lnTo>
                  <a:pt x="3850466" y="2072919"/>
                </a:lnTo>
                <a:lnTo>
                  <a:pt x="3838774" y="2073893"/>
                </a:lnTo>
                <a:cubicBezTo>
                  <a:pt x="3839450" y="2074569"/>
                  <a:pt x="3840463" y="2074908"/>
                  <a:pt x="3841478" y="2075583"/>
                </a:cubicBezTo>
                <a:close/>
                <a:moveTo>
                  <a:pt x="3767487" y="2100927"/>
                </a:moveTo>
                <a:cubicBezTo>
                  <a:pt x="3777284" y="2096871"/>
                  <a:pt x="3787082" y="2093492"/>
                  <a:pt x="3796881" y="2090113"/>
                </a:cubicBezTo>
                <a:cubicBezTo>
                  <a:pt x="3791474" y="2087072"/>
                  <a:pt x="3785732" y="2084368"/>
                  <a:pt x="3780326" y="2082004"/>
                </a:cubicBezTo>
                <a:lnTo>
                  <a:pt x="3779987" y="2082341"/>
                </a:lnTo>
                <a:cubicBezTo>
                  <a:pt x="3764445" y="2085382"/>
                  <a:pt x="3748905" y="2088762"/>
                  <a:pt x="3733701" y="2093154"/>
                </a:cubicBezTo>
                <a:cubicBezTo>
                  <a:pt x="3735052" y="2094168"/>
                  <a:pt x="3736404" y="2095181"/>
                  <a:pt x="3737754" y="2096195"/>
                </a:cubicBezTo>
                <a:cubicBezTo>
                  <a:pt x="3747553" y="2097547"/>
                  <a:pt x="3757350" y="2099237"/>
                  <a:pt x="3767487" y="2100927"/>
                </a:cubicBezTo>
                <a:close/>
                <a:moveTo>
                  <a:pt x="2877909" y="2220882"/>
                </a:moveTo>
                <a:cubicBezTo>
                  <a:pt x="2887032" y="2211083"/>
                  <a:pt x="2895817" y="2201959"/>
                  <a:pt x="2904937" y="2193173"/>
                </a:cubicBezTo>
                <a:cubicBezTo>
                  <a:pt x="2893113" y="2173913"/>
                  <a:pt x="2880951" y="2156004"/>
                  <a:pt x="2869125" y="2138771"/>
                </a:cubicBezTo>
                <a:cubicBezTo>
                  <a:pt x="2854260" y="2151611"/>
                  <a:pt x="2839731" y="2164790"/>
                  <a:pt x="2824865" y="2179320"/>
                </a:cubicBezTo>
                <a:cubicBezTo>
                  <a:pt x="2842435" y="2193173"/>
                  <a:pt x="2860341" y="2207028"/>
                  <a:pt x="2877909" y="2220882"/>
                </a:cubicBezTo>
                <a:close/>
                <a:moveTo>
                  <a:pt x="3370505" y="2158707"/>
                </a:moveTo>
                <a:cubicBezTo>
                  <a:pt x="3385707" y="2148232"/>
                  <a:pt x="3400912" y="2138434"/>
                  <a:pt x="3415778" y="2129310"/>
                </a:cubicBezTo>
                <a:cubicBezTo>
                  <a:pt x="3403276" y="2121876"/>
                  <a:pt x="3390438" y="2114104"/>
                  <a:pt x="3376586" y="2105995"/>
                </a:cubicBezTo>
                <a:cubicBezTo>
                  <a:pt x="3365098" y="2111739"/>
                  <a:pt x="3353612" y="2117821"/>
                  <a:pt x="3342463" y="2124241"/>
                </a:cubicBezTo>
                <a:cubicBezTo>
                  <a:pt x="3351923" y="2135054"/>
                  <a:pt x="3361383" y="2146543"/>
                  <a:pt x="3370505" y="2158707"/>
                </a:cubicBezTo>
                <a:close/>
                <a:moveTo>
                  <a:pt x="2712359" y="2253996"/>
                </a:moveTo>
                <a:cubicBezTo>
                  <a:pt x="2733308" y="2228991"/>
                  <a:pt x="2754253" y="2205338"/>
                  <a:pt x="2775201" y="2183374"/>
                </a:cubicBezTo>
                <a:lnTo>
                  <a:pt x="2775538" y="2183374"/>
                </a:lnTo>
                <a:cubicBezTo>
                  <a:pt x="2761685" y="2172562"/>
                  <a:pt x="2748172" y="2162087"/>
                  <a:pt x="2733981" y="2150936"/>
                </a:cubicBezTo>
                <a:cubicBezTo>
                  <a:pt x="2728915" y="2146881"/>
                  <a:pt x="2723845" y="2143164"/>
                  <a:pt x="2718779" y="2139109"/>
                </a:cubicBezTo>
                <a:cubicBezTo>
                  <a:pt x="2697494" y="2159383"/>
                  <a:pt x="2676545" y="2181347"/>
                  <a:pt x="2655262" y="2205338"/>
                </a:cubicBezTo>
                <a:cubicBezTo>
                  <a:pt x="2662694" y="2211758"/>
                  <a:pt x="2670466" y="2218517"/>
                  <a:pt x="2678236" y="2224936"/>
                </a:cubicBezTo>
                <a:cubicBezTo>
                  <a:pt x="2689385" y="2234398"/>
                  <a:pt x="2700871" y="2244197"/>
                  <a:pt x="2712359" y="2253996"/>
                </a:cubicBezTo>
                <a:close/>
                <a:moveTo>
                  <a:pt x="2250847" y="2317522"/>
                </a:moveTo>
                <a:cubicBezTo>
                  <a:pt x="2266051" y="2292517"/>
                  <a:pt x="2280916" y="2268526"/>
                  <a:pt x="2295444" y="2246562"/>
                </a:cubicBezTo>
                <a:cubicBezTo>
                  <a:pt x="2274159" y="2225274"/>
                  <a:pt x="2253212" y="2204662"/>
                  <a:pt x="2232604" y="2184389"/>
                </a:cubicBezTo>
                <a:cubicBezTo>
                  <a:pt x="2217736" y="2205338"/>
                  <a:pt x="2202871" y="2226964"/>
                  <a:pt x="2188006" y="2249941"/>
                </a:cubicBezTo>
                <a:cubicBezTo>
                  <a:pt x="2208614" y="2271906"/>
                  <a:pt x="2229563" y="2294545"/>
                  <a:pt x="2250847" y="2317522"/>
                </a:cubicBezTo>
                <a:close/>
                <a:moveTo>
                  <a:pt x="2552891" y="2281028"/>
                </a:moveTo>
                <a:cubicBezTo>
                  <a:pt x="2571472" y="2255686"/>
                  <a:pt x="2590055" y="2232032"/>
                  <a:pt x="2608638" y="2209731"/>
                </a:cubicBezTo>
                <a:cubicBezTo>
                  <a:pt x="2589717" y="2193511"/>
                  <a:pt x="2570461" y="2177292"/>
                  <a:pt x="2551540" y="2161073"/>
                </a:cubicBezTo>
                <a:cubicBezTo>
                  <a:pt x="2532281" y="2182023"/>
                  <a:pt x="2513700" y="2204325"/>
                  <a:pt x="2495117" y="2227639"/>
                </a:cubicBezTo>
                <a:cubicBezTo>
                  <a:pt x="2514036" y="2245549"/>
                  <a:pt x="2533296" y="2263120"/>
                  <a:pt x="2552554" y="2281028"/>
                </a:cubicBezTo>
                <a:close/>
                <a:moveTo>
                  <a:pt x="3521527" y="2151949"/>
                </a:moveTo>
                <a:lnTo>
                  <a:pt x="3521358" y="2151851"/>
                </a:lnTo>
                <a:lnTo>
                  <a:pt x="3575921" y="2120186"/>
                </a:lnTo>
                <a:cubicBezTo>
                  <a:pt x="3567813" y="2112752"/>
                  <a:pt x="3559705" y="2105994"/>
                  <a:pt x="3551258" y="2099575"/>
                </a:cubicBezTo>
                <a:cubicBezTo>
                  <a:pt x="3530649" y="2107684"/>
                  <a:pt x="3510039" y="2116808"/>
                  <a:pt x="3490106" y="2126944"/>
                </a:cubicBezTo>
                <a:cubicBezTo>
                  <a:pt x="3494160" y="2131337"/>
                  <a:pt x="3498215" y="2136068"/>
                  <a:pt x="3502270" y="2140799"/>
                </a:cubicBezTo>
                <a:lnTo>
                  <a:pt x="3521358" y="2151851"/>
                </a:lnTo>
                <a:lnTo>
                  <a:pt x="3521190" y="2151949"/>
                </a:lnTo>
                <a:close/>
                <a:moveTo>
                  <a:pt x="2399842" y="2303330"/>
                </a:moveTo>
                <a:cubicBezTo>
                  <a:pt x="2416397" y="2278664"/>
                  <a:pt x="2433290" y="2255009"/>
                  <a:pt x="2450521" y="2232370"/>
                </a:cubicBezTo>
                <a:cubicBezTo>
                  <a:pt x="2429573" y="2213110"/>
                  <a:pt x="2408965" y="2194188"/>
                  <a:pt x="2388354" y="2175265"/>
                </a:cubicBezTo>
                <a:cubicBezTo>
                  <a:pt x="2371800" y="2196214"/>
                  <a:pt x="2355245" y="2218516"/>
                  <a:pt x="2338690" y="2241831"/>
                </a:cubicBezTo>
                <a:cubicBezTo>
                  <a:pt x="2358960" y="2262105"/>
                  <a:pt x="2379233" y="2282718"/>
                  <a:pt x="2399842" y="2303330"/>
                </a:cubicBezTo>
                <a:close/>
                <a:moveTo>
                  <a:pt x="3890805" y="2109036"/>
                </a:moveTo>
                <a:cubicBezTo>
                  <a:pt x="3903980" y="2103966"/>
                  <a:pt x="3917496" y="2099237"/>
                  <a:pt x="3931009" y="2094844"/>
                </a:cubicBezTo>
                <a:cubicBezTo>
                  <a:pt x="3928305" y="2093492"/>
                  <a:pt x="3925266" y="2092479"/>
                  <a:pt x="3922563" y="2091464"/>
                </a:cubicBezTo>
                <a:lnTo>
                  <a:pt x="3922562" y="2091126"/>
                </a:lnTo>
                <a:cubicBezTo>
                  <a:pt x="3908034" y="2093831"/>
                  <a:pt x="3893508" y="2096870"/>
                  <a:pt x="3878979" y="2100250"/>
                </a:cubicBezTo>
                <a:cubicBezTo>
                  <a:pt x="3883033" y="2103292"/>
                  <a:pt x="3886751" y="2105994"/>
                  <a:pt x="3890805" y="2109036"/>
                </a:cubicBezTo>
                <a:close/>
                <a:moveTo>
                  <a:pt x="3319152" y="2196891"/>
                </a:moveTo>
                <a:cubicBezTo>
                  <a:pt x="3327259" y="2190132"/>
                  <a:pt x="3335367" y="2184388"/>
                  <a:pt x="3343476" y="2178306"/>
                </a:cubicBezTo>
                <a:cubicBezTo>
                  <a:pt x="3333677" y="2165466"/>
                  <a:pt x="3323543" y="2153639"/>
                  <a:pt x="3313406" y="2141812"/>
                </a:cubicBezTo>
                <a:cubicBezTo>
                  <a:pt x="3300231" y="2149922"/>
                  <a:pt x="3287391" y="2158707"/>
                  <a:pt x="3274553" y="2167831"/>
                </a:cubicBezTo>
                <a:cubicBezTo>
                  <a:pt x="3289758" y="2177630"/>
                  <a:pt x="3304960" y="2187429"/>
                  <a:pt x="3319151" y="2196552"/>
                </a:cubicBezTo>
                <a:close/>
                <a:moveTo>
                  <a:pt x="3658021" y="2154990"/>
                </a:moveTo>
                <a:cubicBezTo>
                  <a:pt x="3675927" y="2144515"/>
                  <a:pt x="3694172" y="2134716"/>
                  <a:pt x="3712755" y="2125593"/>
                </a:cubicBezTo>
                <a:cubicBezTo>
                  <a:pt x="3707347" y="2124241"/>
                  <a:pt x="3695860" y="2119173"/>
                  <a:pt x="3678293" y="2110726"/>
                </a:cubicBezTo>
                <a:cubicBezTo>
                  <a:pt x="3663426" y="2116470"/>
                  <a:pt x="3648561" y="2122552"/>
                  <a:pt x="3633694" y="2129310"/>
                </a:cubicBezTo>
                <a:cubicBezTo>
                  <a:pt x="3641804" y="2137419"/>
                  <a:pt x="3649912" y="2146205"/>
                  <a:pt x="3658021" y="2154990"/>
                </a:cubicBezTo>
                <a:close/>
                <a:moveTo>
                  <a:pt x="4028311" y="2111063"/>
                </a:moveTo>
                <a:cubicBezTo>
                  <a:pt x="4033381" y="2109374"/>
                  <a:pt x="4038446" y="2108022"/>
                  <a:pt x="4043515" y="2106332"/>
                </a:cubicBezTo>
                <a:cubicBezTo>
                  <a:pt x="4037771" y="2107346"/>
                  <a:pt x="4032029" y="2108360"/>
                  <a:pt x="4025947" y="2109374"/>
                </a:cubicBezTo>
                <a:cubicBezTo>
                  <a:pt x="4026622" y="2110049"/>
                  <a:pt x="4027636" y="2110387"/>
                  <a:pt x="4028311" y="2111063"/>
                </a:cubicBezTo>
                <a:close/>
                <a:moveTo>
                  <a:pt x="2981631" y="2258389"/>
                </a:moveTo>
                <a:cubicBezTo>
                  <a:pt x="2997848" y="2241494"/>
                  <a:pt x="3013728" y="2224598"/>
                  <a:pt x="3030282" y="2209054"/>
                </a:cubicBezTo>
                <a:cubicBezTo>
                  <a:pt x="3013728" y="2197228"/>
                  <a:pt x="2996836" y="2185064"/>
                  <a:pt x="2979267" y="2172562"/>
                </a:cubicBezTo>
                <a:cubicBezTo>
                  <a:pt x="2969131" y="2181347"/>
                  <a:pt x="2958994" y="2190470"/>
                  <a:pt x="2949197" y="2199932"/>
                </a:cubicBezTo>
                <a:cubicBezTo>
                  <a:pt x="2960009" y="2218516"/>
                  <a:pt x="2970820" y="2238115"/>
                  <a:pt x="2981631" y="2258389"/>
                </a:cubicBezTo>
                <a:close/>
                <a:moveTo>
                  <a:pt x="3798231" y="2150936"/>
                </a:moveTo>
                <a:lnTo>
                  <a:pt x="3798119" y="2150820"/>
                </a:lnTo>
                <a:lnTo>
                  <a:pt x="3815462" y="2141812"/>
                </a:lnTo>
                <a:cubicBezTo>
                  <a:pt x="3804650" y="2140122"/>
                  <a:pt x="3794177" y="2138434"/>
                  <a:pt x="3784717" y="2137081"/>
                </a:cubicBezTo>
                <a:lnTo>
                  <a:pt x="3798119" y="2150820"/>
                </a:lnTo>
                <a:lnTo>
                  <a:pt x="3797894" y="2150936"/>
                </a:lnTo>
                <a:close/>
                <a:moveTo>
                  <a:pt x="3134343" y="2242169"/>
                </a:moveTo>
                <a:cubicBezTo>
                  <a:pt x="3155966" y="2221558"/>
                  <a:pt x="3177925" y="2201620"/>
                  <a:pt x="3200561" y="2183036"/>
                </a:cubicBezTo>
                <a:cubicBezTo>
                  <a:pt x="3189750" y="2167492"/>
                  <a:pt x="3178940" y="2152963"/>
                  <a:pt x="3167791" y="2139109"/>
                </a:cubicBezTo>
                <a:cubicBezTo>
                  <a:pt x="3144479" y="2155329"/>
                  <a:pt x="3120490" y="2173575"/>
                  <a:pt x="3096163" y="2194187"/>
                </a:cubicBezTo>
                <a:cubicBezTo>
                  <a:pt x="3103935" y="2206013"/>
                  <a:pt x="3111368" y="2218179"/>
                  <a:pt x="3118801" y="2231019"/>
                </a:cubicBezTo>
                <a:cubicBezTo>
                  <a:pt x="3124207" y="2234735"/>
                  <a:pt x="3129275" y="2238114"/>
                  <a:pt x="3134342" y="2241831"/>
                </a:cubicBezTo>
                <a:close/>
                <a:moveTo>
                  <a:pt x="3976619" y="2131000"/>
                </a:moveTo>
                <a:cubicBezTo>
                  <a:pt x="3980673" y="2129310"/>
                  <a:pt x="3984730" y="2127620"/>
                  <a:pt x="3988782" y="2125931"/>
                </a:cubicBezTo>
                <a:cubicBezTo>
                  <a:pt x="3985743" y="2123904"/>
                  <a:pt x="3982701" y="2121876"/>
                  <a:pt x="3979661" y="2120187"/>
                </a:cubicBezTo>
                <a:lnTo>
                  <a:pt x="3979661" y="2120524"/>
                </a:lnTo>
                <a:cubicBezTo>
                  <a:pt x="3970877" y="2122889"/>
                  <a:pt x="3961753" y="2125255"/>
                  <a:pt x="3952633" y="2127959"/>
                </a:cubicBezTo>
                <a:cubicBezTo>
                  <a:pt x="3960740" y="2128972"/>
                  <a:pt x="3968512" y="2129985"/>
                  <a:pt x="3976619" y="2131000"/>
                </a:cubicBezTo>
                <a:close/>
                <a:moveTo>
                  <a:pt x="3273877" y="2233722"/>
                </a:moveTo>
                <a:cubicBezTo>
                  <a:pt x="3279959" y="2228654"/>
                  <a:pt x="3285703" y="2223585"/>
                  <a:pt x="3291446" y="2218853"/>
                </a:cubicBezTo>
                <a:cubicBezTo>
                  <a:pt x="3276918" y="2209731"/>
                  <a:pt x="3261716" y="2199932"/>
                  <a:pt x="3245836" y="2189457"/>
                </a:cubicBezTo>
                <a:cubicBezTo>
                  <a:pt x="3255295" y="2203649"/>
                  <a:pt x="3264418" y="2218517"/>
                  <a:pt x="3273877" y="2233722"/>
                </a:cubicBezTo>
                <a:close/>
                <a:moveTo>
                  <a:pt x="3596869" y="2193173"/>
                </a:moveTo>
                <a:cubicBezTo>
                  <a:pt x="3607343" y="2186077"/>
                  <a:pt x="3618154" y="2178981"/>
                  <a:pt x="3628966" y="2172223"/>
                </a:cubicBezTo>
                <a:cubicBezTo>
                  <a:pt x="3620180" y="2162762"/>
                  <a:pt x="3611396" y="2153301"/>
                  <a:pt x="3602612" y="2144516"/>
                </a:cubicBezTo>
                <a:lnTo>
                  <a:pt x="3602613" y="2144177"/>
                </a:lnTo>
                <a:cubicBezTo>
                  <a:pt x="3586395" y="2152288"/>
                  <a:pt x="3570517" y="2161073"/>
                  <a:pt x="3554636" y="2170534"/>
                </a:cubicBezTo>
                <a:cubicBezTo>
                  <a:pt x="3572543" y="2180671"/>
                  <a:pt x="3586732" y="2188105"/>
                  <a:pt x="3596869" y="2193173"/>
                </a:cubicBezTo>
                <a:close/>
                <a:moveTo>
                  <a:pt x="2954265" y="2279676"/>
                </a:moveTo>
                <a:cubicBezTo>
                  <a:pt x="2944129" y="2260754"/>
                  <a:pt x="2933994" y="2242507"/>
                  <a:pt x="2923858" y="2224936"/>
                </a:cubicBezTo>
                <a:lnTo>
                  <a:pt x="2906814" y="2242653"/>
                </a:lnTo>
                <a:lnTo>
                  <a:pt x="2906628" y="2242507"/>
                </a:lnTo>
                <a:lnTo>
                  <a:pt x="2906628" y="2242845"/>
                </a:lnTo>
                <a:lnTo>
                  <a:pt x="2906814" y="2242653"/>
                </a:lnTo>
                <a:close/>
                <a:moveTo>
                  <a:pt x="3418143" y="2225612"/>
                </a:moveTo>
                <a:cubicBezTo>
                  <a:pt x="3440103" y="2208041"/>
                  <a:pt x="3462738" y="2191146"/>
                  <a:pt x="3486052" y="2175265"/>
                </a:cubicBezTo>
                <a:cubicBezTo>
                  <a:pt x="3483350" y="2172224"/>
                  <a:pt x="3480984" y="2168844"/>
                  <a:pt x="3478618" y="2166141"/>
                </a:cubicBezTo>
                <a:cubicBezTo>
                  <a:pt x="3469498" y="2160735"/>
                  <a:pt x="3459699" y="2155329"/>
                  <a:pt x="3449564" y="2149246"/>
                </a:cubicBezTo>
                <a:cubicBezTo>
                  <a:pt x="3429630" y="2161073"/>
                  <a:pt x="3410372" y="2173575"/>
                  <a:pt x="3391453" y="2187091"/>
                </a:cubicBezTo>
                <a:cubicBezTo>
                  <a:pt x="3400236" y="2199256"/>
                  <a:pt x="3409021" y="2212434"/>
                  <a:pt x="3417804" y="2225613"/>
                </a:cubicBezTo>
                <a:close/>
                <a:moveTo>
                  <a:pt x="4079329" y="2143164"/>
                </a:moveTo>
                <a:cubicBezTo>
                  <a:pt x="4093180" y="2137758"/>
                  <a:pt x="4107032" y="2132351"/>
                  <a:pt x="4121223" y="2127282"/>
                </a:cubicBezTo>
                <a:cubicBezTo>
                  <a:pt x="4119195" y="2126269"/>
                  <a:pt x="4117167" y="2125255"/>
                  <a:pt x="4115141" y="2124241"/>
                </a:cubicBezTo>
                <a:lnTo>
                  <a:pt x="4115141" y="2123904"/>
                </a:lnTo>
                <a:cubicBezTo>
                  <a:pt x="4098248" y="2127621"/>
                  <a:pt x="4081356" y="2132013"/>
                  <a:pt x="4063786" y="2137081"/>
                </a:cubicBezTo>
                <a:cubicBezTo>
                  <a:pt x="4065476" y="2138771"/>
                  <a:pt x="4067503" y="2140460"/>
                  <a:pt x="4069193" y="2141812"/>
                </a:cubicBezTo>
                <a:cubicBezTo>
                  <a:pt x="4072570" y="2142488"/>
                  <a:pt x="4075950" y="2142826"/>
                  <a:pt x="4079329" y="2143164"/>
                </a:cubicBezTo>
                <a:close/>
                <a:moveTo>
                  <a:pt x="3387398" y="2240143"/>
                </a:moveTo>
                <a:cubicBezTo>
                  <a:pt x="3379627" y="2228654"/>
                  <a:pt x="3372194" y="2217502"/>
                  <a:pt x="3364422" y="2206690"/>
                </a:cubicBezTo>
                <a:cubicBezTo>
                  <a:pt x="3360030" y="2210069"/>
                  <a:pt x="3355639" y="2213786"/>
                  <a:pt x="3351247" y="2217165"/>
                </a:cubicBezTo>
                <a:cubicBezTo>
                  <a:pt x="3363747" y="2225275"/>
                  <a:pt x="3375911" y="2233046"/>
                  <a:pt x="3387398" y="2240143"/>
                </a:cubicBezTo>
                <a:close/>
                <a:moveTo>
                  <a:pt x="3562744" y="2217502"/>
                </a:moveTo>
                <a:cubicBezTo>
                  <a:pt x="3563759" y="2216489"/>
                  <a:pt x="3564772" y="2215812"/>
                  <a:pt x="3565786" y="2215137"/>
                </a:cubicBezTo>
                <a:cubicBezTo>
                  <a:pt x="3563421" y="2213786"/>
                  <a:pt x="3561055" y="2212434"/>
                  <a:pt x="3558353" y="2211082"/>
                </a:cubicBezTo>
                <a:lnTo>
                  <a:pt x="3558354" y="2211421"/>
                </a:lnTo>
                <a:cubicBezTo>
                  <a:pt x="3559703" y="2213448"/>
                  <a:pt x="3561394" y="2215475"/>
                  <a:pt x="3562744" y="2217502"/>
                </a:cubicBezTo>
                <a:close/>
                <a:moveTo>
                  <a:pt x="2791419" y="2321577"/>
                </a:moveTo>
                <a:cubicBezTo>
                  <a:pt x="2812703" y="2294883"/>
                  <a:pt x="2833651" y="2269540"/>
                  <a:pt x="2854935" y="2245887"/>
                </a:cubicBezTo>
                <a:cubicBezTo>
                  <a:pt x="2837367" y="2232032"/>
                  <a:pt x="2819461" y="2218179"/>
                  <a:pt x="2800879" y="2203649"/>
                </a:cubicBezTo>
                <a:cubicBezTo>
                  <a:pt x="2779930" y="2225613"/>
                  <a:pt x="2758647" y="2249603"/>
                  <a:pt x="2737361" y="2275284"/>
                </a:cubicBezTo>
                <a:cubicBezTo>
                  <a:pt x="2755266" y="2290490"/>
                  <a:pt x="2773511" y="2306033"/>
                  <a:pt x="2791418" y="2321239"/>
                </a:cubicBezTo>
                <a:close/>
                <a:moveTo>
                  <a:pt x="3659035" y="2207365"/>
                </a:moveTo>
                <a:cubicBezTo>
                  <a:pt x="3656331" y="2204325"/>
                  <a:pt x="3653968" y="2200945"/>
                  <a:pt x="3651264" y="2197904"/>
                </a:cubicBezTo>
                <a:cubicBezTo>
                  <a:pt x="3647548" y="2200269"/>
                  <a:pt x="3643832" y="2202297"/>
                  <a:pt x="3640114" y="2204662"/>
                </a:cubicBezTo>
                <a:cubicBezTo>
                  <a:pt x="3646195" y="2205676"/>
                  <a:pt x="3652278" y="2206351"/>
                  <a:pt x="3659035" y="2207365"/>
                </a:cubicBezTo>
                <a:close/>
                <a:moveTo>
                  <a:pt x="3702280" y="2207365"/>
                </a:moveTo>
                <a:cubicBezTo>
                  <a:pt x="3723564" y="2193511"/>
                  <a:pt x="3745187" y="2179995"/>
                  <a:pt x="3767486" y="2167493"/>
                </a:cubicBezTo>
                <a:cubicBezTo>
                  <a:pt x="3760392" y="2160397"/>
                  <a:pt x="3752959" y="2153639"/>
                  <a:pt x="3745864" y="2147218"/>
                </a:cubicBezTo>
                <a:cubicBezTo>
                  <a:pt x="3723904" y="2157356"/>
                  <a:pt x="3701943" y="2168507"/>
                  <a:pt x="3680656" y="2180671"/>
                </a:cubicBezTo>
                <a:cubicBezTo>
                  <a:pt x="3687753" y="2189119"/>
                  <a:pt x="3695186" y="2198242"/>
                  <a:pt x="3702280" y="2207365"/>
                </a:cubicBezTo>
                <a:close/>
                <a:moveTo>
                  <a:pt x="4205687" y="2141812"/>
                </a:moveTo>
                <a:cubicBezTo>
                  <a:pt x="4218862" y="2136744"/>
                  <a:pt x="4232715" y="2132013"/>
                  <a:pt x="4246228" y="2127620"/>
                </a:cubicBezTo>
                <a:cubicBezTo>
                  <a:pt x="4245891" y="2127282"/>
                  <a:pt x="4245217" y="2127282"/>
                  <a:pt x="4245217" y="2127282"/>
                </a:cubicBezTo>
                <a:cubicBezTo>
                  <a:pt x="4230351" y="2130661"/>
                  <a:pt x="4215483" y="2134040"/>
                  <a:pt x="4200619" y="2138095"/>
                </a:cubicBezTo>
                <a:cubicBezTo>
                  <a:pt x="4202308" y="2139109"/>
                  <a:pt x="4203997" y="2140461"/>
                  <a:pt x="4205687" y="2141812"/>
                </a:cubicBezTo>
                <a:close/>
                <a:moveTo>
                  <a:pt x="4163454" y="2152963"/>
                </a:moveTo>
                <a:cubicBezTo>
                  <a:pt x="4162102" y="2151950"/>
                  <a:pt x="4159399" y="2150260"/>
                  <a:pt x="4159399" y="2150260"/>
                </a:cubicBezTo>
                <a:cubicBezTo>
                  <a:pt x="4157712" y="2150936"/>
                  <a:pt x="4156022" y="2151274"/>
                  <a:pt x="4154332" y="2151949"/>
                </a:cubicBezTo>
                <a:cubicBezTo>
                  <a:pt x="4157374" y="2152288"/>
                  <a:pt x="4160413" y="2152963"/>
                  <a:pt x="4163454" y="2152963"/>
                </a:cubicBezTo>
                <a:close/>
                <a:moveTo>
                  <a:pt x="2634314" y="2357056"/>
                </a:moveTo>
                <a:lnTo>
                  <a:pt x="2634314" y="2356719"/>
                </a:lnTo>
                <a:cubicBezTo>
                  <a:pt x="2653234" y="2329686"/>
                  <a:pt x="2672492" y="2304005"/>
                  <a:pt x="2691413" y="2280015"/>
                </a:cubicBezTo>
                <a:cubicBezTo>
                  <a:pt x="2679588" y="2270216"/>
                  <a:pt x="2668100" y="2260417"/>
                  <a:pt x="2656276" y="2250280"/>
                </a:cubicBezTo>
                <a:cubicBezTo>
                  <a:pt x="2648505" y="2243859"/>
                  <a:pt x="2640733" y="2237101"/>
                  <a:pt x="2632962" y="2230680"/>
                </a:cubicBezTo>
                <a:cubicBezTo>
                  <a:pt x="2614382" y="2253320"/>
                  <a:pt x="2595460" y="2277649"/>
                  <a:pt x="2576541" y="2303330"/>
                </a:cubicBezTo>
                <a:cubicBezTo>
                  <a:pt x="2584313" y="2310426"/>
                  <a:pt x="2592081" y="2317522"/>
                  <a:pt x="2599515" y="2324618"/>
                </a:cubicBezTo>
                <a:cubicBezTo>
                  <a:pt x="2611003" y="2335430"/>
                  <a:pt x="2622828" y="2346244"/>
                  <a:pt x="2634314" y="2357056"/>
                </a:cubicBezTo>
                <a:close/>
                <a:moveTo>
                  <a:pt x="3841477" y="2198581"/>
                </a:moveTo>
                <a:cubicBezTo>
                  <a:pt x="3862085" y="2186415"/>
                  <a:pt x="3882696" y="2174927"/>
                  <a:pt x="3903306" y="2164451"/>
                </a:cubicBezTo>
                <a:cubicBezTo>
                  <a:pt x="3898913" y="2160397"/>
                  <a:pt x="3894521" y="2156342"/>
                  <a:pt x="3890129" y="2152625"/>
                </a:cubicBezTo>
                <a:cubicBezTo>
                  <a:pt x="3887764" y="2152288"/>
                  <a:pt x="3885398" y="2151949"/>
                  <a:pt x="3883035" y="2151611"/>
                </a:cubicBezTo>
                <a:lnTo>
                  <a:pt x="3883371" y="2151274"/>
                </a:lnTo>
                <a:cubicBezTo>
                  <a:pt x="3863776" y="2159045"/>
                  <a:pt x="3843843" y="2167831"/>
                  <a:pt x="3823909" y="2177630"/>
                </a:cubicBezTo>
                <a:cubicBezTo>
                  <a:pt x="3829653" y="2184389"/>
                  <a:pt x="3835732" y="2191485"/>
                  <a:pt x="3841477" y="2198581"/>
                </a:cubicBezTo>
                <a:close/>
                <a:moveTo>
                  <a:pt x="2190370" y="2423623"/>
                </a:moveTo>
                <a:cubicBezTo>
                  <a:pt x="2204562" y="2396929"/>
                  <a:pt x="2218750" y="2371586"/>
                  <a:pt x="2232604" y="2347595"/>
                </a:cubicBezTo>
                <a:cubicBezTo>
                  <a:pt x="2211317" y="2324280"/>
                  <a:pt x="2190034" y="2301640"/>
                  <a:pt x="2169425" y="2279338"/>
                </a:cubicBezTo>
                <a:lnTo>
                  <a:pt x="2169423" y="2279677"/>
                </a:lnTo>
                <a:cubicBezTo>
                  <a:pt x="2155571" y="2302316"/>
                  <a:pt x="2141718" y="2325970"/>
                  <a:pt x="2128205" y="2350299"/>
                </a:cubicBezTo>
                <a:cubicBezTo>
                  <a:pt x="2148815" y="2373951"/>
                  <a:pt x="2169424" y="2398618"/>
                  <a:pt x="2190370" y="2423623"/>
                </a:cubicBezTo>
                <a:close/>
                <a:moveTo>
                  <a:pt x="2480928" y="2385440"/>
                </a:moveTo>
                <a:cubicBezTo>
                  <a:pt x="2498159" y="2358746"/>
                  <a:pt x="2515389" y="2333066"/>
                  <a:pt x="2532620" y="2308736"/>
                </a:cubicBezTo>
                <a:cubicBezTo>
                  <a:pt x="2513023" y="2290827"/>
                  <a:pt x="2493766" y="2272581"/>
                  <a:pt x="2474170" y="2254671"/>
                </a:cubicBezTo>
                <a:cubicBezTo>
                  <a:pt x="2456939" y="2277649"/>
                  <a:pt x="2440047" y="2301979"/>
                  <a:pt x="2423154" y="2326983"/>
                </a:cubicBezTo>
                <a:cubicBezTo>
                  <a:pt x="2442411" y="2346244"/>
                  <a:pt x="2461670" y="2365842"/>
                  <a:pt x="2480928" y="2385440"/>
                </a:cubicBezTo>
                <a:close/>
                <a:moveTo>
                  <a:pt x="4337789" y="2140123"/>
                </a:moveTo>
                <a:cubicBezTo>
                  <a:pt x="4345221" y="2137757"/>
                  <a:pt x="4352317" y="2135393"/>
                  <a:pt x="4359749" y="2133027"/>
                </a:cubicBezTo>
                <a:cubicBezTo>
                  <a:pt x="4351642" y="2134716"/>
                  <a:pt x="4343532" y="2136406"/>
                  <a:pt x="4335425" y="2138434"/>
                </a:cubicBezTo>
                <a:cubicBezTo>
                  <a:pt x="4336100" y="2139109"/>
                  <a:pt x="4337113" y="2139447"/>
                  <a:pt x="4337789" y="2140123"/>
                </a:cubicBezTo>
                <a:close/>
                <a:moveTo>
                  <a:pt x="2333622" y="2408080"/>
                </a:moveTo>
                <a:cubicBezTo>
                  <a:pt x="2349163" y="2382062"/>
                  <a:pt x="2365042" y="2356719"/>
                  <a:pt x="2380921" y="2332052"/>
                </a:cubicBezTo>
                <a:cubicBezTo>
                  <a:pt x="2360313" y="2311102"/>
                  <a:pt x="2339703" y="2290490"/>
                  <a:pt x="2319094" y="2269878"/>
                </a:cubicBezTo>
                <a:cubicBezTo>
                  <a:pt x="2303892" y="2292855"/>
                  <a:pt x="2288688" y="2316846"/>
                  <a:pt x="2273484" y="2341851"/>
                </a:cubicBezTo>
                <a:cubicBezTo>
                  <a:pt x="2293417" y="2363477"/>
                  <a:pt x="2313350" y="2385778"/>
                  <a:pt x="2333622" y="2408080"/>
                </a:cubicBezTo>
                <a:close/>
                <a:moveTo>
                  <a:pt x="3979323" y="2190808"/>
                </a:moveTo>
                <a:cubicBezTo>
                  <a:pt x="3992838" y="2183712"/>
                  <a:pt x="4006352" y="2176616"/>
                  <a:pt x="4019864" y="2170196"/>
                </a:cubicBezTo>
                <a:cubicBezTo>
                  <a:pt x="4007702" y="2168507"/>
                  <a:pt x="3995202" y="2167154"/>
                  <a:pt x="3983377" y="2165466"/>
                </a:cubicBezTo>
                <a:cubicBezTo>
                  <a:pt x="3976957" y="2167831"/>
                  <a:pt x="3970202" y="2170872"/>
                  <a:pt x="3963444" y="2173575"/>
                </a:cubicBezTo>
                <a:cubicBezTo>
                  <a:pt x="3968850" y="2178981"/>
                  <a:pt x="3974255" y="2184726"/>
                  <a:pt x="3979661" y="2190470"/>
                </a:cubicBezTo>
                <a:close/>
                <a:moveTo>
                  <a:pt x="3209009" y="2294206"/>
                </a:moveTo>
                <a:cubicBezTo>
                  <a:pt x="3222524" y="2281028"/>
                  <a:pt x="3235699" y="2268526"/>
                  <a:pt x="3248876" y="2256361"/>
                </a:cubicBezTo>
                <a:cubicBezTo>
                  <a:pt x="3239078" y="2240143"/>
                  <a:pt x="3229280" y="2224936"/>
                  <a:pt x="3219483" y="2210069"/>
                </a:cubicBezTo>
                <a:cubicBezTo>
                  <a:pt x="3199887" y="2226288"/>
                  <a:pt x="3180630" y="2243184"/>
                  <a:pt x="3161709" y="2261092"/>
                </a:cubicBezTo>
                <a:cubicBezTo>
                  <a:pt x="3177926" y="2272581"/>
                  <a:pt x="3193805" y="2283731"/>
                  <a:pt x="3209009" y="2294206"/>
                </a:cubicBezTo>
                <a:close/>
                <a:moveTo>
                  <a:pt x="4113114" y="2181009"/>
                </a:moveTo>
                <a:cubicBezTo>
                  <a:pt x="4113114" y="2181009"/>
                  <a:pt x="4112775" y="2181009"/>
                  <a:pt x="4112438" y="2181009"/>
                </a:cubicBezTo>
                <a:cubicBezTo>
                  <a:pt x="4112438" y="2181009"/>
                  <a:pt x="4112438" y="2181009"/>
                  <a:pt x="4112100" y="2180671"/>
                </a:cubicBezTo>
                <a:lnTo>
                  <a:pt x="4112101" y="2181009"/>
                </a:lnTo>
                <a:cubicBezTo>
                  <a:pt x="4112101" y="2181009"/>
                  <a:pt x="4112775" y="2181009"/>
                  <a:pt x="4113114" y="2181009"/>
                </a:cubicBezTo>
                <a:close/>
                <a:moveTo>
                  <a:pt x="3800258" y="2224261"/>
                </a:moveTo>
                <a:cubicBezTo>
                  <a:pt x="3803974" y="2221895"/>
                  <a:pt x="3807016" y="2219530"/>
                  <a:pt x="3810732" y="2217165"/>
                </a:cubicBezTo>
                <a:lnTo>
                  <a:pt x="3810395" y="2217165"/>
                </a:lnTo>
                <a:cubicBezTo>
                  <a:pt x="3811070" y="2216827"/>
                  <a:pt x="3811745" y="2216489"/>
                  <a:pt x="3812423" y="2216151"/>
                </a:cubicBezTo>
                <a:cubicBezTo>
                  <a:pt x="3805664" y="2208379"/>
                  <a:pt x="3798908" y="2200945"/>
                  <a:pt x="3792150" y="2193511"/>
                </a:cubicBezTo>
                <a:cubicBezTo>
                  <a:pt x="3777622" y="2201283"/>
                  <a:pt x="3762756" y="2209731"/>
                  <a:pt x="3747552" y="2218517"/>
                </a:cubicBezTo>
                <a:cubicBezTo>
                  <a:pt x="3764109" y="2220206"/>
                  <a:pt x="3781677" y="2222233"/>
                  <a:pt x="3800258" y="2224261"/>
                </a:cubicBezTo>
                <a:close/>
                <a:moveTo>
                  <a:pt x="4272243" y="2164113"/>
                </a:moveTo>
                <a:cubicBezTo>
                  <a:pt x="4280353" y="2160735"/>
                  <a:pt x="4288461" y="2157694"/>
                  <a:pt x="4296570" y="2154652"/>
                </a:cubicBezTo>
                <a:cubicBezTo>
                  <a:pt x="4294204" y="2153301"/>
                  <a:pt x="4291840" y="2151611"/>
                  <a:pt x="4289475" y="2150260"/>
                </a:cubicBezTo>
                <a:cubicBezTo>
                  <a:pt x="4276637" y="2153977"/>
                  <a:pt x="4264136" y="2158032"/>
                  <a:pt x="4251297" y="2162087"/>
                </a:cubicBezTo>
                <a:cubicBezTo>
                  <a:pt x="4258393" y="2162762"/>
                  <a:pt x="4265149" y="2163438"/>
                  <a:pt x="4272243" y="2164113"/>
                </a:cubicBezTo>
                <a:close/>
                <a:moveTo>
                  <a:pt x="4373264" y="2165465"/>
                </a:moveTo>
                <a:cubicBezTo>
                  <a:pt x="4377317" y="2164113"/>
                  <a:pt x="4381373" y="2162424"/>
                  <a:pt x="4385426" y="2160735"/>
                </a:cubicBezTo>
                <a:lnTo>
                  <a:pt x="4385427" y="2160397"/>
                </a:lnTo>
                <a:cubicBezTo>
                  <a:pt x="4381035" y="2161748"/>
                  <a:pt x="4376643" y="2163100"/>
                  <a:pt x="4372249" y="2164451"/>
                </a:cubicBezTo>
                <a:cubicBezTo>
                  <a:pt x="4372589" y="2164789"/>
                  <a:pt x="4372927" y="2165465"/>
                  <a:pt x="4373264" y="2165465"/>
                </a:cubicBezTo>
                <a:close/>
                <a:moveTo>
                  <a:pt x="3037378" y="2344216"/>
                </a:moveTo>
                <a:cubicBezTo>
                  <a:pt x="3059000" y="2319212"/>
                  <a:pt x="3080961" y="2294883"/>
                  <a:pt x="3103598" y="2271905"/>
                </a:cubicBezTo>
                <a:cubicBezTo>
                  <a:pt x="3100219" y="2266161"/>
                  <a:pt x="3097177" y="2260417"/>
                  <a:pt x="3093800" y="2254671"/>
                </a:cubicBezTo>
                <a:cubicBezTo>
                  <a:pt x="3081976" y="2246224"/>
                  <a:pt x="3069812" y="2237439"/>
                  <a:pt x="3057311" y="2228654"/>
                </a:cubicBezTo>
                <a:cubicBezTo>
                  <a:pt x="3037715" y="2247238"/>
                  <a:pt x="3017782" y="2267512"/>
                  <a:pt x="2997511" y="2289138"/>
                </a:cubicBezTo>
                <a:cubicBezTo>
                  <a:pt x="3004269" y="2302316"/>
                  <a:pt x="3010687" y="2315494"/>
                  <a:pt x="3017443" y="2329011"/>
                </a:cubicBezTo>
                <a:cubicBezTo>
                  <a:pt x="3024202" y="2334079"/>
                  <a:pt x="3030621" y="2339148"/>
                  <a:pt x="3037378" y="2344216"/>
                </a:cubicBezTo>
                <a:close/>
                <a:moveTo>
                  <a:pt x="3471186" y="2291165"/>
                </a:moveTo>
                <a:cubicBezTo>
                  <a:pt x="3491456" y="2272919"/>
                  <a:pt x="3512743" y="2255686"/>
                  <a:pt x="3534365" y="2238790"/>
                </a:cubicBezTo>
                <a:cubicBezTo>
                  <a:pt x="3525241" y="2225949"/>
                  <a:pt x="3516120" y="2213110"/>
                  <a:pt x="3506999" y="2201283"/>
                </a:cubicBezTo>
                <a:cubicBezTo>
                  <a:pt x="3483011" y="2217840"/>
                  <a:pt x="3459360" y="2235411"/>
                  <a:pt x="3436387" y="2253996"/>
                </a:cubicBezTo>
                <a:cubicBezTo>
                  <a:pt x="3441793" y="2262105"/>
                  <a:pt x="3446859" y="2271229"/>
                  <a:pt x="3451928" y="2279677"/>
                </a:cubicBezTo>
                <a:cubicBezTo>
                  <a:pt x="3459023" y="2283732"/>
                  <a:pt x="3465442" y="2287448"/>
                  <a:pt x="3471185" y="2290827"/>
                </a:cubicBezTo>
                <a:close/>
                <a:moveTo>
                  <a:pt x="3173533" y="2331376"/>
                </a:moveTo>
                <a:cubicBezTo>
                  <a:pt x="3177588" y="2326983"/>
                  <a:pt x="3181305" y="2322928"/>
                  <a:pt x="3185358" y="2318873"/>
                </a:cubicBezTo>
                <a:cubicBezTo>
                  <a:pt x="3176238" y="2312453"/>
                  <a:pt x="3166438" y="2305695"/>
                  <a:pt x="3156641" y="2298938"/>
                </a:cubicBezTo>
                <a:cubicBezTo>
                  <a:pt x="3162385" y="2309750"/>
                  <a:pt x="3167791" y="2320226"/>
                  <a:pt x="3173533" y="2331376"/>
                </a:cubicBezTo>
                <a:close/>
                <a:moveTo>
                  <a:pt x="3903642" y="2235073"/>
                </a:moveTo>
                <a:cubicBezTo>
                  <a:pt x="3918508" y="2225613"/>
                  <a:pt x="3933036" y="2216827"/>
                  <a:pt x="3948240" y="2208041"/>
                </a:cubicBezTo>
                <a:cubicBezTo>
                  <a:pt x="3942160" y="2201283"/>
                  <a:pt x="3936078" y="2194863"/>
                  <a:pt x="3929996" y="2188780"/>
                </a:cubicBezTo>
                <a:cubicBezTo>
                  <a:pt x="3907697" y="2199255"/>
                  <a:pt x="3885398" y="2210744"/>
                  <a:pt x="3862424" y="2223585"/>
                </a:cubicBezTo>
                <a:cubicBezTo>
                  <a:pt x="3864113" y="2225949"/>
                  <a:pt x="3866141" y="2228991"/>
                  <a:pt x="3868168" y="2231357"/>
                </a:cubicBezTo>
                <a:cubicBezTo>
                  <a:pt x="3879993" y="2232370"/>
                  <a:pt x="3891481" y="2233721"/>
                  <a:pt x="3903644" y="2234735"/>
                </a:cubicBezTo>
                <a:close/>
                <a:moveTo>
                  <a:pt x="3319826" y="2313468"/>
                </a:moveTo>
                <a:cubicBezTo>
                  <a:pt x="3335704" y="2297923"/>
                  <a:pt x="3351923" y="2282718"/>
                  <a:pt x="3368479" y="2267850"/>
                </a:cubicBezTo>
                <a:lnTo>
                  <a:pt x="3368816" y="2267850"/>
                </a:lnTo>
                <a:cubicBezTo>
                  <a:pt x="3354625" y="2259403"/>
                  <a:pt x="3339759" y="2249942"/>
                  <a:pt x="3323542" y="2239466"/>
                </a:cubicBezTo>
                <a:cubicBezTo>
                  <a:pt x="3313406" y="2247913"/>
                  <a:pt x="3303270" y="2256699"/>
                  <a:pt x="3293135" y="2265485"/>
                </a:cubicBezTo>
                <a:cubicBezTo>
                  <a:pt x="3301921" y="2281028"/>
                  <a:pt x="3311042" y="2296909"/>
                  <a:pt x="3319826" y="2313468"/>
                </a:cubicBezTo>
                <a:close/>
                <a:moveTo>
                  <a:pt x="3604302" y="2279677"/>
                </a:moveTo>
                <a:cubicBezTo>
                  <a:pt x="3620857" y="2266498"/>
                  <a:pt x="3637749" y="2253320"/>
                  <a:pt x="3654981" y="2240479"/>
                </a:cubicBezTo>
                <a:lnTo>
                  <a:pt x="3655318" y="2240479"/>
                </a:lnTo>
                <a:cubicBezTo>
                  <a:pt x="3626262" y="2236763"/>
                  <a:pt x="3609033" y="2234060"/>
                  <a:pt x="3607679" y="2234060"/>
                </a:cubicBezTo>
                <a:cubicBezTo>
                  <a:pt x="3605653" y="2233722"/>
                  <a:pt x="3603288" y="2232708"/>
                  <a:pt x="3600247" y="2231694"/>
                </a:cubicBezTo>
                <a:cubicBezTo>
                  <a:pt x="3593828" y="2236088"/>
                  <a:pt x="3587746" y="2240818"/>
                  <a:pt x="3581665" y="2245211"/>
                </a:cubicBezTo>
                <a:cubicBezTo>
                  <a:pt x="3589098" y="2256361"/>
                  <a:pt x="3596869" y="2267850"/>
                  <a:pt x="3604302" y="2279677"/>
                </a:cubicBezTo>
                <a:close/>
                <a:moveTo>
                  <a:pt x="3743498" y="2264133"/>
                </a:moveTo>
                <a:cubicBezTo>
                  <a:pt x="3748566" y="2260417"/>
                  <a:pt x="3753972" y="2257037"/>
                  <a:pt x="3759039" y="2253320"/>
                </a:cubicBezTo>
                <a:cubicBezTo>
                  <a:pt x="3750256" y="2252306"/>
                  <a:pt x="3741810" y="2251293"/>
                  <a:pt x="3733701" y="2250279"/>
                </a:cubicBezTo>
                <a:cubicBezTo>
                  <a:pt x="3737080" y="2255009"/>
                  <a:pt x="3740119" y="2259402"/>
                  <a:pt x="3743498" y="2264133"/>
                </a:cubicBezTo>
                <a:close/>
                <a:moveTo>
                  <a:pt x="4017163" y="2233383"/>
                </a:moveTo>
                <a:cubicBezTo>
                  <a:pt x="4038110" y="2220882"/>
                  <a:pt x="4059396" y="2209055"/>
                  <a:pt x="4081018" y="2197904"/>
                </a:cubicBezTo>
                <a:cubicBezTo>
                  <a:pt x="4076626" y="2193511"/>
                  <a:pt x="4071896" y="2189795"/>
                  <a:pt x="4067503" y="2185739"/>
                </a:cubicBezTo>
                <a:cubicBezTo>
                  <a:pt x="4045543" y="2195201"/>
                  <a:pt x="4024258" y="2205338"/>
                  <a:pt x="4002971" y="2216489"/>
                </a:cubicBezTo>
                <a:cubicBezTo>
                  <a:pt x="4007704" y="2221895"/>
                  <a:pt x="4012432" y="2227302"/>
                  <a:pt x="4017163" y="2233046"/>
                </a:cubicBezTo>
                <a:close/>
                <a:moveTo>
                  <a:pt x="2871827" y="2388819"/>
                </a:moveTo>
                <a:cubicBezTo>
                  <a:pt x="2892774" y="2361111"/>
                  <a:pt x="2914397" y="2334417"/>
                  <a:pt x="2936357" y="2308737"/>
                </a:cubicBezTo>
                <a:lnTo>
                  <a:pt x="2936696" y="2308736"/>
                </a:lnTo>
                <a:cubicBezTo>
                  <a:pt x="2919465" y="2295558"/>
                  <a:pt x="2901896" y="2281705"/>
                  <a:pt x="2883653" y="2267512"/>
                </a:cubicBezTo>
                <a:cubicBezTo>
                  <a:pt x="2861693" y="2291841"/>
                  <a:pt x="2840407" y="2317522"/>
                  <a:pt x="2819123" y="2344216"/>
                </a:cubicBezTo>
                <a:cubicBezTo>
                  <a:pt x="2837028" y="2359422"/>
                  <a:pt x="2854597" y="2374289"/>
                  <a:pt x="2871827" y="2388819"/>
                </a:cubicBezTo>
                <a:close/>
                <a:moveTo>
                  <a:pt x="3977971" y="2241494"/>
                </a:moveTo>
                <a:cubicBezTo>
                  <a:pt x="3975605" y="2238790"/>
                  <a:pt x="3973580" y="2236087"/>
                  <a:pt x="3971214" y="2233383"/>
                </a:cubicBezTo>
                <a:cubicBezTo>
                  <a:pt x="3967498" y="2235412"/>
                  <a:pt x="3963782" y="2237777"/>
                  <a:pt x="3960065" y="2239804"/>
                </a:cubicBezTo>
                <a:cubicBezTo>
                  <a:pt x="3965809" y="2240479"/>
                  <a:pt x="3971889" y="2241156"/>
                  <a:pt x="3977971" y="2241494"/>
                </a:cubicBezTo>
                <a:close/>
                <a:moveTo>
                  <a:pt x="4150616" y="2220881"/>
                </a:moveTo>
                <a:cubicBezTo>
                  <a:pt x="4169536" y="2210744"/>
                  <a:pt x="4188793" y="2200945"/>
                  <a:pt x="4208389" y="2191822"/>
                </a:cubicBezTo>
                <a:cubicBezTo>
                  <a:pt x="4198930" y="2190808"/>
                  <a:pt x="4189132" y="2189795"/>
                  <a:pt x="4179671" y="2188780"/>
                </a:cubicBezTo>
                <a:cubicBezTo>
                  <a:pt x="4165483" y="2194863"/>
                  <a:pt x="4151629" y="2200945"/>
                  <a:pt x="4137776" y="2207365"/>
                </a:cubicBezTo>
                <a:cubicBezTo>
                  <a:pt x="4142170" y="2211758"/>
                  <a:pt x="4146224" y="2216150"/>
                  <a:pt x="4150616" y="2220881"/>
                </a:cubicBezTo>
                <a:close/>
                <a:moveTo>
                  <a:pt x="4280015" y="2205676"/>
                </a:moveTo>
                <a:cubicBezTo>
                  <a:pt x="4284070" y="2203987"/>
                  <a:pt x="4288123" y="2201959"/>
                  <a:pt x="4292179" y="2199932"/>
                </a:cubicBezTo>
                <a:lnTo>
                  <a:pt x="4292178" y="2199594"/>
                </a:lnTo>
                <a:cubicBezTo>
                  <a:pt x="4287111" y="2199255"/>
                  <a:pt x="4282043" y="2198581"/>
                  <a:pt x="4276974" y="2198242"/>
                </a:cubicBezTo>
                <a:cubicBezTo>
                  <a:pt x="4275960" y="2198581"/>
                  <a:pt x="4274946" y="2199256"/>
                  <a:pt x="4273934" y="2199594"/>
                </a:cubicBezTo>
                <a:cubicBezTo>
                  <a:pt x="4275960" y="2201621"/>
                  <a:pt x="4277988" y="2203649"/>
                  <a:pt x="4280015" y="2205676"/>
                </a:cubicBezTo>
                <a:close/>
                <a:moveTo>
                  <a:pt x="3286716" y="2347257"/>
                </a:moveTo>
                <a:cubicBezTo>
                  <a:pt x="3289418" y="2344554"/>
                  <a:pt x="3292122" y="2341513"/>
                  <a:pt x="3295163" y="2338471"/>
                </a:cubicBezTo>
                <a:cubicBezTo>
                  <a:pt x="3286041" y="2321577"/>
                  <a:pt x="3276919" y="2305020"/>
                  <a:pt x="3267797" y="2289138"/>
                </a:cubicBezTo>
                <a:lnTo>
                  <a:pt x="3240438" y="2315500"/>
                </a:lnTo>
                <a:lnTo>
                  <a:pt x="3240429" y="2315494"/>
                </a:lnTo>
                <a:lnTo>
                  <a:pt x="3240093" y="2315832"/>
                </a:lnTo>
                <a:lnTo>
                  <a:pt x="3240438" y="2315500"/>
                </a:lnTo>
                <a:close/>
                <a:moveTo>
                  <a:pt x="3561731" y="2315494"/>
                </a:moveTo>
                <a:cubicBezTo>
                  <a:pt x="3566799" y="2311102"/>
                  <a:pt x="3571866" y="2306709"/>
                  <a:pt x="3576936" y="2302315"/>
                </a:cubicBezTo>
                <a:cubicBezTo>
                  <a:pt x="3569163" y="2289814"/>
                  <a:pt x="3561394" y="2277312"/>
                  <a:pt x="3553624" y="2265823"/>
                </a:cubicBezTo>
                <a:cubicBezTo>
                  <a:pt x="3536392" y="2279001"/>
                  <a:pt x="3519836" y="2292855"/>
                  <a:pt x="3503283" y="2307047"/>
                </a:cubicBezTo>
                <a:cubicBezTo>
                  <a:pt x="3503958" y="2307385"/>
                  <a:pt x="3505309" y="2308060"/>
                  <a:pt x="3505985" y="2308061"/>
                </a:cubicBezTo>
                <a:cubicBezTo>
                  <a:pt x="3517811" y="2310088"/>
                  <a:pt x="3536730" y="2312791"/>
                  <a:pt x="3561731" y="2315494"/>
                </a:cubicBezTo>
                <a:close/>
                <a:moveTo>
                  <a:pt x="2712697" y="2429368"/>
                </a:moveTo>
                <a:cubicBezTo>
                  <a:pt x="2732293" y="2400984"/>
                  <a:pt x="2751552" y="2373614"/>
                  <a:pt x="2771147" y="2347934"/>
                </a:cubicBezTo>
                <a:lnTo>
                  <a:pt x="2770810" y="2347934"/>
                </a:lnTo>
                <a:cubicBezTo>
                  <a:pt x="2753240" y="2332727"/>
                  <a:pt x="2734995" y="2317184"/>
                  <a:pt x="2716076" y="2301303"/>
                </a:cubicBezTo>
                <a:cubicBezTo>
                  <a:pt x="2696819" y="2325631"/>
                  <a:pt x="2677559" y="2351650"/>
                  <a:pt x="2658302" y="2379020"/>
                </a:cubicBezTo>
                <a:cubicBezTo>
                  <a:pt x="2676545" y="2395915"/>
                  <a:pt x="2694791" y="2412810"/>
                  <a:pt x="2712697" y="2429368"/>
                </a:cubicBezTo>
                <a:close/>
                <a:moveTo>
                  <a:pt x="4098248" y="2250279"/>
                </a:moveTo>
                <a:cubicBezTo>
                  <a:pt x="4105681" y="2245887"/>
                  <a:pt x="4112776" y="2241494"/>
                  <a:pt x="4120210" y="2237439"/>
                </a:cubicBezTo>
                <a:lnTo>
                  <a:pt x="4119871" y="2237439"/>
                </a:lnTo>
                <a:cubicBezTo>
                  <a:pt x="4115141" y="2232370"/>
                  <a:pt x="4110410" y="2227640"/>
                  <a:pt x="4105681" y="2222571"/>
                </a:cubicBezTo>
                <a:cubicBezTo>
                  <a:pt x="4090140" y="2230342"/>
                  <a:pt x="4074598" y="2238790"/>
                  <a:pt x="4059057" y="2247575"/>
                </a:cubicBezTo>
                <a:cubicBezTo>
                  <a:pt x="4071896" y="2248590"/>
                  <a:pt x="4085073" y="2249265"/>
                  <a:pt x="4098248" y="2250279"/>
                </a:cubicBezTo>
                <a:close/>
                <a:moveTo>
                  <a:pt x="4433403" y="2216489"/>
                </a:moveTo>
                <a:lnTo>
                  <a:pt x="4439120" y="2213728"/>
                </a:lnTo>
                <a:lnTo>
                  <a:pt x="4443200" y="2212096"/>
                </a:lnTo>
                <a:lnTo>
                  <a:pt x="4443201" y="2211758"/>
                </a:lnTo>
                <a:lnTo>
                  <a:pt x="4439120" y="2213728"/>
                </a:lnTo>
                <a:lnTo>
                  <a:pt x="4433065" y="2216151"/>
                </a:lnTo>
                <a:cubicBezTo>
                  <a:pt x="4433402" y="2216151"/>
                  <a:pt x="4433403" y="2216489"/>
                  <a:pt x="4433403" y="2216489"/>
                </a:cubicBezTo>
                <a:close/>
                <a:moveTo>
                  <a:pt x="2561337" y="2466875"/>
                </a:moveTo>
                <a:cubicBezTo>
                  <a:pt x="2579245" y="2438154"/>
                  <a:pt x="2596813" y="2410783"/>
                  <a:pt x="2614719" y="2384764"/>
                </a:cubicBezTo>
                <a:cubicBezTo>
                  <a:pt x="2602219" y="2373276"/>
                  <a:pt x="2589717" y="2361449"/>
                  <a:pt x="2576542" y="2349285"/>
                </a:cubicBezTo>
                <a:cubicBezTo>
                  <a:pt x="2570121" y="2343202"/>
                  <a:pt x="2563364" y="2337120"/>
                  <a:pt x="2556946" y="2331037"/>
                </a:cubicBezTo>
                <a:cubicBezTo>
                  <a:pt x="2539715" y="2355704"/>
                  <a:pt x="2522147" y="2382061"/>
                  <a:pt x="2504916" y="2409432"/>
                </a:cubicBezTo>
                <a:cubicBezTo>
                  <a:pt x="2509645" y="2414162"/>
                  <a:pt x="2514375" y="2419231"/>
                  <a:pt x="2519105" y="2423962"/>
                </a:cubicBezTo>
                <a:cubicBezTo>
                  <a:pt x="2532957" y="2438153"/>
                  <a:pt x="2547147" y="2452345"/>
                  <a:pt x="2561337" y="2466875"/>
                </a:cubicBezTo>
                <a:close/>
                <a:moveTo>
                  <a:pt x="4310085" y="2236763"/>
                </a:moveTo>
                <a:cubicBezTo>
                  <a:pt x="4329680" y="2226288"/>
                  <a:pt x="4349276" y="2216150"/>
                  <a:pt x="4369547" y="2206690"/>
                </a:cubicBezTo>
                <a:cubicBezTo>
                  <a:pt x="4369210" y="2206690"/>
                  <a:pt x="4369210" y="2206690"/>
                  <a:pt x="4369210" y="2206690"/>
                </a:cubicBezTo>
                <a:cubicBezTo>
                  <a:pt x="4366844" y="2206351"/>
                  <a:pt x="4364479" y="2206014"/>
                  <a:pt x="4362114" y="2206013"/>
                </a:cubicBezTo>
                <a:lnTo>
                  <a:pt x="4362114" y="2205676"/>
                </a:lnTo>
                <a:cubicBezTo>
                  <a:pt x="4342518" y="2213785"/>
                  <a:pt x="4323598" y="2222233"/>
                  <a:pt x="4304678" y="2231019"/>
                </a:cubicBezTo>
                <a:cubicBezTo>
                  <a:pt x="4306369" y="2233046"/>
                  <a:pt x="4308396" y="2234735"/>
                  <a:pt x="4310085" y="2236763"/>
                </a:cubicBezTo>
                <a:close/>
                <a:moveTo>
                  <a:pt x="4186429" y="2255686"/>
                </a:moveTo>
                <a:cubicBezTo>
                  <a:pt x="4206701" y="2243521"/>
                  <a:pt x="4227309" y="2232370"/>
                  <a:pt x="4248256" y="2221558"/>
                </a:cubicBezTo>
                <a:cubicBezTo>
                  <a:pt x="4245555" y="2218854"/>
                  <a:pt x="4242850" y="2216489"/>
                  <a:pt x="4240148" y="2214124"/>
                </a:cubicBezTo>
                <a:cubicBezTo>
                  <a:pt x="4217512" y="2224598"/>
                  <a:pt x="4195212" y="2235412"/>
                  <a:pt x="4173252" y="2246900"/>
                </a:cubicBezTo>
                <a:cubicBezTo>
                  <a:pt x="4175617" y="2249942"/>
                  <a:pt x="4177982" y="2252306"/>
                  <a:pt x="4180347" y="2255348"/>
                </a:cubicBezTo>
                <a:cubicBezTo>
                  <a:pt x="4182375" y="2255686"/>
                  <a:pt x="4184401" y="2255686"/>
                  <a:pt x="4186429" y="2255686"/>
                </a:cubicBezTo>
                <a:close/>
                <a:moveTo>
                  <a:pt x="3665792" y="2325631"/>
                </a:moveTo>
                <a:cubicBezTo>
                  <a:pt x="3682347" y="2311440"/>
                  <a:pt x="3698901" y="2297586"/>
                  <a:pt x="3716471" y="2284069"/>
                </a:cubicBezTo>
                <a:cubicBezTo>
                  <a:pt x="3709038" y="2273257"/>
                  <a:pt x="3701605" y="2263120"/>
                  <a:pt x="3694172" y="2252983"/>
                </a:cubicBezTo>
                <a:cubicBezTo>
                  <a:pt x="3669846" y="2269201"/>
                  <a:pt x="3645521" y="2287449"/>
                  <a:pt x="3620857" y="2307047"/>
                </a:cubicBezTo>
                <a:cubicBezTo>
                  <a:pt x="3623898" y="2312116"/>
                  <a:pt x="3627275" y="2317184"/>
                  <a:pt x="3630317" y="2322590"/>
                </a:cubicBezTo>
                <a:cubicBezTo>
                  <a:pt x="3641466" y="2323603"/>
                  <a:pt x="3653290" y="2324618"/>
                  <a:pt x="3665453" y="2325631"/>
                </a:cubicBezTo>
                <a:close/>
                <a:moveTo>
                  <a:pt x="3112043" y="2400984"/>
                </a:moveTo>
                <a:cubicBezTo>
                  <a:pt x="3124545" y="2385778"/>
                  <a:pt x="3136708" y="2371586"/>
                  <a:pt x="3149208" y="2357733"/>
                </a:cubicBezTo>
                <a:cubicBezTo>
                  <a:pt x="3139750" y="2338809"/>
                  <a:pt x="3129949" y="2320225"/>
                  <a:pt x="3120490" y="2302316"/>
                </a:cubicBezTo>
                <a:cubicBezTo>
                  <a:pt x="3101233" y="2322252"/>
                  <a:pt x="3082314" y="2342865"/>
                  <a:pt x="3063731" y="2364490"/>
                </a:cubicBezTo>
                <a:cubicBezTo>
                  <a:pt x="3080623" y="2377331"/>
                  <a:pt x="3096504" y="2389158"/>
                  <a:pt x="3112043" y="2400984"/>
                </a:cubicBezTo>
                <a:close/>
                <a:moveTo>
                  <a:pt x="2413694" y="2496948"/>
                </a:moveTo>
                <a:cubicBezTo>
                  <a:pt x="2430249" y="2468226"/>
                  <a:pt x="2446466" y="2441195"/>
                  <a:pt x="2462684" y="2414838"/>
                </a:cubicBezTo>
                <a:lnTo>
                  <a:pt x="2462346" y="2415176"/>
                </a:lnTo>
                <a:cubicBezTo>
                  <a:pt x="2443088" y="2395578"/>
                  <a:pt x="2423830" y="2375641"/>
                  <a:pt x="2404235" y="2356043"/>
                </a:cubicBezTo>
                <a:cubicBezTo>
                  <a:pt x="2388016" y="2381048"/>
                  <a:pt x="2372138" y="2407066"/>
                  <a:pt x="2356597" y="2433761"/>
                </a:cubicBezTo>
                <a:cubicBezTo>
                  <a:pt x="2375516" y="2454711"/>
                  <a:pt x="2394774" y="2475661"/>
                  <a:pt x="2413694" y="2496948"/>
                </a:cubicBezTo>
                <a:close/>
                <a:moveTo>
                  <a:pt x="2132260" y="2536821"/>
                </a:moveTo>
                <a:cubicBezTo>
                  <a:pt x="2146111" y="2508437"/>
                  <a:pt x="2159626" y="2481405"/>
                  <a:pt x="2173140" y="2455725"/>
                </a:cubicBezTo>
                <a:cubicBezTo>
                  <a:pt x="2152192" y="2430382"/>
                  <a:pt x="2131584" y="2405714"/>
                  <a:pt x="2110974" y="2381723"/>
                </a:cubicBezTo>
                <a:lnTo>
                  <a:pt x="2110975" y="2382062"/>
                </a:lnTo>
                <a:cubicBezTo>
                  <a:pt x="2097797" y="2406390"/>
                  <a:pt x="2084622" y="2431733"/>
                  <a:pt x="2071783" y="2457752"/>
                </a:cubicBezTo>
                <a:cubicBezTo>
                  <a:pt x="2091716" y="2483432"/>
                  <a:pt x="2111987" y="2510127"/>
                  <a:pt x="2132260" y="2536821"/>
                </a:cubicBezTo>
                <a:close/>
                <a:moveTo>
                  <a:pt x="3916819" y="2299275"/>
                </a:moveTo>
                <a:lnTo>
                  <a:pt x="3916711" y="2299114"/>
                </a:lnTo>
                <a:lnTo>
                  <a:pt x="3952969" y="2273594"/>
                </a:lnTo>
                <a:cubicBezTo>
                  <a:pt x="3939117" y="2272242"/>
                  <a:pt x="3924928" y="2270891"/>
                  <a:pt x="3911413" y="2269539"/>
                </a:cubicBezTo>
                <a:cubicBezTo>
                  <a:pt x="3908034" y="2271905"/>
                  <a:pt x="3904656" y="2273932"/>
                  <a:pt x="3901277" y="2276297"/>
                </a:cubicBezTo>
                <a:lnTo>
                  <a:pt x="3916711" y="2299114"/>
                </a:lnTo>
                <a:lnTo>
                  <a:pt x="3916482" y="2299274"/>
                </a:lnTo>
                <a:close/>
                <a:moveTo>
                  <a:pt x="2270780" y="2520264"/>
                </a:moveTo>
                <a:cubicBezTo>
                  <a:pt x="2285646" y="2492556"/>
                  <a:pt x="2300513" y="2465524"/>
                  <a:pt x="2315716" y="2438829"/>
                </a:cubicBezTo>
                <a:cubicBezTo>
                  <a:pt x="2295444" y="2416528"/>
                  <a:pt x="2275511" y="2394226"/>
                  <a:pt x="2255240" y="2372262"/>
                </a:cubicBezTo>
                <a:cubicBezTo>
                  <a:pt x="2240711" y="2397267"/>
                  <a:pt x="2226183" y="2423285"/>
                  <a:pt x="2211993" y="2449642"/>
                </a:cubicBezTo>
                <a:cubicBezTo>
                  <a:pt x="2231589" y="2472957"/>
                  <a:pt x="2251185" y="2496272"/>
                  <a:pt x="2270780" y="2520264"/>
                </a:cubicBezTo>
                <a:close/>
                <a:moveTo>
                  <a:pt x="3781676" y="2321915"/>
                </a:moveTo>
                <a:cubicBezTo>
                  <a:pt x="3805326" y="2302992"/>
                  <a:pt x="3829653" y="2284744"/>
                  <a:pt x="3854316" y="2267512"/>
                </a:cubicBezTo>
                <a:cubicBezTo>
                  <a:pt x="3853302" y="2266161"/>
                  <a:pt x="3852288" y="2264809"/>
                  <a:pt x="3851275" y="2263457"/>
                </a:cubicBezTo>
                <a:cubicBezTo>
                  <a:pt x="3835396" y="2261767"/>
                  <a:pt x="3820192" y="2260079"/>
                  <a:pt x="3805665" y="2258389"/>
                </a:cubicBezTo>
                <a:cubicBezTo>
                  <a:pt x="3790798" y="2268188"/>
                  <a:pt x="3775594" y="2278325"/>
                  <a:pt x="3760729" y="2289139"/>
                </a:cubicBezTo>
                <a:cubicBezTo>
                  <a:pt x="3767825" y="2299951"/>
                  <a:pt x="3774918" y="2310763"/>
                  <a:pt x="3781676" y="2321915"/>
                </a:cubicBezTo>
                <a:close/>
                <a:moveTo>
                  <a:pt x="4270217" y="2259402"/>
                </a:moveTo>
                <a:cubicBezTo>
                  <a:pt x="4273257" y="2257713"/>
                  <a:pt x="4276637" y="2255686"/>
                  <a:pt x="4279678" y="2253996"/>
                </a:cubicBezTo>
                <a:cubicBezTo>
                  <a:pt x="4277312" y="2251293"/>
                  <a:pt x="4275286" y="2249265"/>
                  <a:pt x="4272920" y="2246900"/>
                </a:cubicBezTo>
                <a:cubicBezTo>
                  <a:pt x="4265487" y="2250955"/>
                  <a:pt x="4258055" y="2254671"/>
                  <a:pt x="4250622" y="2258727"/>
                </a:cubicBezTo>
                <a:cubicBezTo>
                  <a:pt x="4257041" y="2259065"/>
                  <a:pt x="4263797" y="2259402"/>
                  <a:pt x="4270217" y="2259402"/>
                </a:cubicBezTo>
                <a:close/>
                <a:moveTo>
                  <a:pt x="3747215" y="2332052"/>
                </a:moveTo>
                <a:lnTo>
                  <a:pt x="3747215" y="2331714"/>
                </a:lnTo>
                <a:lnTo>
                  <a:pt x="3746984" y="2331697"/>
                </a:lnTo>
                <a:lnTo>
                  <a:pt x="3732688" y="2309750"/>
                </a:lnTo>
                <a:cubicBezTo>
                  <a:pt x="3724579" y="2315832"/>
                  <a:pt x="3716471" y="2322590"/>
                  <a:pt x="3708362" y="2329011"/>
                </a:cubicBezTo>
                <a:lnTo>
                  <a:pt x="3746984" y="2331697"/>
                </a:lnTo>
                <a:close/>
                <a:moveTo>
                  <a:pt x="3502944" y="2369897"/>
                </a:moveTo>
                <a:cubicBezTo>
                  <a:pt x="3511390" y="2361449"/>
                  <a:pt x="3520512" y="2353340"/>
                  <a:pt x="3529296" y="2344892"/>
                </a:cubicBezTo>
                <a:cubicBezTo>
                  <a:pt x="3511391" y="2342864"/>
                  <a:pt x="3501256" y="2341513"/>
                  <a:pt x="3500241" y="2341513"/>
                </a:cubicBezTo>
                <a:lnTo>
                  <a:pt x="3484256" y="2335517"/>
                </a:lnTo>
                <a:lnTo>
                  <a:pt x="3484026" y="2335093"/>
                </a:lnTo>
                <a:lnTo>
                  <a:pt x="3484024" y="2335430"/>
                </a:lnTo>
                <a:lnTo>
                  <a:pt x="3484256" y="2335517"/>
                </a:lnTo>
                <a:close/>
                <a:moveTo>
                  <a:pt x="4459079" y="2242507"/>
                </a:moveTo>
                <a:cubicBezTo>
                  <a:pt x="4461783" y="2241156"/>
                  <a:pt x="4464485" y="2239466"/>
                  <a:pt x="4467188" y="2238115"/>
                </a:cubicBezTo>
                <a:cubicBezTo>
                  <a:pt x="4464485" y="2239466"/>
                  <a:pt x="4461443" y="2240818"/>
                  <a:pt x="4458742" y="2242169"/>
                </a:cubicBezTo>
                <a:cubicBezTo>
                  <a:pt x="4459079" y="2242507"/>
                  <a:pt x="4459079" y="2242507"/>
                  <a:pt x="4459079" y="2242507"/>
                </a:cubicBezTo>
                <a:close/>
                <a:moveTo>
                  <a:pt x="4348601" y="2261430"/>
                </a:moveTo>
                <a:lnTo>
                  <a:pt x="4399179" y="2233623"/>
                </a:lnTo>
                <a:lnTo>
                  <a:pt x="4399279" y="2233721"/>
                </a:lnTo>
                <a:lnTo>
                  <a:pt x="4399616" y="2233384"/>
                </a:lnTo>
                <a:lnTo>
                  <a:pt x="4399179" y="2233623"/>
                </a:lnTo>
                <a:lnTo>
                  <a:pt x="4397251" y="2231694"/>
                </a:lnTo>
                <a:cubicBezTo>
                  <a:pt x="4376643" y="2241155"/>
                  <a:pt x="4356371" y="2250955"/>
                  <a:pt x="4336439" y="2261430"/>
                </a:cubicBezTo>
                <a:cubicBezTo>
                  <a:pt x="4340492" y="2261430"/>
                  <a:pt x="4344546" y="2261430"/>
                  <a:pt x="4348601" y="2261430"/>
                </a:cubicBezTo>
                <a:close/>
                <a:moveTo>
                  <a:pt x="3362396" y="2396592"/>
                </a:moveTo>
                <a:cubicBezTo>
                  <a:pt x="3386384" y="2370911"/>
                  <a:pt x="3411724" y="2345567"/>
                  <a:pt x="3437738" y="2321238"/>
                </a:cubicBezTo>
                <a:cubicBezTo>
                  <a:pt x="3434359" y="2315495"/>
                  <a:pt x="3430981" y="2310088"/>
                  <a:pt x="3427602" y="2304344"/>
                </a:cubicBezTo>
                <a:cubicBezTo>
                  <a:pt x="3418480" y="2298599"/>
                  <a:pt x="3408683" y="2292855"/>
                  <a:pt x="3397871" y="2286098"/>
                </a:cubicBezTo>
                <a:lnTo>
                  <a:pt x="3397871" y="2286434"/>
                </a:lnTo>
                <a:cubicBezTo>
                  <a:pt x="3376585" y="2305020"/>
                  <a:pt x="3356314" y="2324618"/>
                  <a:pt x="3336044" y="2344554"/>
                </a:cubicBezTo>
                <a:cubicBezTo>
                  <a:pt x="3344828" y="2361449"/>
                  <a:pt x="3353611" y="2378682"/>
                  <a:pt x="3362396" y="2396592"/>
                </a:cubicBezTo>
                <a:close/>
                <a:moveTo>
                  <a:pt x="2949196" y="2454373"/>
                </a:moveTo>
                <a:lnTo>
                  <a:pt x="2949534" y="2454035"/>
                </a:lnTo>
                <a:lnTo>
                  <a:pt x="2949489" y="2453997"/>
                </a:lnTo>
                <a:lnTo>
                  <a:pt x="3004943" y="2382737"/>
                </a:lnTo>
                <a:cubicBezTo>
                  <a:pt x="2999875" y="2371586"/>
                  <a:pt x="2994470" y="2360774"/>
                  <a:pt x="2989402" y="2349960"/>
                </a:cubicBezTo>
                <a:cubicBezTo>
                  <a:pt x="2980619" y="2342864"/>
                  <a:pt x="2971158" y="2335769"/>
                  <a:pt x="2962036" y="2328673"/>
                </a:cubicBezTo>
                <a:cubicBezTo>
                  <a:pt x="2940414" y="2353678"/>
                  <a:pt x="2918452" y="2380710"/>
                  <a:pt x="2896491" y="2409770"/>
                </a:cubicBezTo>
                <a:lnTo>
                  <a:pt x="2949489" y="2453997"/>
                </a:lnTo>
                <a:close/>
                <a:moveTo>
                  <a:pt x="4423604" y="2261768"/>
                </a:moveTo>
                <a:cubicBezTo>
                  <a:pt x="4424957" y="2261092"/>
                  <a:pt x="4425970" y="2260417"/>
                  <a:pt x="4427321" y="2259740"/>
                </a:cubicBezTo>
                <a:cubicBezTo>
                  <a:pt x="4426646" y="2259065"/>
                  <a:pt x="4425631" y="2258051"/>
                  <a:pt x="4425631" y="2258051"/>
                </a:cubicBezTo>
                <a:cubicBezTo>
                  <a:pt x="4423267" y="2259402"/>
                  <a:pt x="4420563" y="2260417"/>
                  <a:pt x="4418199" y="2261767"/>
                </a:cubicBezTo>
                <a:cubicBezTo>
                  <a:pt x="4419887" y="2261767"/>
                  <a:pt x="4421915" y="2261767"/>
                  <a:pt x="4423604" y="2261768"/>
                </a:cubicBezTo>
                <a:close/>
                <a:moveTo>
                  <a:pt x="3218132" y="2422947"/>
                </a:moveTo>
                <a:cubicBezTo>
                  <a:pt x="3232659" y="2405714"/>
                  <a:pt x="3247863" y="2388819"/>
                  <a:pt x="3263066" y="2372263"/>
                </a:cubicBezTo>
                <a:cubicBezTo>
                  <a:pt x="3248876" y="2362462"/>
                  <a:pt x="3232997" y="2351650"/>
                  <a:pt x="3216104" y="2340161"/>
                </a:cubicBezTo>
                <a:cubicBezTo>
                  <a:pt x="3207996" y="2348609"/>
                  <a:pt x="3199548" y="2357733"/>
                  <a:pt x="3191440" y="2366519"/>
                </a:cubicBezTo>
                <a:cubicBezTo>
                  <a:pt x="3200226" y="2385103"/>
                  <a:pt x="3209347" y="2403687"/>
                  <a:pt x="3218132" y="2422947"/>
                </a:cubicBezTo>
                <a:close/>
                <a:moveTo>
                  <a:pt x="3865127" y="2338810"/>
                </a:moveTo>
                <a:lnTo>
                  <a:pt x="3865127" y="2338471"/>
                </a:lnTo>
                <a:cubicBezTo>
                  <a:pt x="3873574" y="2331714"/>
                  <a:pt x="3882021" y="2325293"/>
                  <a:pt x="3890805" y="2318535"/>
                </a:cubicBezTo>
                <a:cubicBezTo>
                  <a:pt x="3885397" y="2310426"/>
                  <a:pt x="3879994" y="2302315"/>
                  <a:pt x="3874250" y="2294544"/>
                </a:cubicBezTo>
                <a:cubicBezTo>
                  <a:pt x="3854992" y="2308060"/>
                  <a:pt x="3836409" y="2321577"/>
                  <a:pt x="3817827" y="2336107"/>
                </a:cubicBezTo>
                <a:cubicBezTo>
                  <a:pt x="3833369" y="2337120"/>
                  <a:pt x="3848910" y="2338133"/>
                  <a:pt x="3865127" y="2338810"/>
                </a:cubicBezTo>
                <a:close/>
                <a:moveTo>
                  <a:pt x="4211767" y="2295220"/>
                </a:moveTo>
                <a:cubicBezTo>
                  <a:pt x="4213119" y="2294206"/>
                  <a:pt x="4214471" y="2293193"/>
                  <a:pt x="4216160" y="2292179"/>
                </a:cubicBezTo>
                <a:cubicBezTo>
                  <a:pt x="4213794" y="2291841"/>
                  <a:pt x="4211432" y="2291841"/>
                  <a:pt x="4209065" y="2291842"/>
                </a:cubicBezTo>
                <a:cubicBezTo>
                  <a:pt x="4210078" y="2292855"/>
                  <a:pt x="4210754" y="2294207"/>
                  <a:pt x="4211767" y="2295220"/>
                </a:cubicBezTo>
                <a:close/>
                <a:moveTo>
                  <a:pt x="3072852" y="2449642"/>
                </a:moveTo>
                <a:cubicBezTo>
                  <a:pt x="3078934" y="2442208"/>
                  <a:pt x="3084677" y="2434436"/>
                  <a:pt x="3090760" y="2427002"/>
                </a:cubicBezTo>
                <a:lnTo>
                  <a:pt x="3090759" y="2426665"/>
                </a:lnTo>
                <a:cubicBezTo>
                  <a:pt x="3077245" y="2416528"/>
                  <a:pt x="3063055" y="2406052"/>
                  <a:pt x="3048526" y="2394902"/>
                </a:cubicBezTo>
                <a:cubicBezTo>
                  <a:pt x="3056636" y="2412810"/>
                  <a:pt x="3064744" y="2431058"/>
                  <a:pt x="3072852" y="2449642"/>
                </a:cubicBezTo>
                <a:close/>
                <a:moveTo>
                  <a:pt x="4726325" y="2229329"/>
                </a:moveTo>
                <a:cubicBezTo>
                  <a:pt x="4737811" y="2224936"/>
                  <a:pt x="4747271" y="2220206"/>
                  <a:pt x="4755380" y="2215138"/>
                </a:cubicBezTo>
                <a:cubicBezTo>
                  <a:pt x="4754367" y="2215137"/>
                  <a:pt x="4752676" y="2215137"/>
                  <a:pt x="4752676" y="2215137"/>
                </a:cubicBezTo>
                <a:lnTo>
                  <a:pt x="4752677" y="2215475"/>
                </a:lnTo>
                <a:cubicBezTo>
                  <a:pt x="4743555" y="2219868"/>
                  <a:pt x="4734770" y="2223923"/>
                  <a:pt x="4725650" y="2228654"/>
                </a:cubicBezTo>
                <a:cubicBezTo>
                  <a:pt x="4725985" y="2228991"/>
                  <a:pt x="4726325" y="2229329"/>
                  <a:pt x="4726325" y="2229329"/>
                </a:cubicBezTo>
                <a:close/>
                <a:moveTo>
                  <a:pt x="4084395" y="2322252"/>
                </a:moveTo>
                <a:cubicBezTo>
                  <a:pt x="4100951" y="2310426"/>
                  <a:pt x="4117844" y="2298937"/>
                  <a:pt x="4135076" y="2287786"/>
                </a:cubicBezTo>
                <a:cubicBezTo>
                  <a:pt x="4124939" y="2287110"/>
                  <a:pt x="4115140" y="2286434"/>
                  <a:pt x="4105343" y="2285759"/>
                </a:cubicBezTo>
                <a:cubicBezTo>
                  <a:pt x="4094532" y="2292179"/>
                  <a:pt x="4083719" y="2299274"/>
                  <a:pt x="4073247" y="2306033"/>
                </a:cubicBezTo>
                <a:cubicBezTo>
                  <a:pt x="4076962" y="2311439"/>
                  <a:pt x="4080680" y="2316846"/>
                  <a:pt x="4084395" y="2322252"/>
                </a:cubicBezTo>
                <a:close/>
                <a:moveTo>
                  <a:pt x="4640845" y="2248927"/>
                </a:moveTo>
                <a:lnTo>
                  <a:pt x="4640846" y="2248387"/>
                </a:lnTo>
                <a:lnTo>
                  <a:pt x="4641183" y="2248252"/>
                </a:lnTo>
                <a:lnTo>
                  <a:pt x="4640846" y="2248252"/>
                </a:lnTo>
                <a:lnTo>
                  <a:pt x="4640846" y="2248387"/>
                </a:lnTo>
                <a:lnTo>
                  <a:pt x="4639495" y="2248927"/>
                </a:lnTo>
                <a:cubicBezTo>
                  <a:pt x="4640169" y="2248927"/>
                  <a:pt x="4640508" y="2248927"/>
                  <a:pt x="4640845" y="2248927"/>
                </a:cubicBezTo>
                <a:close/>
                <a:moveTo>
                  <a:pt x="3963105" y="2342865"/>
                </a:moveTo>
                <a:cubicBezTo>
                  <a:pt x="3982701" y="2327659"/>
                  <a:pt x="4002972" y="2312791"/>
                  <a:pt x="4023919" y="2298599"/>
                </a:cubicBezTo>
                <a:cubicBezTo>
                  <a:pt x="4018852" y="2291842"/>
                  <a:pt x="4013785" y="2284744"/>
                  <a:pt x="4008716" y="2278325"/>
                </a:cubicBezTo>
                <a:cubicBezTo>
                  <a:pt x="4008379" y="2278325"/>
                  <a:pt x="4008040" y="2278325"/>
                  <a:pt x="4008040" y="2278325"/>
                </a:cubicBezTo>
                <a:cubicBezTo>
                  <a:pt x="3983715" y="2293868"/>
                  <a:pt x="3959727" y="2310088"/>
                  <a:pt x="3936077" y="2327321"/>
                </a:cubicBezTo>
                <a:cubicBezTo>
                  <a:pt x="3939117" y="2332052"/>
                  <a:pt x="3942495" y="2337120"/>
                  <a:pt x="3945536" y="2342189"/>
                </a:cubicBezTo>
                <a:cubicBezTo>
                  <a:pt x="3951281" y="2342526"/>
                  <a:pt x="3957361" y="2342865"/>
                  <a:pt x="3963105" y="2342865"/>
                </a:cubicBezTo>
                <a:close/>
                <a:moveTo>
                  <a:pt x="2791080" y="2502016"/>
                </a:moveTo>
                <a:cubicBezTo>
                  <a:pt x="2810676" y="2472619"/>
                  <a:pt x="2830608" y="2443898"/>
                  <a:pt x="2851218" y="2416189"/>
                </a:cubicBezTo>
                <a:cubicBezTo>
                  <a:pt x="2834325" y="2401659"/>
                  <a:pt x="2816419" y="2386792"/>
                  <a:pt x="2798174" y="2371248"/>
                </a:cubicBezTo>
                <a:lnTo>
                  <a:pt x="2739061" y="2454020"/>
                </a:lnTo>
                <a:lnTo>
                  <a:pt x="2738711" y="2453697"/>
                </a:lnTo>
                <a:lnTo>
                  <a:pt x="2739051" y="2454035"/>
                </a:lnTo>
                <a:lnTo>
                  <a:pt x="2739061" y="2454020"/>
                </a:lnTo>
                <a:close/>
                <a:moveTo>
                  <a:pt x="4363127" y="2298938"/>
                </a:moveTo>
                <a:cubicBezTo>
                  <a:pt x="4364142" y="2298261"/>
                  <a:pt x="4365155" y="2297248"/>
                  <a:pt x="4366506" y="2296572"/>
                </a:cubicBezTo>
                <a:cubicBezTo>
                  <a:pt x="4364817" y="2296572"/>
                  <a:pt x="4362791" y="2296571"/>
                  <a:pt x="4361100" y="2296571"/>
                </a:cubicBezTo>
                <a:cubicBezTo>
                  <a:pt x="4361778" y="2297248"/>
                  <a:pt x="4362452" y="2298261"/>
                  <a:pt x="4363127" y="2298938"/>
                </a:cubicBezTo>
                <a:close/>
                <a:moveTo>
                  <a:pt x="3452267" y="2421934"/>
                </a:moveTo>
                <a:cubicBezTo>
                  <a:pt x="3460713" y="2412810"/>
                  <a:pt x="3469496" y="2404026"/>
                  <a:pt x="3478281" y="2394902"/>
                </a:cubicBezTo>
                <a:cubicBezTo>
                  <a:pt x="3470173" y="2380034"/>
                  <a:pt x="3462402" y="2365504"/>
                  <a:pt x="3454632" y="2351312"/>
                </a:cubicBezTo>
                <a:cubicBezTo>
                  <a:pt x="3433347" y="2371586"/>
                  <a:pt x="3412400" y="2392199"/>
                  <a:pt x="3392465" y="2413486"/>
                </a:cubicBezTo>
                <a:cubicBezTo>
                  <a:pt x="3395167" y="2414838"/>
                  <a:pt x="3397533" y="2416189"/>
                  <a:pt x="3399222" y="2416190"/>
                </a:cubicBezTo>
                <a:cubicBezTo>
                  <a:pt x="3408682" y="2417879"/>
                  <a:pt x="3427265" y="2419906"/>
                  <a:pt x="3452267" y="2421934"/>
                </a:cubicBezTo>
                <a:close/>
                <a:moveTo>
                  <a:pt x="3189076" y="2458090"/>
                </a:moveTo>
                <a:cubicBezTo>
                  <a:pt x="3190765" y="2456062"/>
                  <a:pt x="3192453" y="2453697"/>
                  <a:pt x="3194144" y="2451669"/>
                </a:cubicBezTo>
                <a:cubicBezTo>
                  <a:pt x="3185360" y="2431733"/>
                  <a:pt x="3176238" y="2412810"/>
                  <a:pt x="3167115" y="2393888"/>
                </a:cubicBezTo>
                <a:cubicBezTo>
                  <a:pt x="3158668" y="2403687"/>
                  <a:pt x="3150223" y="2413486"/>
                  <a:pt x="3141776" y="2423285"/>
                </a:cubicBezTo>
                <a:cubicBezTo>
                  <a:pt x="3158667" y="2435788"/>
                  <a:pt x="3174548" y="2447614"/>
                  <a:pt x="3189076" y="2458090"/>
                </a:cubicBezTo>
                <a:close/>
                <a:moveTo>
                  <a:pt x="4053313" y="2344892"/>
                </a:moveTo>
                <a:cubicBezTo>
                  <a:pt x="4053990" y="2344554"/>
                  <a:pt x="4055678" y="2343202"/>
                  <a:pt x="4055678" y="2343202"/>
                </a:cubicBezTo>
                <a:lnTo>
                  <a:pt x="4056015" y="2343203"/>
                </a:lnTo>
                <a:cubicBezTo>
                  <a:pt x="4051962" y="2337458"/>
                  <a:pt x="4048246" y="2331376"/>
                  <a:pt x="4044191" y="2325631"/>
                </a:cubicBezTo>
                <a:cubicBezTo>
                  <a:pt x="4035069" y="2331714"/>
                  <a:pt x="4026284" y="2337797"/>
                  <a:pt x="4017501" y="2344216"/>
                </a:cubicBezTo>
                <a:cubicBezTo>
                  <a:pt x="4029326" y="2344554"/>
                  <a:pt x="4041150" y="2344892"/>
                  <a:pt x="4053313" y="2344892"/>
                </a:cubicBezTo>
                <a:close/>
                <a:moveTo>
                  <a:pt x="3816136" y="2379696"/>
                </a:moveTo>
                <a:cubicBezTo>
                  <a:pt x="3820191" y="2376317"/>
                  <a:pt x="3824246" y="2372601"/>
                  <a:pt x="3828300" y="2369221"/>
                </a:cubicBezTo>
                <a:lnTo>
                  <a:pt x="3828639" y="2368883"/>
                </a:lnTo>
                <a:cubicBezTo>
                  <a:pt x="3822220" y="2368545"/>
                  <a:pt x="3815800" y="2368206"/>
                  <a:pt x="3809380" y="2367870"/>
                </a:cubicBezTo>
                <a:cubicBezTo>
                  <a:pt x="3811407" y="2371924"/>
                  <a:pt x="3813773" y="2375641"/>
                  <a:pt x="3816136" y="2379696"/>
                </a:cubicBezTo>
                <a:close/>
                <a:moveTo>
                  <a:pt x="3493484" y="2424975"/>
                </a:moveTo>
                <a:cubicBezTo>
                  <a:pt x="3493147" y="2424637"/>
                  <a:pt x="3492808" y="2423962"/>
                  <a:pt x="3492808" y="2423624"/>
                </a:cubicBezTo>
                <a:cubicBezTo>
                  <a:pt x="3492471" y="2423961"/>
                  <a:pt x="3491795" y="2424637"/>
                  <a:pt x="3491456" y="2424975"/>
                </a:cubicBezTo>
                <a:cubicBezTo>
                  <a:pt x="3492132" y="2424975"/>
                  <a:pt x="3493484" y="2424975"/>
                  <a:pt x="3493484" y="2424975"/>
                </a:cubicBezTo>
                <a:close/>
                <a:moveTo>
                  <a:pt x="2639045" y="2544930"/>
                </a:moveTo>
                <a:cubicBezTo>
                  <a:pt x="2657289" y="2514520"/>
                  <a:pt x="2675534" y="2485460"/>
                  <a:pt x="2693777" y="2457751"/>
                </a:cubicBezTo>
                <a:cubicBezTo>
                  <a:pt x="2675871" y="2441195"/>
                  <a:pt x="2657965" y="2424637"/>
                  <a:pt x="2639044" y="2407066"/>
                </a:cubicBezTo>
                <a:cubicBezTo>
                  <a:pt x="2621138" y="2433761"/>
                  <a:pt x="2603232" y="2461806"/>
                  <a:pt x="2585325" y="2490866"/>
                </a:cubicBezTo>
                <a:cubicBezTo>
                  <a:pt x="2603232" y="2509112"/>
                  <a:pt x="2620799" y="2527022"/>
                  <a:pt x="2638708" y="2544930"/>
                </a:cubicBezTo>
                <a:close/>
                <a:moveTo>
                  <a:pt x="4508407" y="2296234"/>
                </a:moveTo>
                <a:cubicBezTo>
                  <a:pt x="4508744" y="2295558"/>
                  <a:pt x="4509419" y="2294207"/>
                  <a:pt x="4509419" y="2294207"/>
                </a:cubicBezTo>
                <a:cubicBezTo>
                  <a:pt x="4508744" y="2294207"/>
                  <a:pt x="4507731" y="2294206"/>
                  <a:pt x="4506718" y="2294206"/>
                </a:cubicBezTo>
                <a:cubicBezTo>
                  <a:pt x="4507056" y="2294883"/>
                  <a:pt x="4507731" y="2295558"/>
                  <a:pt x="4508407" y="2296234"/>
                </a:cubicBezTo>
                <a:close/>
                <a:moveTo>
                  <a:pt x="4139805" y="2345568"/>
                </a:moveTo>
                <a:cubicBezTo>
                  <a:pt x="4153994" y="2334755"/>
                  <a:pt x="4168860" y="2324280"/>
                  <a:pt x="4183726" y="2313805"/>
                </a:cubicBezTo>
                <a:cubicBezTo>
                  <a:pt x="4181024" y="2309750"/>
                  <a:pt x="4177981" y="2305695"/>
                  <a:pt x="4174942" y="2301979"/>
                </a:cubicBezTo>
                <a:cubicBezTo>
                  <a:pt x="4152306" y="2315832"/>
                  <a:pt x="4130682" y="2330701"/>
                  <a:pt x="4109398" y="2345567"/>
                </a:cubicBezTo>
                <a:cubicBezTo>
                  <a:pt x="4119533" y="2345567"/>
                  <a:pt x="4129668" y="2345568"/>
                  <a:pt x="4139805" y="2345568"/>
                </a:cubicBezTo>
                <a:close/>
                <a:moveTo>
                  <a:pt x="4239136" y="2332727"/>
                </a:moveTo>
                <a:lnTo>
                  <a:pt x="4239026" y="2332571"/>
                </a:lnTo>
                <a:lnTo>
                  <a:pt x="4293190" y="2295558"/>
                </a:lnTo>
                <a:cubicBezTo>
                  <a:pt x="4287786" y="2295220"/>
                  <a:pt x="4282043" y="2294883"/>
                  <a:pt x="4276299" y="2294883"/>
                </a:cubicBezTo>
                <a:cubicBezTo>
                  <a:pt x="4261432" y="2304005"/>
                  <a:pt x="4246568" y="2313129"/>
                  <a:pt x="4232039" y="2322590"/>
                </a:cubicBezTo>
                <a:lnTo>
                  <a:pt x="4239026" y="2332571"/>
                </a:lnTo>
                <a:lnTo>
                  <a:pt x="4238797" y="2332727"/>
                </a:lnTo>
                <a:close/>
                <a:moveTo>
                  <a:pt x="3679643" y="2411121"/>
                </a:moveTo>
                <a:cubicBezTo>
                  <a:pt x="3696875" y="2394564"/>
                  <a:pt x="3714443" y="2378344"/>
                  <a:pt x="3732350" y="2362800"/>
                </a:cubicBezTo>
                <a:cubicBezTo>
                  <a:pt x="3711740" y="2361449"/>
                  <a:pt x="3692145" y="2359759"/>
                  <a:pt x="3673561" y="2358408"/>
                </a:cubicBezTo>
                <a:lnTo>
                  <a:pt x="3658376" y="2371616"/>
                </a:lnTo>
                <a:lnTo>
                  <a:pt x="3658360" y="2371586"/>
                </a:lnTo>
                <a:lnTo>
                  <a:pt x="3658021" y="2371924"/>
                </a:lnTo>
                <a:lnTo>
                  <a:pt x="3658376" y="2371616"/>
                </a:lnTo>
                <a:close/>
                <a:moveTo>
                  <a:pt x="3554975" y="2428354"/>
                </a:moveTo>
                <a:cubicBezTo>
                  <a:pt x="3574571" y="2408417"/>
                  <a:pt x="3595178" y="2388481"/>
                  <a:pt x="3616465" y="2368883"/>
                </a:cubicBezTo>
                <a:cubicBezTo>
                  <a:pt x="3613423" y="2363477"/>
                  <a:pt x="3610045" y="2358071"/>
                  <a:pt x="3607004" y="2352664"/>
                </a:cubicBezTo>
                <a:lnTo>
                  <a:pt x="3607342" y="2352325"/>
                </a:lnTo>
                <a:cubicBezTo>
                  <a:pt x="3593827" y="2351312"/>
                  <a:pt x="3582003" y="2349960"/>
                  <a:pt x="3570853" y="2348947"/>
                </a:cubicBezTo>
                <a:cubicBezTo>
                  <a:pt x="3553286" y="2364490"/>
                  <a:pt x="3535716" y="2381048"/>
                  <a:pt x="3517811" y="2398280"/>
                </a:cubicBezTo>
                <a:cubicBezTo>
                  <a:pt x="3522541" y="2407742"/>
                  <a:pt x="3527609" y="2417541"/>
                  <a:pt x="3532338" y="2427340"/>
                </a:cubicBezTo>
                <a:cubicBezTo>
                  <a:pt x="3539433" y="2427678"/>
                  <a:pt x="3547204" y="2428016"/>
                  <a:pt x="3554975" y="2428354"/>
                </a:cubicBezTo>
                <a:close/>
                <a:moveTo>
                  <a:pt x="4207038" y="2344892"/>
                </a:moveTo>
                <a:cubicBezTo>
                  <a:pt x="4206024" y="2343541"/>
                  <a:pt x="4205350" y="2342189"/>
                  <a:pt x="4204334" y="2340837"/>
                </a:cubicBezTo>
                <a:cubicBezTo>
                  <a:pt x="4202307" y="2342189"/>
                  <a:pt x="4200619" y="2343541"/>
                  <a:pt x="4198592" y="2344892"/>
                </a:cubicBezTo>
                <a:lnTo>
                  <a:pt x="4198255" y="2344892"/>
                </a:lnTo>
                <a:cubicBezTo>
                  <a:pt x="4201294" y="2344893"/>
                  <a:pt x="4203997" y="2344892"/>
                  <a:pt x="4207038" y="2344892"/>
                </a:cubicBezTo>
                <a:close/>
                <a:moveTo>
                  <a:pt x="4540841" y="2307385"/>
                </a:moveTo>
                <a:cubicBezTo>
                  <a:pt x="4561112" y="2301641"/>
                  <a:pt x="4578681" y="2294883"/>
                  <a:pt x="4593883" y="2287449"/>
                </a:cubicBezTo>
                <a:cubicBezTo>
                  <a:pt x="4585100" y="2288462"/>
                  <a:pt x="4575978" y="2289476"/>
                  <a:pt x="4566856" y="2290152"/>
                </a:cubicBezTo>
                <a:cubicBezTo>
                  <a:pt x="4558072" y="2295896"/>
                  <a:pt x="4549287" y="2301302"/>
                  <a:pt x="4540841" y="2307047"/>
                </a:cubicBezTo>
                <a:cubicBezTo>
                  <a:pt x="4540841" y="2307385"/>
                  <a:pt x="4540841" y="2307385"/>
                  <a:pt x="4540841" y="2307385"/>
                </a:cubicBezTo>
                <a:close/>
                <a:moveTo>
                  <a:pt x="4303665" y="2341175"/>
                </a:moveTo>
                <a:cubicBezTo>
                  <a:pt x="4314139" y="2333066"/>
                  <a:pt x="4324611" y="2325294"/>
                  <a:pt x="4335423" y="2317861"/>
                </a:cubicBezTo>
                <a:lnTo>
                  <a:pt x="4330981" y="2312148"/>
                </a:lnTo>
                <a:lnTo>
                  <a:pt x="4331031" y="2312116"/>
                </a:lnTo>
                <a:lnTo>
                  <a:pt x="4330694" y="2311778"/>
                </a:lnTo>
                <a:lnTo>
                  <a:pt x="4330981" y="2312148"/>
                </a:lnTo>
                <a:lnTo>
                  <a:pt x="4284745" y="2342189"/>
                </a:lnTo>
                <a:cubicBezTo>
                  <a:pt x="4291164" y="2341851"/>
                  <a:pt x="4297245" y="2341513"/>
                  <a:pt x="4303665" y="2341175"/>
                </a:cubicBezTo>
                <a:close/>
                <a:moveTo>
                  <a:pt x="4387116" y="2330362"/>
                </a:moveTo>
                <a:cubicBezTo>
                  <a:pt x="4402318" y="2318873"/>
                  <a:pt x="4418198" y="2307722"/>
                  <a:pt x="4434416" y="2296571"/>
                </a:cubicBezTo>
                <a:cubicBezTo>
                  <a:pt x="4433403" y="2296572"/>
                  <a:pt x="4430699" y="2296572"/>
                  <a:pt x="4430699" y="2296572"/>
                </a:cubicBezTo>
                <a:lnTo>
                  <a:pt x="4430362" y="2296572"/>
                </a:lnTo>
                <a:cubicBezTo>
                  <a:pt x="4414482" y="2306033"/>
                  <a:pt x="4398603" y="2315494"/>
                  <a:pt x="4383400" y="2325631"/>
                </a:cubicBezTo>
                <a:cubicBezTo>
                  <a:pt x="4384751" y="2327321"/>
                  <a:pt x="4385764" y="2328672"/>
                  <a:pt x="4387116" y="2330362"/>
                </a:cubicBezTo>
                <a:close/>
                <a:moveTo>
                  <a:pt x="2492414" y="2584127"/>
                </a:moveTo>
                <a:lnTo>
                  <a:pt x="2543307" y="2496822"/>
                </a:lnTo>
                <a:lnTo>
                  <a:pt x="2543431" y="2496948"/>
                </a:lnTo>
                <a:lnTo>
                  <a:pt x="2543430" y="2496610"/>
                </a:lnTo>
                <a:lnTo>
                  <a:pt x="2543307" y="2496822"/>
                </a:lnTo>
                <a:lnTo>
                  <a:pt x="2495118" y="2447952"/>
                </a:lnTo>
                <a:cubicBezTo>
                  <a:pt x="2492414" y="2444911"/>
                  <a:pt x="2489374" y="2442208"/>
                  <a:pt x="2486671" y="2439167"/>
                </a:cubicBezTo>
                <a:cubicBezTo>
                  <a:pt x="2470116" y="2465861"/>
                  <a:pt x="2453899" y="2493907"/>
                  <a:pt x="2437344" y="2522967"/>
                </a:cubicBezTo>
                <a:cubicBezTo>
                  <a:pt x="2455588" y="2543242"/>
                  <a:pt x="2473834" y="2563515"/>
                  <a:pt x="2492414" y="2584127"/>
                </a:cubicBezTo>
                <a:close/>
                <a:moveTo>
                  <a:pt x="3023524" y="2515195"/>
                </a:moveTo>
                <a:cubicBezTo>
                  <a:pt x="3031971" y="2503368"/>
                  <a:pt x="3040418" y="2491542"/>
                  <a:pt x="3048864" y="2480391"/>
                </a:cubicBezTo>
                <a:lnTo>
                  <a:pt x="3048527" y="2480391"/>
                </a:lnTo>
                <a:cubicBezTo>
                  <a:pt x="3039067" y="2458764"/>
                  <a:pt x="3029944" y="2437139"/>
                  <a:pt x="3020485" y="2416528"/>
                </a:cubicBezTo>
                <a:cubicBezTo>
                  <a:pt x="3005281" y="2435788"/>
                  <a:pt x="2990077" y="2455725"/>
                  <a:pt x="2975212" y="2475661"/>
                </a:cubicBezTo>
                <a:cubicBezTo>
                  <a:pt x="2992104" y="2489514"/>
                  <a:pt x="3007985" y="2502693"/>
                  <a:pt x="3023524" y="2515195"/>
                </a:cubicBezTo>
                <a:close/>
                <a:moveTo>
                  <a:pt x="3650926" y="2432071"/>
                </a:moveTo>
                <a:cubicBezTo>
                  <a:pt x="3644506" y="2419906"/>
                  <a:pt x="3638087" y="2407742"/>
                  <a:pt x="3631667" y="2395915"/>
                </a:cubicBezTo>
                <a:lnTo>
                  <a:pt x="3596516" y="2430067"/>
                </a:lnTo>
                <a:lnTo>
                  <a:pt x="3595857" y="2430043"/>
                </a:lnTo>
                <a:lnTo>
                  <a:pt x="3596192" y="2430381"/>
                </a:lnTo>
                <a:lnTo>
                  <a:pt x="3596516" y="2430067"/>
                </a:lnTo>
                <a:close/>
                <a:moveTo>
                  <a:pt x="4450970" y="2326308"/>
                </a:moveTo>
                <a:cubicBezTo>
                  <a:pt x="4462120" y="2324618"/>
                  <a:pt x="4472593" y="2322928"/>
                  <a:pt x="4483067" y="2320901"/>
                </a:cubicBezTo>
                <a:cubicBezTo>
                  <a:pt x="4480026" y="2317522"/>
                  <a:pt x="4477323" y="2314143"/>
                  <a:pt x="4474284" y="2310763"/>
                </a:cubicBezTo>
                <a:cubicBezTo>
                  <a:pt x="4466512" y="2315833"/>
                  <a:pt x="4458742" y="2321239"/>
                  <a:pt x="4450970" y="2326308"/>
                </a:cubicBezTo>
                <a:close/>
                <a:moveTo>
                  <a:pt x="2349500" y="2615891"/>
                </a:moveTo>
                <a:cubicBezTo>
                  <a:pt x="2365043" y="2585479"/>
                  <a:pt x="2380922" y="2556082"/>
                  <a:pt x="2396463" y="2528035"/>
                </a:cubicBezTo>
                <a:cubicBezTo>
                  <a:pt x="2377543" y="2507086"/>
                  <a:pt x="2358286" y="2485798"/>
                  <a:pt x="2339027" y="2464510"/>
                </a:cubicBezTo>
                <a:cubicBezTo>
                  <a:pt x="2323823" y="2491542"/>
                  <a:pt x="2308621" y="2519588"/>
                  <a:pt x="2293755" y="2547971"/>
                </a:cubicBezTo>
                <a:cubicBezTo>
                  <a:pt x="2312336" y="2570610"/>
                  <a:pt x="2330921" y="2593251"/>
                  <a:pt x="2349500" y="2615891"/>
                </a:cubicBezTo>
                <a:close/>
                <a:moveTo>
                  <a:pt x="3400911" y="2478364"/>
                </a:moveTo>
                <a:cubicBezTo>
                  <a:pt x="3408345" y="2469578"/>
                  <a:pt x="3416453" y="2460793"/>
                  <a:pt x="3424224" y="2452007"/>
                </a:cubicBezTo>
                <a:cubicBezTo>
                  <a:pt x="3405305" y="2450655"/>
                  <a:pt x="3393142" y="2449304"/>
                  <a:pt x="3393142" y="2449304"/>
                </a:cubicBezTo>
                <a:lnTo>
                  <a:pt x="3393479" y="2449304"/>
                </a:lnTo>
                <a:cubicBezTo>
                  <a:pt x="3391789" y="2448966"/>
                  <a:pt x="3389086" y="2448291"/>
                  <a:pt x="3386721" y="2447276"/>
                </a:cubicBezTo>
                <a:cubicBezTo>
                  <a:pt x="3391452" y="2457751"/>
                  <a:pt x="3396181" y="2467889"/>
                  <a:pt x="3400911" y="2478364"/>
                </a:cubicBezTo>
                <a:close/>
                <a:moveTo>
                  <a:pt x="2075499" y="2656777"/>
                </a:moveTo>
                <a:cubicBezTo>
                  <a:pt x="2089014" y="2626703"/>
                  <a:pt x="2102528" y="2598319"/>
                  <a:pt x="2115705" y="2570610"/>
                </a:cubicBezTo>
                <a:cubicBezTo>
                  <a:pt x="2095432" y="2543917"/>
                  <a:pt x="2075162" y="2517223"/>
                  <a:pt x="2054890" y="2491204"/>
                </a:cubicBezTo>
                <a:cubicBezTo>
                  <a:pt x="2042052" y="2517560"/>
                  <a:pt x="2029550" y="2544930"/>
                  <a:pt x="2017049" y="2572639"/>
                </a:cubicBezTo>
                <a:cubicBezTo>
                  <a:pt x="2036308" y="2600008"/>
                  <a:pt x="2055904" y="2628055"/>
                  <a:pt x="2075499" y="2656777"/>
                </a:cubicBezTo>
                <a:close/>
                <a:moveTo>
                  <a:pt x="3982026" y="2403011"/>
                </a:moveTo>
                <a:cubicBezTo>
                  <a:pt x="3991823" y="2394226"/>
                  <a:pt x="4001959" y="2385778"/>
                  <a:pt x="4012432" y="2377331"/>
                </a:cubicBezTo>
                <a:lnTo>
                  <a:pt x="4012434" y="2376992"/>
                </a:lnTo>
                <a:cubicBezTo>
                  <a:pt x="3999931" y="2376655"/>
                  <a:pt x="3987768" y="2376318"/>
                  <a:pt x="3975267" y="2375979"/>
                </a:cubicBezTo>
                <a:cubicBezTo>
                  <a:pt x="3972902" y="2377669"/>
                  <a:pt x="3970876" y="2379359"/>
                  <a:pt x="3968849" y="2381048"/>
                </a:cubicBezTo>
                <a:cubicBezTo>
                  <a:pt x="3973240" y="2388481"/>
                  <a:pt x="3977633" y="2395578"/>
                  <a:pt x="3982026" y="2403011"/>
                </a:cubicBezTo>
                <a:close/>
                <a:moveTo>
                  <a:pt x="2210304" y="2639881"/>
                </a:moveTo>
                <a:cubicBezTo>
                  <a:pt x="2224832" y="2610484"/>
                  <a:pt x="2239023" y="2581424"/>
                  <a:pt x="2253888" y="2552702"/>
                </a:cubicBezTo>
                <a:cubicBezTo>
                  <a:pt x="2234292" y="2529049"/>
                  <a:pt x="2214696" y="2505734"/>
                  <a:pt x="2195101" y="2482081"/>
                </a:cubicBezTo>
                <a:cubicBezTo>
                  <a:pt x="2180911" y="2508775"/>
                  <a:pt x="2167058" y="2536483"/>
                  <a:pt x="2153545" y="2564529"/>
                </a:cubicBezTo>
                <a:cubicBezTo>
                  <a:pt x="2172464" y="2589533"/>
                  <a:pt x="2191384" y="2614539"/>
                  <a:pt x="2210304" y="2639881"/>
                </a:cubicBezTo>
                <a:close/>
                <a:moveTo>
                  <a:pt x="3756675" y="2434436"/>
                </a:moveTo>
                <a:cubicBezTo>
                  <a:pt x="3767487" y="2423962"/>
                  <a:pt x="3778634" y="2413486"/>
                  <a:pt x="3789784" y="2403350"/>
                </a:cubicBezTo>
                <a:cubicBezTo>
                  <a:pt x="3784041" y="2392874"/>
                  <a:pt x="3777961" y="2383413"/>
                  <a:pt x="3772216" y="2373276"/>
                </a:cubicBezTo>
                <a:cubicBezTo>
                  <a:pt x="3749243" y="2392874"/>
                  <a:pt x="3726943" y="2412810"/>
                  <a:pt x="3704982" y="2433761"/>
                </a:cubicBezTo>
                <a:lnTo>
                  <a:pt x="3704645" y="2433761"/>
                </a:lnTo>
                <a:cubicBezTo>
                  <a:pt x="3721875" y="2434099"/>
                  <a:pt x="3739106" y="2434436"/>
                  <a:pt x="3756675" y="2434436"/>
                </a:cubicBezTo>
                <a:close/>
                <a:moveTo>
                  <a:pt x="3807015" y="2434774"/>
                </a:moveTo>
                <a:cubicBezTo>
                  <a:pt x="3806677" y="2434436"/>
                  <a:pt x="3806678" y="2433761"/>
                  <a:pt x="3806678" y="2433761"/>
                </a:cubicBezTo>
                <a:cubicBezTo>
                  <a:pt x="3806340" y="2434099"/>
                  <a:pt x="3805663" y="2434774"/>
                  <a:pt x="3805663" y="2434774"/>
                </a:cubicBezTo>
                <a:cubicBezTo>
                  <a:pt x="3806002" y="2434774"/>
                  <a:pt x="3807015" y="2434774"/>
                  <a:pt x="3807015" y="2434774"/>
                </a:cubicBezTo>
                <a:close/>
                <a:moveTo>
                  <a:pt x="3264081" y="2509788"/>
                </a:moveTo>
                <a:lnTo>
                  <a:pt x="3264079" y="2509113"/>
                </a:lnTo>
                <a:cubicBezTo>
                  <a:pt x="3287393" y="2480391"/>
                  <a:pt x="3312055" y="2451669"/>
                  <a:pt x="3337731" y="2422947"/>
                </a:cubicBezTo>
                <a:cubicBezTo>
                  <a:pt x="3337058" y="2421934"/>
                  <a:pt x="3336719" y="2420920"/>
                  <a:pt x="3336045" y="2419906"/>
                </a:cubicBezTo>
                <a:cubicBezTo>
                  <a:pt x="3322868" y="2412135"/>
                  <a:pt x="3307663" y="2402336"/>
                  <a:pt x="3290433" y="2390847"/>
                </a:cubicBezTo>
                <a:cubicBezTo>
                  <a:pt x="3270837" y="2412135"/>
                  <a:pt x="3251579" y="2434099"/>
                  <a:pt x="3232996" y="2456400"/>
                </a:cubicBezTo>
                <a:cubicBezTo>
                  <a:pt x="3240093" y="2471606"/>
                  <a:pt x="3246849" y="2487150"/>
                  <a:pt x="3253607" y="2503030"/>
                </a:cubicBezTo>
                <a:cubicBezTo>
                  <a:pt x="3257323" y="2505396"/>
                  <a:pt x="3260701" y="2507761"/>
                  <a:pt x="3264081" y="2509788"/>
                </a:cubicBezTo>
                <a:close/>
                <a:moveTo>
                  <a:pt x="3854652" y="2434436"/>
                </a:moveTo>
                <a:cubicBezTo>
                  <a:pt x="3876952" y="2413825"/>
                  <a:pt x="3899927" y="2393550"/>
                  <a:pt x="3923576" y="2373951"/>
                </a:cubicBezTo>
                <a:lnTo>
                  <a:pt x="3923239" y="2373951"/>
                </a:lnTo>
                <a:cubicBezTo>
                  <a:pt x="3908034" y="2373276"/>
                  <a:pt x="3892831" y="2372601"/>
                  <a:pt x="3877629" y="2371924"/>
                </a:cubicBezTo>
                <a:cubicBezTo>
                  <a:pt x="3862425" y="2384088"/>
                  <a:pt x="3847558" y="2396928"/>
                  <a:pt x="3832693" y="2409770"/>
                </a:cubicBezTo>
                <a:cubicBezTo>
                  <a:pt x="3837423" y="2417879"/>
                  <a:pt x="3841815" y="2425989"/>
                  <a:pt x="3846206" y="2434436"/>
                </a:cubicBezTo>
                <a:cubicBezTo>
                  <a:pt x="3848910" y="2434436"/>
                  <a:pt x="3851951" y="2434436"/>
                  <a:pt x="3854652" y="2434436"/>
                </a:cubicBezTo>
                <a:close/>
                <a:moveTo>
                  <a:pt x="2868449" y="2571625"/>
                </a:moveTo>
                <a:cubicBezTo>
                  <a:pt x="2888045" y="2541213"/>
                  <a:pt x="2908654" y="2511140"/>
                  <a:pt x="2929939" y="2481742"/>
                </a:cubicBezTo>
                <a:cubicBezTo>
                  <a:pt x="2913047" y="2467550"/>
                  <a:pt x="2895140" y="2452684"/>
                  <a:pt x="2876558" y="2437139"/>
                </a:cubicBezTo>
                <a:cubicBezTo>
                  <a:pt x="2856286" y="2464509"/>
                  <a:pt x="2836016" y="2493569"/>
                  <a:pt x="2815745" y="2524319"/>
                </a:cubicBezTo>
                <a:lnTo>
                  <a:pt x="2816082" y="2524318"/>
                </a:lnTo>
                <a:cubicBezTo>
                  <a:pt x="2833989" y="2540537"/>
                  <a:pt x="2851557" y="2556419"/>
                  <a:pt x="2868449" y="2571625"/>
                </a:cubicBezTo>
                <a:close/>
                <a:moveTo>
                  <a:pt x="4414145" y="2367870"/>
                </a:moveTo>
                <a:cubicBezTo>
                  <a:pt x="4419211" y="2365842"/>
                  <a:pt x="4424280" y="2363815"/>
                  <a:pt x="4429009" y="2361787"/>
                </a:cubicBezTo>
                <a:lnTo>
                  <a:pt x="4428672" y="2361787"/>
                </a:lnTo>
                <a:cubicBezTo>
                  <a:pt x="4422929" y="2362462"/>
                  <a:pt x="4417524" y="2363477"/>
                  <a:pt x="4411442" y="2364152"/>
                </a:cubicBezTo>
                <a:cubicBezTo>
                  <a:pt x="4412455" y="2365504"/>
                  <a:pt x="4413131" y="2366518"/>
                  <a:pt x="4414145" y="2367870"/>
                </a:cubicBezTo>
                <a:close/>
                <a:moveTo>
                  <a:pt x="3948240" y="2432747"/>
                </a:moveTo>
                <a:cubicBezTo>
                  <a:pt x="3951280" y="2430043"/>
                  <a:pt x="3954322" y="2427678"/>
                  <a:pt x="3957024" y="2424975"/>
                </a:cubicBezTo>
                <a:lnTo>
                  <a:pt x="3956687" y="2424975"/>
                </a:lnTo>
                <a:cubicBezTo>
                  <a:pt x="3952293" y="2417203"/>
                  <a:pt x="3947901" y="2409432"/>
                  <a:pt x="3943173" y="2401660"/>
                </a:cubicBezTo>
                <a:cubicBezTo>
                  <a:pt x="3930333" y="2412135"/>
                  <a:pt x="3917832" y="2422947"/>
                  <a:pt x="3905669" y="2433761"/>
                </a:cubicBezTo>
                <a:cubicBezTo>
                  <a:pt x="3919861" y="2433422"/>
                  <a:pt x="3934049" y="2433084"/>
                  <a:pt x="3948240" y="2432747"/>
                </a:cubicBezTo>
                <a:close/>
                <a:moveTo>
                  <a:pt x="4141155" y="2411458"/>
                </a:moveTo>
                <a:cubicBezTo>
                  <a:pt x="4153657" y="2400308"/>
                  <a:pt x="4166833" y="2389157"/>
                  <a:pt x="4180009" y="2378344"/>
                </a:cubicBezTo>
                <a:cubicBezTo>
                  <a:pt x="4170887" y="2378682"/>
                  <a:pt x="4161426" y="2378682"/>
                  <a:pt x="4152306" y="2378682"/>
                </a:cubicBezTo>
                <a:cubicBezTo>
                  <a:pt x="4145211" y="2384088"/>
                  <a:pt x="4138115" y="2389496"/>
                  <a:pt x="4131359" y="2394902"/>
                </a:cubicBezTo>
                <a:lnTo>
                  <a:pt x="4131020" y="2394902"/>
                </a:lnTo>
                <a:cubicBezTo>
                  <a:pt x="4134398" y="2400308"/>
                  <a:pt x="4137777" y="2406052"/>
                  <a:pt x="4141155" y="2411458"/>
                </a:cubicBezTo>
                <a:close/>
                <a:moveTo>
                  <a:pt x="4040137" y="2428691"/>
                </a:moveTo>
                <a:cubicBezTo>
                  <a:pt x="4055003" y="2415176"/>
                  <a:pt x="4069868" y="2401659"/>
                  <a:pt x="4085748" y="2388481"/>
                </a:cubicBezTo>
                <a:cubicBezTo>
                  <a:pt x="4083382" y="2385103"/>
                  <a:pt x="4081356" y="2381723"/>
                  <a:pt x="4079329" y="2378344"/>
                </a:cubicBezTo>
                <a:cubicBezTo>
                  <a:pt x="4074600" y="2378344"/>
                  <a:pt x="4069868" y="2378344"/>
                  <a:pt x="4065139" y="2378344"/>
                </a:cubicBezTo>
                <a:cubicBezTo>
                  <a:pt x="4043178" y="2395240"/>
                  <a:pt x="4021893" y="2412810"/>
                  <a:pt x="4001284" y="2430719"/>
                </a:cubicBezTo>
                <a:cubicBezTo>
                  <a:pt x="4014460" y="2430043"/>
                  <a:pt x="4027298" y="2429368"/>
                  <a:pt x="4040137" y="2428691"/>
                </a:cubicBezTo>
                <a:close/>
                <a:moveTo>
                  <a:pt x="3115760" y="2552702"/>
                </a:moveTo>
                <a:cubicBezTo>
                  <a:pt x="3132653" y="2529725"/>
                  <a:pt x="3149884" y="2506747"/>
                  <a:pt x="3167791" y="2484108"/>
                </a:cubicBezTo>
                <a:cubicBezTo>
                  <a:pt x="3152926" y="2473633"/>
                  <a:pt x="3137383" y="2462144"/>
                  <a:pt x="3120154" y="2449304"/>
                </a:cubicBezTo>
                <a:cubicBezTo>
                  <a:pt x="3109678" y="2462482"/>
                  <a:pt x="3099545" y="2475323"/>
                  <a:pt x="3089408" y="2488501"/>
                </a:cubicBezTo>
                <a:cubicBezTo>
                  <a:pt x="3098192" y="2509113"/>
                  <a:pt x="3106977" y="2530738"/>
                  <a:pt x="3115760" y="2552702"/>
                </a:cubicBezTo>
                <a:close/>
                <a:moveTo>
                  <a:pt x="4107707" y="2424299"/>
                </a:moveTo>
                <a:cubicBezTo>
                  <a:pt x="4106355" y="2422272"/>
                  <a:pt x="4105005" y="2419906"/>
                  <a:pt x="4103655" y="2417879"/>
                </a:cubicBezTo>
                <a:cubicBezTo>
                  <a:pt x="4100613" y="2420244"/>
                  <a:pt x="4097910" y="2422947"/>
                  <a:pt x="4094871" y="2425313"/>
                </a:cubicBezTo>
                <a:lnTo>
                  <a:pt x="4095208" y="2425313"/>
                </a:lnTo>
                <a:cubicBezTo>
                  <a:pt x="4099262" y="2424975"/>
                  <a:pt x="4103654" y="2424299"/>
                  <a:pt x="4107707" y="2424299"/>
                </a:cubicBezTo>
                <a:close/>
                <a:moveTo>
                  <a:pt x="3713429" y="2478026"/>
                </a:moveTo>
                <a:cubicBezTo>
                  <a:pt x="3717145" y="2474310"/>
                  <a:pt x="3720861" y="2470254"/>
                  <a:pt x="3724578" y="2466537"/>
                </a:cubicBezTo>
                <a:cubicBezTo>
                  <a:pt x="3718835" y="2466199"/>
                  <a:pt x="3713428" y="2466199"/>
                  <a:pt x="3707685" y="2466199"/>
                </a:cubicBezTo>
                <a:cubicBezTo>
                  <a:pt x="3709713" y="2470253"/>
                  <a:pt x="3711401" y="2473971"/>
                  <a:pt x="3713429" y="2478026"/>
                </a:cubicBezTo>
                <a:close/>
                <a:moveTo>
                  <a:pt x="4285758" y="2401998"/>
                </a:moveTo>
                <a:cubicBezTo>
                  <a:pt x="4306367" y="2398280"/>
                  <a:pt x="4325626" y="2394225"/>
                  <a:pt x="4344208" y="2389495"/>
                </a:cubicBezTo>
                <a:cubicBezTo>
                  <a:pt x="4350965" y="2383075"/>
                  <a:pt x="4356710" y="2376317"/>
                  <a:pt x="4361777" y="2369558"/>
                </a:cubicBezTo>
                <a:cubicBezTo>
                  <a:pt x="4347248" y="2370911"/>
                  <a:pt x="4332383" y="2371924"/>
                  <a:pt x="4317517" y="2372938"/>
                </a:cubicBezTo>
                <a:lnTo>
                  <a:pt x="4317178" y="2372938"/>
                </a:lnTo>
                <a:cubicBezTo>
                  <a:pt x="4306029" y="2381723"/>
                  <a:pt x="4294881" y="2390509"/>
                  <a:pt x="4284070" y="2399633"/>
                </a:cubicBezTo>
                <a:cubicBezTo>
                  <a:pt x="4284745" y="2400308"/>
                  <a:pt x="4285082" y="2401322"/>
                  <a:pt x="4285758" y="2401998"/>
                </a:cubicBezTo>
                <a:close/>
                <a:moveTo>
                  <a:pt x="3083327" y="2562501"/>
                </a:moveTo>
                <a:cubicBezTo>
                  <a:pt x="3077581" y="2547971"/>
                  <a:pt x="3071502" y="2533780"/>
                  <a:pt x="3065758" y="2519588"/>
                </a:cubicBezTo>
                <a:cubicBezTo>
                  <a:pt x="3061365" y="2525670"/>
                  <a:pt x="3056636" y="2531753"/>
                  <a:pt x="3052243" y="2537834"/>
                </a:cubicBezTo>
                <a:cubicBezTo>
                  <a:pt x="3063055" y="2546620"/>
                  <a:pt x="3073527" y="2554730"/>
                  <a:pt x="3083327" y="2562501"/>
                </a:cubicBezTo>
                <a:close/>
                <a:moveTo>
                  <a:pt x="4234743" y="2410445"/>
                </a:moveTo>
                <a:cubicBezTo>
                  <a:pt x="4237107" y="2405376"/>
                  <a:pt x="4239810" y="2400646"/>
                  <a:pt x="4241499" y="2394902"/>
                </a:cubicBezTo>
                <a:cubicBezTo>
                  <a:pt x="4238122" y="2389833"/>
                  <a:pt x="4235080" y="2385440"/>
                  <a:pt x="4231701" y="2380710"/>
                </a:cubicBezTo>
                <a:cubicBezTo>
                  <a:pt x="4216160" y="2392537"/>
                  <a:pt x="4201295" y="2404362"/>
                  <a:pt x="4187105" y="2416527"/>
                </a:cubicBezTo>
                <a:lnTo>
                  <a:pt x="4187442" y="2416527"/>
                </a:lnTo>
                <a:cubicBezTo>
                  <a:pt x="4203322" y="2414838"/>
                  <a:pt x="4219201" y="2412810"/>
                  <a:pt x="4234743" y="2410445"/>
                </a:cubicBezTo>
                <a:close/>
                <a:moveTo>
                  <a:pt x="3358680" y="2528373"/>
                </a:moveTo>
                <a:lnTo>
                  <a:pt x="3358354" y="2528356"/>
                </a:lnTo>
                <a:lnTo>
                  <a:pt x="3376249" y="2506748"/>
                </a:lnTo>
                <a:cubicBezTo>
                  <a:pt x="3368816" y="2489514"/>
                  <a:pt x="3361045" y="2472281"/>
                  <a:pt x="3353273" y="2455725"/>
                </a:cubicBezTo>
                <a:cubicBezTo>
                  <a:pt x="3333001" y="2478364"/>
                  <a:pt x="3313744" y="2501341"/>
                  <a:pt x="3295162" y="2524319"/>
                </a:cubicBezTo>
                <a:cubicBezTo>
                  <a:pt x="3299891" y="2524826"/>
                  <a:pt x="3307747" y="2525501"/>
                  <a:pt x="3318432" y="2526219"/>
                </a:cubicBezTo>
                <a:lnTo>
                  <a:pt x="3358354" y="2528356"/>
                </a:lnTo>
                <a:lnTo>
                  <a:pt x="3358341" y="2528373"/>
                </a:lnTo>
                <a:close/>
                <a:moveTo>
                  <a:pt x="2716076" y="2622311"/>
                </a:moveTo>
                <a:cubicBezTo>
                  <a:pt x="2734657" y="2591223"/>
                  <a:pt x="2753577" y="2560812"/>
                  <a:pt x="2772835" y="2530738"/>
                </a:cubicBezTo>
                <a:cubicBezTo>
                  <a:pt x="2755942" y="2515195"/>
                  <a:pt x="2738374" y="2499313"/>
                  <a:pt x="2720129" y="2482418"/>
                </a:cubicBezTo>
                <a:cubicBezTo>
                  <a:pt x="2701210" y="2511140"/>
                  <a:pt x="2682627" y="2540875"/>
                  <a:pt x="2664383" y="2570949"/>
                </a:cubicBezTo>
                <a:cubicBezTo>
                  <a:pt x="2681952" y="2588520"/>
                  <a:pt x="2699184" y="2605415"/>
                  <a:pt x="2716076" y="2622311"/>
                </a:cubicBezTo>
                <a:close/>
                <a:moveTo>
                  <a:pt x="3462402" y="2531414"/>
                </a:moveTo>
                <a:cubicBezTo>
                  <a:pt x="3479293" y="2510802"/>
                  <a:pt x="3497200" y="2490528"/>
                  <a:pt x="3515783" y="2469917"/>
                </a:cubicBezTo>
                <a:cubicBezTo>
                  <a:pt x="3513755" y="2465861"/>
                  <a:pt x="3511730" y="2462144"/>
                  <a:pt x="3509702" y="2458089"/>
                </a:cubicBezTo>
                <a:cubicBezTo>
                  <a:pt x="3492471" y="2457076"/>
                  <a:pt x="3476254" y="2456061"/>
                  <a:pt x="3462401" y="2455048"/>
                </a:cubicBezTo>
                <a:cubicBezTo>
                  <a:pt x="3446524" y="2472281"/>
                  <a:pt x="3430305" y="2490528"/>
                  <a:pt x="3414425" y="2509451"/>
                </a:cubicBezTo>
                <a:cubicBezTo>
                  <a:pt x="3417805" y="2516546"/>
                  <a:pt x="3420846" y="2523643"/>
                  <a:pt x="3423886" y="2530738"/>
                </a:cubicBezTo>
                <a:lnTo>
                  <a:pt x="3424223" y="2530738"/>
                </a:lnTo>
                <a:cubicBezTo>
                  <a:pt x="3436387" y="2531076"/>
                  <a:pt x="3448887" y="2531414"/>
                  <a:pt x="3462402" y="2531414"/>
                </a:cubicBezTo>
                <a:close/>
                <a:moveTo>
                  <a:pt x="3575922" y="2519249"/>
                </a:moveTo>
                <a:cubicBezTo>
                  <a:pt x="3592476" y="2500328"/>
                  <a:pt x="3609369" y="2481742"/>
                  <a:pt x="3626938" y="2463496"/>
                </a:cubicBezTo>
                <a:cubicBezTo>
                  <a:pt x="3605992" y="2462482"/>
                  <a:pt x="3585381" y="2461806"/>
                  <a:pt x="3566462" y="2460793"/>
                </a:cubicBezTo>
                <a:cubicBezTo>
                  <a:pt x="3562408" y="2464847"/>
                  <a:pt x="3558691" y="2468902"/>
                  <a:pt x="3554636" y="2473295"/>
                </a:cubicBezTo>
                <a:cubicBezTo>
                  <a:pt x="3561731" y="2488501"/>
                  <a:pt x="3568827" y="2503706"/>
                  <a:pt x="3575922" y="2519249"/>
                </a:cubicBezTo>
                <a:close/>
                <a:moveTo>
                  <a:pt x="3544838" y="2531753"/>
                </a:moveTo>
                <a:lnTo>
                  <a:pt x="3530429" y="2500917"/>
                </a:lnTo>
                <a:lnTo>
                  <a:pt x="3530648" y="2500665"/>
                </a:lnTo>
                <a:lnTo>
                  <a:pt x="3530311" y="2500665"/>
                </a:lnTo>
                <a:lnTo>
                  <a:pt x="3530429" y="2500917"/>
                </a:lnTo>
                <a:lnTo>
                  <a:pt x="3503620" y="2531753"/>
                </a:lnTo>
                <a:cubicBezTo>
                  <a:pt x="3516796" y="2531753"/>
                  <a:pt x="3530650" y="2531753"/>
                  <a:pt x="3544838" y="2531753"/>
                </a:cubicBezTo>
                <a:close/>
                <a:moveTo>
                  <a:pt x="4255352" y="2441870"/>
                </a:moveTo>
                <a:cubicBezTo>
                  <a:pt x="4256364" y="2441532"/>
                  <a:pt x="4258392" y="2440518"/>
                  <a:pt x="4258392" y="2440518"/>
                </a:cubicBezTo>
                <a:cubicBezTo>
                  <a:pt x="4257716" y="2440857"/>
                  <a:pt x="4256703" y="2440856"/>
                  <a:pt x="4256027" y="2440856"/>
                </a:cubicBezTo>
                <a:cubicBezTo>
                  <a:pt x="4255689" y="2441195"/>
                  <a:pt x="4255352" y="2441870"/>
                  <a:pt x="4255352" y="2441870"/>
                </a:cubicBezTo>
                <a:close/>
                <a:moveTo>
                  <a:pt x="2568095" y="2667927"/>
                </a:moveTo>
                <a:cubicBezTo>
                  <a:pt x="2585662" y="2635827"/>
                  <a:pt x="2603231" y="2604740"/>
                  <a:pt x="2620800" y="2575004"/>
                </a:cubicBezTo>
                <a:cubicBezTo>
                  <a:pt x="2603571" y="2557770"/>
                  <a:pt x="2585662" y="2539524"/>
                  <a:pt x="2567082" y="2520939"/>
                </a:cubicBezTo>
                <a:cubicBezTo>
                  <a:pt x="2549851" y="2549323"/>
                  <a:pt x="2532957" y="2579059"/>
                  <a:pt x="2515728" y="2610146"/>
                </a:cubicBezTo>
                <a:cubicBezTo>
                  <a:pt x="2533296" y="2629407"/>
                  <a:pt x="2550863" y="2649005"/>
                  <a:pt x="2568095" y="2667927"/>
                </a:cubicBezTo>
                <a:close/>
                <a:moveTo>
                  <a:pt x="3880330" y="2500328"/>
                </a:moveTo>
                <a:lnTo>
                  <a:pt x="3880331" y="2499990"/>
                </a:lnTo>
                <a:cubicBezTo>
                  <a:pt x="3890803" y="2488838"/>
                  <a:pt x="3901278" y="2478026"/>
                  <a:pt x="3912428" y="2466875"/>
                </a:cubicBezTo>
                <a:cubicBezTo>
                  <a:pt x="3897899" y="2467550"/>
                  <a:pt x="3883370" y="2467551"/>
                  <a:pt x="3868843" y="2467551"/>
                </a:cubicBezTo>
                <a:cubicBezTo>
                  <a:pt x="3867830" y="2468902"/>
                  <a:pt x="3866478" y="2469916"/>
                  <a:pt x="3865466" y="2470930"/>
                </a:cubicBezTo>
                <a:cubicBezTo>
                  <a:pt x="3870533" y="2480729"/>
                  <a:pt x="3875262" y="2490528"/>
                  <a:pt x="3880330" y="2500328"/>
                </a:cubicBezTo>
                <a:close/>
                <a:moveTo>
                  <a:pt x="3665791" y="2529725"/>
                </a:moveTo>
                <a:cubicBezTo>
                  <a:pt x="3673225" y="2521615"/>
                  <a:pt x="3680319" y="2513506"/>
                  <a:pt x="3687752" y="2505396"/>
                </a:cubicBezTo>
                <a:cubicBezTo>
                  <a:pt x="3681672" y="2492894"/>
                  <a:pt x="3675590" y="2480391"/>
                  <a:pt x="3669509" y="2468227"/>
                </a:cubicBezTo>
                <a:cubicBezTo>
                  <a:pt x="3649237" y="2488838"/>
                  <a:pt x="3629304" y="2509789"/>
                  <a:pt x="3610382" y="2531077"/>
                </a:cubicBezTo>
                <a:cubicBezTo>
                  <a:pt x="3628627" y="2530738"/>
                  <a:pt x="3646871" y="2530401"/>
                  <a:pt x="3665791" y="2529725"/>
                </a:cubicBezTo>
                <a:close/>
                <a:moveTo>
                  <a:pt x="4174266" y="2469240"/>
                </a:moveTo>
                <a:cubicBezTo>
                  <a:pt x="4179672" y="2467551"/>
                  <a:pt x="4184740" y="2466199"/>
                  <a:pt x="4190144" y="2464509"/>
                </a:cubicBezTo>
                <a:cubicBezTo>
                  <a:pt x="4196566" y="2459103"/>
                  <a:pt x="4202308" y="2453697"/>
                  <a:pt x="4207714" y="2447953"/>
                </a:cubicBezTo>
                <a:lnTo>
                  <a:pt x="4207377" y="2447952"/>
                </a:lnTo>
                <a:cubicBezTo>
                  <a:pt x="4193525" y="2449979"/>
                  <a:pt x="4179334" y="2451669"/>
                  <a:pt x="4165144" y="2453021"/>
                </a:cubicBezTo>
                <a:cubicBezTo>
                  <a:pt x="4168185" y="2458428"/>
                  <a:pt x="4171225" y="2463834"/>
                  <a:pt x="4174266" y="2469240"/>
                </a:cubicBezTo>
                <a:close/>
                <a:moveTo>
                  <a:pt x="3765797" y="2525670"/>
                </a:moveTo>
                <a:cubicBezTo>
                  <a:pt x="3783364" y="2506071"/>
                  <a:pt x="3801611" y="2486811"/>
                  <a:pt x="3820529" y="2467889"/>
                </a:cubicBezTo>
                <a:cubicBezTo>
                  <a:pt x="3803975" y="2467550"/>
                  <a:pt x="3787757" y="2467550"/>
                  <a:pt x="3771541" y="2467551"/>
                </a:cubicBezTo>
                <a:cubicBezTo>
                  <a:pt x="3757013" y="2481742"/>
                  <a:pt x="3742823" y="2496272"/>
                  <a:pt x="3728970" y="2510802"/>
                </a:cubicBezTo>
                <a:cubicBezTo>
                  <a:pt x="3731673" y="2516210"/>
                  <a:pt x="3734038" y="2521615"/>
                  <a:pt x="3736741" y="2527022"/>
                </a:cubicBezTo>
                <a:lnTo>
                  <a:pt x="3736741" y="2527360"/>
                </a:lnTo>
                <a:cubicBezTo>
                  <a:pt x="3746540" y="2526684"/>
                  <a:pt x="3755998" y="2526346"/>
                  <a:pt x="3765797" y="2525670"/>
                </a:cubicBezTo>
                <a:close/>
                <a:moveTo>
                  <a:pt x="2941765" y="2636503"/>
                </a:moveTo>
                <a:cubicBezTo>
                  <a:pt x="2962375" y="2603725"/>
                  <a:pt x="2983320" y="2572300"/>
                  <a:pt x="3003928" y="2542565"/>
                </a:cubicBezTo>
                <a:cubicBezTo>
                  <a:pt x="2988727" y="2530401"/>
                  <a:pt x="2972508" y="2516885"/>
                  <a:pt x="2955616" y="2503030"/>
                </a:cubicBezTo>
                <a:lnTo>
                  <a:pt x="2955616" y="2502693"/>
                </a:lnTo>
                <a:cubicBezTo>
                  <a:pt x="2934332" y="2532766"/>
                  <a:pt x="2913385" y="2563178"/>
                  <a:pt x="2893450" y="2593926"/>
                </a:cubicBezTo>
                <a:cubicBezTo>
                  <a:pt x="2910343" y="2609132"/>
                  <a:pt x="2926561" y="2623324"/>
                  <a:pt x="2941765" y="2636503"/>
                </a:cubicBezTo>
                <a:close/>
                <a:moveTo>
                  <a:pt x="4128993" y="2480391"/>
                </a:moveTo>
                <a:cubicBezTo>
                  <a:pt x="4132371" y="2479716"/>
                  <a:pt x="4135751" y="2478702"/>
                  <a:pt x="4139129" y="2478026"/>
                </a:cubicBezTo>
                <a:cubicBezTo>
                  <a:pt x="4137440" y="2474985"/>
                  <a:pt x="4135749" y="2471943"/>
                  <a:pt x="4134061" y="2468902"/>
                </a:cubicBezTo>
                <a:cubicBezTo>
                  <a:pt x="4132372" y="2472957"/>
                  <a:pt x="4130682" y="2476674"/>
                  <a:pt x="4128993" y="2480391"/>
                </a:cubicBezTo>
                <a:close/>
                <a:moveTo>
                  <a:pt x="2426196" y="2709151"/>
                </a:moveTo>
                <a:cubicBezTo>
                  <a:pt x="2442412" y="2676713"/>
                  <a:pt x="2458629" y="2645625"/>
                  <a:pt x="2475184" y="2615552"/>
                </a:cubicBezTo>
                <a:cubicBezTo>
                  <a:pt x="2457278" y="2595616"/>
                  <a:pt x="2438695" y="2575341"/>
                  <a:pt x="2419775" y="2554054"/>
                </a:cubicBezTo>
                <a:cubicBezTo>
                  <a:pt x="2404234" y="2583114"/>
                  <a:pt x="2388355" y="2612849"/>
                  <a:pt x="2372475" y="2643937"/>
                </a:cubicBezTo>
                <a:cubicBezTo>
                  <a:pt x="2390381" y="2665561"/>
                  <a:pt x="2408290" y="2687525"/>
                  <a:pt x="2426196" y="2709151"/>
                </a:cubicBezTo>
                <a:close/>
                <a:moveTo>
                  <a:pt x="3851275" y="2519588"/>
                </a:moveTo>
                <a:cubicBezTo>
                  <a:pt x="3847220" y="2511815"/>
                  <a:pt x="3843504" y="2504044"/>
                  <a:pt x="3839449" y="2496272"/>
                </a:cubicBezTo>
                <a:cubicBezTo>
                  <a:pt x="3830665" y="2504720"/>
                  <a:pt x="3822220" y="2513505"/>
                  <a:pt x="3814110" y="2522291"/>
                </a:cubicBezTo>
                <a:cubicBezTo>
                  <a:pt x="3819517" y="2521953"/>
                  <a:pt x="3824585" y="2521615"/>
                  <a:pt x="3829990" y="2521278"/>
                </a:cubicBezTo>
                <a:cubicBezTo>
                  <a:pt x="3837422" y="2520939"/>
                  <a:pt x="3844180" y="2520264"/>
                  <a:pt x="3851275" y="2519588"/>
                </a:cubicBezTo>
                <a:close/>
                <a:moveTo>
                  <a:pt x="4034394" y="2498300"/>
                </a:moveTo>
                <a:cubicBezTo>
                  <a:pt x="4051961" y="2495597"/>
                  <a:pt x="4068516" y="2492556"/>
                  <a:pt x="4084734" y="2489514"/>
                </a:cubicBezTo>
                <a:cubicBezTo>
                  <a:pt x="4091492" y="2479377"/>
                  <a:pt x="4097234" y="2469241"/>
                  <a:pt x="4101625" y="2458428"/>
                </a:cubicBezTo>
                <a:cubicBezTo>
                  <a:pt x="4085747" y="2459780"/>
                  <a:pt x="4069869" y="2460793"/>
                  <a:pt x="4053990" y="2461806"/>
                </a:cubicBezTo>
                <a:lnTo>
                  <a:pt x="4053989" y="2461469"/>
                </a:lnTo>
                <a:cubicBezTo>
                  <a:pt x="4045205" y="2469916"/>
                  <a:pt x="4036757" y="2478026"/>
                  <a:pt x="4028311" y="2486473"/>
                </a:cubicBezTo>
                <a:cubicBezTo>
                  <a:pt x="4030339" y="2490528"/>
                  <a:pt x="4032365" y="2494583"/>
                  <a:pt x="4034394" y="2498300"/>
                </a:cubicBezTo>
                <a:close/>
                <a:moveTo>
                  <a:pt x="3967836" y="2507424"/>
                </a:moveTo>
                <a:cubicBezTo>
                  <a:pt x="3968850" y="2504720"/>
                  <a:pt x="3970538" y="2501679"/>
                  <a:pt x="3971551" y="2498638"/>
                </a:cubicBezTo>
                <a:lnTo>
                  <a:pt x="3975267" y="2492218"/>
                </a:lnTo>
                <a:cubicBezTo>
                  <a:pt x="3979323" y="2488163"/>
                  <a:pt x="3983378" y="2483770"/>
                  <a:pt x="3987431" y="2479715"/>
                </a:cubicBezTo>
                <a:cubicBezTo>
                  <a:pt x="3985065" y="2474985"/>
                  <a:pt x="3982363" y="2469916"/>
                  <a:pt x="3979660" y="2465186"/>
                </a:cubicBezTo>
                <a:cubicBezTo>
                  <a:pt x="3973917" y="2465861"/>
                  <a:pt x="3968173" y="2465861"/>
                  <a:pt x="3962430" y="2465861"/>
                </a:cubicBezTo>
                <a:lnTo>
                  <a:pt x="3914165" y="2513462"/>
                </a:lnTo>
                <a:lnTo>
                  <a:pt x="3913778" y="2513505"/>
                </a:lnTo>
                <a:lnTo>
                  <a:pt x="3913778" y="2513844"/>
                </a:lnTo>
                <a:lnTo>
                  <a:pt x="3914165" y="2513462"/>
                </a:lnTo>
                <a:close/>
                <a:moveTo>
                  <a:pt x="3296851" y="2607443"/>
                </a:moveTo>
                <a:cubicBezTo>
                  <a:pt x="3308676" y="2591899"/>
                  <a:pt x="3320840" y="2576018"/>
                  <a:pt x="3333339" y="2559798"/>
                </a:cubicBezTo>
                <a:cubicBezTo>
                  <a:pt x="3304286" y="2558447"/>
                  <a:pt x="3286041" y="2557095"/>
                  <a:pt x="3286041" y="2557095"/>
                </a:cubicBezTo>
                <a:lnTo>
                  <a:pt x="3285702" y="2557095"/>
                </a:lnTo>
                <a:cubicBezTo>
                  <a:pt x="3282663" y="2556757"/>
                  <a:pt x="3278945" y="2555406"/>
                  <a:pt x="3274553" y="2553379"/>
                </a:cubicBezTo>
                <a:cubicBezTo>
                  <a:pt x="3281985" y="2571287"/>
                  <a:pt x="3289418" y="2589196"/>
                  <a:pt x="3296851" y="2607443"/>
                </a:cubicBezTo>
                <a:close/>
                <a:moveTo>
                  <a:pt x="2286998" y="2742266"/>
                </a:moveTo>
                <a:cubicBezTo>
                  <a:pt x="2302201" y="2710165"/>
                  <a:pt x="2317405" y="2678740"/>
                  <a:pt x="2332609" y="2648667"/>
                </a:cubicBezTo>
                <a:cubicBezTo>
                  <a:pt x="2331258" y="2646977"/>
                  <a:pt x="2329904" y="2645288"/>
                  <a:pt x="2328216" y="2643260"/>
                </a:cubicBezTo>
                <a:lnTo>
                  <a:pt x="2328216" y="2643598"/>
                </a:lnTo>
                <a:cubicBezTo>
                  <a:pt x="2310986" y="2622648"/>
                  <a:pt x="2293755" y="2601699"/>
                  <a:pt x="2276524" y="2580747"/>
                </a:cubicBezTo>
                <a:cubicBezTo>
                  <a:pt x="2261659" y="2609808"/>
                  <a:pt x="2247131" y="2639881"/>
                  <a:pt x="2232603" y="2669954"/>
                </a:cubicBezTo>
                <a:cubicBezTo>
                  <a:pt x="2245441" y="2686512"/>
                  <a:pt x="2257942" y="2703407"/>
                  <a:pt x="2270443" y="2720302"/>
                </a:cubicBezTo>
                <a:cubicBezTo>
                  <a:pt x="2275848" y="2727398"/>
                  <a:pt x="2281591" y="2734832"/>
                  <a:pt x="2286998" y="2742266"/>
                </a:cubicBezTo>
                <a:close/>
                <a:moveTo>
                  <a:pt x="3175224" y="2627717"/>
                </a:moveTo>
                <a:cubicBezTo>
                  <a:pt x="3193806" y="2601022"/>
                  <a:pt x="3214076" y="2573652"/>
                  <a:pt x="3235362" y="2545945"/>
                </a:cubicBezTo>
                <a:cubicBezTo>
                  <a:pt x="3232658" y="2538849"/>
                  <a:pt x="3229617" y="2531415"/>
                  <a:pt x="3226577" y="2524657"/>
                </a:cubicBezTo>
                <a:cubicBezTo>
                  <a:pt x="3217118" y="2518574"/>
                  <a:pt x="3206643" y="2511141"/>
                  <a:pt x="3195156" y="2503030"/>
                </a:cubicBezTo>
                <a:cubicBezTo>
                  <a:pt x="3172521" y="2531753"/>
                  <a:pt x="3151235" y="2560475"/>
                  <a:pt x="3130626" y="2589196"/>
                </a:cubicBezTo>
                <a:cubicBezTo>
                  <a:pt x="3132316" y="2593588"/>
                  <a:pt x="3134005" y="2597644"/>
                  <a:pt x="3135694" y="2602037"/>
                </a:cubicBezTo>
                <a:cubicBezTo>
                  <a:pt x="3152249" y="2613862"/>
                  <a:pt x="3166101" y="2622986"/>
                  <a:pt x="3175224" y="2627717"/>
                </a:cubicBezTo>
                <a:close/>
                <a:moveTo>
                  <a:pt x="2150841" y="2767609"/>
                </a:moveTo>
                <a:cubicBezTo>
                  <a:pt x="2165031" y="2736183"/>
                  <a:pt x="2179220" y="2705097"/>
                  <a:pt x="2193749" y="2674347"/>
                </a:cubicBezTo>
                <a:cubicBezTo>
                  <a:pt x="2174830" y="2649343"/>
                  <a:pt x="2155909" y="2624000"/>
                  <a:pt x="2136988" y="2598996"/>
                </a:cubicBezTo>
                <a:cubicBezTo>
                  <a:pt x="2123475" y="2628055"/>
                  <a:pt x="2109623" y="2657452"/>
                  <a:pt x="2096447" y="2687526"/>
                </a:cubicBezTo>
                <a:cubicBezTo>
                  <a:pt x="2114353" y="2714219"/>
                  <a:pt x="2132598" y="2740914"/>
                  <a:pt x="2150841" y="2767609"/>
                </a:cubicBezTo>
                <a:close/>
                <a:moveTo>
                  <a:pt x="2019415" y="2785518"/>
                </a:moveTo>
                <a:cubicBezTo>
                  <a:pt x="2032929" y="2753755"/>
                  <a:pt x="2046105" y="2723005"/>
                  <a:pt x="2059282" y="2693270"/>
                </a:cubicBezTo>
                <a:cubicBezTo>
                  <a:pt x="2040025" y="2664548"/>
                  <a:pt x="2020429" y="2636503"/>
                  <a:pt x="2000834" y="2608456"/>
                </a:cubicBezTo>
                <a:lnTo>
                  <a:pt x="2000495" y="2608456"/>
                </a:lnTo>
                <a:cubicBezTo>
                  <a:pt x="1987994" y="2637178"/>
                  <a:pt x="1975494" y="2666238"/>
                  <a:pt x="1963331" y="2695636"/>
                </a:cubicBezTo>
                <a:cubicBezTo>
                  <a:pt x="1981912" y="2725033"/>
                  <a:pt x="2000495" y="2755106"/>
                  <a:pt x="2019415" y="2785518"/>
                </a:cubicBezTo>
                <a:close/>
                <a:moveTo>
                  <a:pt x="2791080" y="2695973"/>
                </a:moveTo>
                <a:cubicBezTo>
                  <a:pt x="2809999" y="2664210"/>
                  <a:pt x="2829259" y="2632110"/>
                  <a:pt x="2849530" y="2600347"/>
                </a:cubicBezTo>
                <a:cubicBezTo>
                  <a:pt x="2832973" y="2585479"/>
                  <a:pt x="2815405" y="2569597"/>
                  <a:pt x="2797161" y="2553041"/>
                </a:cubicBezTo>
                <a:cubicBezTo>
                  <a:pt x="2778243" y="2582438"/>
                  <a:pt x="2759321" y="2613187"/>
                  <a:pt x="2740063" y="2645964"/>
                </a:cubicBezTo>
                <a:lnTo>
                  <a:pt x="2739726" y="2645964"/>
                </a:lnTo>
                <a:cubicBezTo>
                  <a:pt x="2757633" y="2663197"/>
                  <a:pt x="2774525" y="2680091"/>
                  <a:pt x="2791080" y="2695973"/>
                </a:cubicBezTo>
                <a:close/>
                <a:moveTo>
                  <a:pt x="3272187" y="2635826"/>
                </a:moveTo>
                <a:cubicBezTo>
                  <a:pt x="3264756" y="2617580"/>
                  <a:pt x="3257659" y="2599334"/>
                  <a:pt x="3250227" y="2581762"/>
                </a:cubicBezTo>
                <a:cubicBezTo>
                  <a:pt x="3236714" y="2599333"/>
                  <a:pt x="3223875" y="2616903"/>
                  <a:pt x="3211711" y="2634137"/>
                </a:cubicBezTo>
                <a:cubicBezTo>
                  <a:pt x="3227253" y="2634813"/>
                  <a:pt x="3247524" y="2635826"/>
                  <a:pt x="3272187" y="2635826"/>
                </a:cubicBezTo>
                <a:close/>
                <a:moveTo>
                  <a:pt x="3610383" y="2596629"/>
                </a:moveTo>
                <a:cubicBezTo>
                  <a:pt x="3619505" y="2585141"/>
                  <a:pt x="3628290" y="2573990"/>
                  <a:pt x="3637751" y="2562840"/>
                </a:cubicBezTo>
                <a:cubicBezTo>
                  <a:pt x="3623559" y="2563178"/>
                  <a:pt x="3609708" y="2563515"/>
                  <a:pt x="3595856" y="2563515"/>
                </a:cubicBezTo>
                <a:cubicBezTo>
                  <a:pt x="3600586" y="2574666"/>
                  <a:pt x="3605652" y="2585479"/>
                  <a:pt x="3610383" y="2596629"/>
                </a:cubicBezTo>
                <a:close/>
                <a:moveTo>
                  <a:pt x="3381316" y="2634475"/>
                </a:moveTo>
                <a:cubicBezTo>
                  <a:pt x="3391791" y="2620621"/>
                  <a:pt x="3402601" y="2606429"/>
                  <a:pt x="3413750" y="2591899"/>
                </a:cubicBezTo>
                <a:cubicBezTo>
                  <a:pt x="3409358" y="2581762"/>
                  <a:pt x="3405305" y="2571962"/>
                  <a:pt x="3400911" y="2562163"/>
                </a:cubicBezTo>
                <a:lnTo>
                  <a:pt x="3400573" y="2561826"/>
                </a:lnTo>
                <a:cubicBezTo>
                  <a:pt x="3390438" y="2561488"/>
                  <a:pt x="3380979" y="2560811"/>
                  <a:pt x="3371855" y="2560811"/>
                </a:cubicBezTo>
                <a:cubicBezTo>
                  <a:pt x="3353273" y="2584465"/>
                  <a:pt x="3334693" y="2609469"/>
                  <a:pt x="3316110" y="2635488"/>
                </a:cubicBezTo>
                <a:cubicBezTo>
                  <a:pt x="3336382" y="2635488"/>
                  <a:pt x="3358003" y="2635151"/>
                  <a:pt x="3381316" y="2634475"/>
                </a:cubicBezTo>
                <a:close/>
                <a:moveTo>
                  <a:pt x="3430644" y="2633123"/>
                </a:moveTo>
                <a:cubicBezTo>
                  <a:pt x="3429968" y="2631095"/>
                  <a:pt x="3428953" y="2629069"/>
                  <a:pt x="3428277" y="2627041"/>
                </a:cubicBezTo>
                <a:lnTo>
                  <a:pt x="3423479" y="2633123"/>
                </a:lnTo>
                <a:lnTo>
                  <a:pt x="3423211" y="2633123"/>
                </a:lnTo>
                <a:lnTo>
                  <a:pt x="3423212" y="2633462"/>
                </a:lnTo>
                <a:lnTo>
                  <a:pt x="3423479" y="2633123"/>
                </a:lnTo>
                <a:close/>
                <a:moveTo>
                  <a:pt x="3979323" y="2560137"/>
                </a:moveTo>
                <a:cubicBezTo>
                  <a:pt x="3994188" y="2556082"/>
                  <a:pt x="4008716" y="2551689"/>
                  <a:pt x="4022906" y="2547296"/>
                </a:cubicBezTo>
                <a:cubicBezTo>
                  <a:pt x="4020878" y="2543242"/>
                  <a:pt x="4018515" y="2538849"/>
                  <a:pt x="4016487" y="2534793"/>
                </a:cubicBezTo>
                <a:cubicBezTo>
                  <a:pt x="4008379" y="2536146"/>
                  <a:pt x="3999932" y="2537159"/>
                  <a:pt x="3991823" y="2538172"/>
                </a:cubicBezTo>
                <a:cubicBezTo>
                  <a:pt x="3988107" y="2545606"/>
                  <a:pt x="3983713" y="2553040"/>
                  <a:pt x="3979323" y="2560137"/>
                </a:cubicBezTo>
                <a:close/>
                <a:moveTo>
                  <a:pt x="3485714" y="2630420"/>
                </a:moveTo>
                <a:cubicBezTo>
                  <a:pt x="3502269" y="2608118"/>
                  <a:pt x="3519838" y="2586155"/>
                  <a:pt x="3537744" y="2564191"/>
                </a:cubicBezTo>
                <a:cubicBezTo>
                  <a:pt x="3516459" y="2564191"/>
                  <a:pt x="3496186" y="2563853"/>
                  <a:pt x="3476929" y="2563853"/>
                </a:cubicBezTo>
                <a:lnTo>
                  <a:pt x="3476929" y="2563515"/>
                </a:lnTo>
                <a:cubicBezTo>
                  <a:pt x="3468483" y="2573990"/>
                  <a:pt x="3460037" y="2584804"/>
                  <a:pt x="3451590" y="2595616"/>
                </a:cubicBezTo>
                <a:cubicBezTo>
                  <a:pt x="3456658" y="2607443"/>
                  <a:pt x="3461387" y="2619607"/>
                  <a:pt x="3466455" y="2631433"/>
                </a:cubicBezTo>
                <a:cubicBezTo>
                  <a:pt x="3472875" y="2631096"/>
                  <a:pt x="3479294" y="2630758"/>
                  <a:pt x="3485714" y="2630420"/>
                </a:cubicBezTo>
                <a:close/>
                <a:moveTo>
                  <a:pt x="3916819" y="2575680"/>
                </a:moveTo>
                <a:cubicBezTo>
                  <a:pt x="3920537" y="2575005"/>
                  <a:pt x="3924253" y="2573990"/>
                  <a:pt x="3927968" y="2573315"/>
                </a:cubicBezTo>
                <a:cubicBezTo>
                  <a:pt x="3936416" y="2563853"/>
                  <a:pt x="3943510" y="2553716"/>
                  <a:pt x="3949928" y="2543578"/>
                </a:cubicBezTo>
                <a:cubicBezTo>
                  <a:pt x="3934726" y="2545268"/>
                  <a:pt x="3919522" y="2546958"/>
                  <a:pt x="3903980" y="2548309"/>
                </a:cubicBezTo>
                <a:cubicBezTo>
                  <a:pt x="3908373" y="2557433"/>
                  <a:pt x="3912427" y="2566556"/>
                  <a:pt x="3916819" y="2575680"/>
                </a:cubicBezTo>
                <a:close/>
                <a:moveTo>
                  <a:pt x="3585383" y="2623324"/>
                </a:moveTo>
                <a:cubicBezTo>
                  <a:pt x="3579299" y="2609133"/>
                  <a:pt x="3573219" y="2595616"/>
                  <a:pt x="3567136" y="2581762"/>
                </a:cubicBezTo>
                <a:cubicBezTo>
                  <a:pt x="3554636" y="2596629"/>
                  <a:pt x="3542473" y="2611835"/>
                  <a:pt x="3530648" y="2627379"/>
                </a:cubicBezTo>
                <a:cubicBezTo>
                  <a:pt x="3548556" y="2626365"/>
                  <a:pt x="3566799" y="2625014"/>
                  <a:pt x="3585383" y="2623324"/>
                </a:cubicBezTo>
                <a:close/>
                <a:moveTo>
                  <a:pt x="3016093" y="2699352"/>
                </a:moveTo>
                <a:cubicBezTo>
                  <a:pt x="3036026" y="2667928"/>
                  <a:pt x="3057310" y="2635488"/>
                  <a:pt x="3079948" y="2602712"/>
                </a:cubicBezTo>
                <a:cubicBezTo>
                  <a:pt x="3065420" y="2591899"/>
                  <a:pt x="3049541" y="2579396"/>
                  <a:pt x="3032309" y="2565542"/>
                </a:cubicBezTo>
                <a:lnTo>
                  <a:pt x="2968818" y="2660119"/>
                </a:lnTo>
                <a:lnTo>
                  <a:pt x="2968455" y="2659818"/>
                </a:lnTo>
                <a:lnTo>
                  <a:pt x="2968793" y="2660156"/>
                </a:lnTo>
                <a:lnTo>
                  <a:pt x="2968818" y="2660119"/>
                </a:lnTo>
                <a:close/>
                <a:moveTo>
                  <a:pt x="3858370" y="2587844"/>
                </a:moveTo>
                <a:cubicBezTo>
                  <a:pt x="3866478" y="2586155"/>
                  <a:pt x="3874250" y="2584803"/>
                  <a:pt x="3882357" y="2583114"/>
                </a:cubicBezTo>
                <a:cubicBezTo>
                  <a:pt x="3878642" y="2575680"/>
                  <a:pt x="3874924" y="2567907"/>
                  <a:pt x="3871546" y="2560475"/>
                </a:cubicBezTo>
                <a:cubicBezTo>
                  <a:pt x="3870195" y="2561826"/>
                  <a:pt x="3869180" y="2563178"/>
                  <a:pt x="3867829" y="2564529"/>
                </a:cubicBezTo>
                <a:cubicBezTo>
                  <a:pt x="3865127" y="2572638"/>
                  <a:pt x="3861749" y="2580072"/>
                  <a:pt x="3858370" y="2587844"/>
                </a:cubicBezTo>
                <a:close/>
                <a:moveTo>
                  <a:pt x="2643774" y="2750038"/>
                </a:moveTo>
                <a:cubicBezTo>
                  <a:pt x="2661343" y="2717261"/>
                  <a:pt x="2679589" y="2684484"/>
                  <a:pt x="2698168" y="2652384"/>
                </a:cubicBezTo>
                <a:cubicBezTo>
                  <a:pt x="2681614" y="2635826"/>
                  <a:pt x="2664383" y="2618593"/>
                  <a:pt x="2646476" y="2600685"/>
                </a:cubicBezTo>
                <a:cubicBezTo>
                  <a:pt x="2628233" y="2631433"/>
                  <a:pt x="2610326" y="2662858"/>
                  <a:pt x="2593096" y="2694959"/>
                </a:cubicBezTo>
                <a:cubicBezTo>
                  <a:pt x="2610327" y="2713882"/>
                  <a:pt x="2627219" y="2732129"/>
                  <a:pt x="2643774" y="2750038"/>
                </a:cubicBezTo>
                <a:close/>
                <a:moveTo>
                  <a:pt x="3698563" y="2611836"/>
                </a:moveTo>
                <a:cubicBezTo>
                  <a:pt x="3699915" y="2608794"/>
                  <a:pt x="3701265" y="2605753"/>
                  <a:pt x="3702280" y="2602712"/>
                </a:cubicBezTo>
                <a:lnTo>
                  <a:pt x="3704982" y="2597644"/>
                </a:lnTo>
                <a:cubicBezTo>
                  <a:pt x="3710389" y="2590548"/>
                  <a:pt x="3716132" y="2583789"/>
                  <a:pt x="3721874" y="2576693"/>
                </a:cubicBezTo>
                <a:cubicBezTo>
                  <a:pt x="3719174" y="2571287"/>
                  <a:pt x="3716809" y="2565881"/>
                  <a:pt x="3714444" y="2560812"/>
                </a:cubicBezTo>
                <a:cubicBezTo>
                  <a:pt x="3703969" y="2561150"/>
                  <a:pt x="3693496" y="2561826"/>
                  <a:pt x="3683022" y="2561826"/>
                </a:cubicBezTo>
                <a:lnTo>
                  <a:pt x="3683023" y="2561488"/>
                </a:lnTo>
                <a:cubicBezTo>
                  <a:pt x="3666805" y="2580411"/>
                  <a:pt x="3651264" y="2599334"/>
                  <a:pt x="3636060" y="2618593"/>
                </a:cubicBezTo>
                <a:cubicBezTo>
                  <a:pt x="3656669" y="2616566"/>
                  <a:pt x="3677616" y="2614200"/>
                  <a:pt x="3698563" y="2611836"/>
                </a:cubicBezTo>
                <a:close/>
                <a:moveTo>
                  <a:pt x="3771204" y="2602374"/>
                </a:moveTo>
                <a:lnTo>
                  <a:pt x="3771181" y="2602324"/>
                </a:lnTo>
                <a:lnTo>
                  <a:pt x="3816477" y="2595278"/>
                </a:lnTo>
                <a:cubicBezTo>
                  <a:pt x="3823908" y="2581762"/>
                  <a:pt x="3830666" y="2568246"/>
                  <a:pt x="3835396" y="2554054"/>
                </a:cubicBezTo>
                <a:cubicBezTo>
                  <a:pt x="3817826" y="2555405"/>
                  <a:pt x="3799921" y="2556419"/>
                  <a:pt x="3782351" y="2557433"/>
                </a:cubicBezTo>
                <a:cubicBezTo>
                  <a:pt x="3775257" y="2565543"/>
                  <a:pt x="3768499" y="2573315"/>
                  <a:pt x="3761742" y="2581424"/>
                </a:cubicBezTo>
                <a:lnTo>
                  <a:pt x="3771181" y="2602324"/>
                </a:lnTo>
                <a:lnTo>
                  <a:pt x="3770865" y="2602374"/>
                </a:lnTo>
                <a:close/>
                <a:moveTo>
                  <a:pt x="2500524" y="2798358"/>
                </a:moveTo>
                <a:cubicBezTo>
                  <a:pt x="2517754" y="2764230"/>
                  <a:pt x="2534645" y="2731453"/>
                  <a:pt x="2551540" y="2699352"/>
                </a:cubicBezTo>
                <a:cubicBezTo>
                  <a:pt x="2534647" y="2680768"/>
                  <a:pt x="2517078" y="2661845"/>
                  <a:pt x="2498834" y="2641571"/>
                </a:cubicBezTo>
                <a:lnTo>
                  <a:pt x="2498835" y="2641232"/>
                </a:lnTo>
                <a:cubicBezTo>
                  <a:pt x="2482278" y="2671982"/>
                  <a:pt x="2465724" y="2704083"/>
                  <a:pt x="2449170" y="2736860"/>
                </a:cubicBezTo>
                <a:cubicBezTo>
                  <a:pt x="2466401" y="2757809"/>
                  <a:pt x="2483630" y="2778084"/>
                  <a:pt x="2500524" y="2798358"/>
                </a:cubicBezTo>
                <a:close/>
                <a:moveTo>
                  <a:pt x="3787082" y="2638191"/>
                </a:moveTo>
                <a:cubicBezTo>
                  <a:pt x="3788435" y="2636502"/>
                  <a:pt x="3791137" y="2633462"/>
                  <a:pt x="3791137" y="2633462"/>
                </a:cubicBezTo>
                <a:cubicBezTo>
                  <a:pt x="3789109" y="2633462"/>
                  <a:pt x="3787419" y="2634137"/>
                  <a:pt x="3785393" y="2634137"/>
                </a:cubicBezTo>
                <a:cubicBezTo>
                  <a:pt x="3786068" y="2635488"/>
                  <a:pt x="3786406" y="2636841"/>
                  <a:pt x="3787082" y="2638191"/>
                </a:cubicBezTo>
                <a:close/>
                <a:moveTo>
                  <a:pt x="3334355" y="2701717"/>
                </a:moveTo>
                <a:cubicBezTo>
                  <a:pt x="3341787" y="2690905"/>
                  <a:pt x="3349896" y="2679754"/>
                  <a:pt x="3357667" y="2668265"/>
                </a:cubicBezTo>
                <a:cubicBezTo>
                  <a:pt x="3345166" y="2668603"/>
                  <a:pt x="3333001" y="2668603"/>
                  <a:pt x="3321515" y="2668603"/>
                </a:cubicBezTo>
                <a:cubicBezTo>
                  <a:pt x="3325906" y="2679416"/>
                  <a:pt x="3329962" y="2690566"/>
                  <a:pt x="3334355" y="2701717"/>
                </a:cubicBezTo>
                <a:close/>
                <a:moveTo>
                  <a:pt x="2864734" y="2765581"/>
                </a:moveTo>
                <a:cubicBezTo>
                  <a:pt x="2884329" y="2730777"/>
                  <a:pt x="2903925" y="2697325"/>
                  <a:pt x="2923520" y="2665562"/>
                </a:cubicBezTo>
                <a:cubicBezTo>
                  <a:pt x="2908316" y="2652384"/>
                  <a:pt x="2892100" y="2638191"/>
                  <a:pt x="2874869" y="2622986"/>
                </a:cubicBezTo>
                <a:cubicBezTo>
                  <a:pt x="2854598" y="2655087"/>
                  <a:pt x="2835002" y="2687526"/>
                  <a:pt x="2816081" y="2719965"/>
                </a:cubicBezTo>
                <a:lnTo>
                  <a:pt x="2816420" y="2720302"/>
                </a:lnTo>
                <a:cubicBezTo>
                  <a:pt x="2833312" y="2736521"/>
                  <a:pt x="2849531" y="2751727"/>
                  <a:pt x="2864734" y="2765581"/>
                </a:cubicBezTo>
                <a:close/>
                <a:moveTo>
                  <a:pt x="3826610" y="2641909"/>
                </a:moveTo>
                <a:cubicBezTo>
                  <a:pt x="3840126" y="2637516"/>
                  <a:pt x="3853301" y="2633124"/>
                  <a:pt x="3866141" y="2628392"/>
                </a:cubicBezTo>
                <a:cubicBezTo>
                  <a:pt x="3870533" y="2625014"/>
                  <a:pt x="3875600" y="2621634"/>
                  <a:pt x="3879992" y="2618255"/>
                </a:cubicBezTo>
                <a:cubicBezTo>
                  <a:pt x="3866142" y="2620959"/>
                  <a:pt x="3851951" y="2623663"/>
                  <a:pt x="3837761" y="2626027"/>
                </a:cubicBezTo>
                <a:cubicBezTo>
                  <a:pt x="3834382" y="2631434"/>
                  <a:pt x="3830327" y="2636841"/>
                  <a:pt x="3826610" y="2641909"/>
                </a:cubicBezTo>
                <a:close/>
                <a:moveTo>
                  <a:pt x="3099544" y="2741252"/>
                </a:moveTo>
                <a:cubicBezTo>
                  <a:pt x="3109678" y="2724695"/>
                  <a:pt x="3120828" y="2707462"/>
                  <a:pt x="3132653" y="2689553"/>
                </a:cubicBezTo>
                <a:cubicBezTo>
                  <a:pt x="3124208" y="2666914"/>
                  <a:pt x="3115423" y="2644612"/>
                  <a:pt x="3106977" y="2622648"/>
                </a:cubicBezTo>
                <a:cubicBezTo>
                  <a:pt x="3084339" y="2655424"/>
                  <a:pt x="3063054" y="2687864"/>
                  <a:pt x="3043120" y="2719627"/>
                </a:cubicBezTo>
                <a:cubicBezTo>
                  <a:pt x="3059001" y="2731116"/>
                  <a:pt x="3071164" y="2738549"/>
                  <a:pt x="3077582" y="2739563"/>
                </a:cubicBezTo>
                <a:cubicBezTo>
                  <a:pt x="3082313" y="2740238"/>
                  <a:pt x="3089746" y="2740914"/>
                  <a:pt x="3099544" y="2741252"/>
                </a:cubicBezTo>
                <a:close/>
                <a:moveTo>
                  <a:pt x="2361664" y="2841948"/>
                </a:moveTo>
                <a:cubicBezTo>
                  <a:pt x="2377543" y="2807482"/>
                  <a:pt x="2393761" y="2774029"/>
                  <a:pt x="2409639" y="2741928"/>
                </a:cubicBezTo>
                <a:cubicBezTo>
                  <a:pt x="2392408" y="2720978"/>
                  <a:pt x="2374504" y="2699014"/>
                  <a:pt x="2355921" y="2676713"/>
                </a:cubicBezTo>
                <a:cubicBezTo>
                  <a:pt x="2340379" y="2707462"/>
                  <a:pt x="2325175" y="2739563"/>
                  <a:pt x="2309634" y="2772677"/>
                </a:cubicBezTo>
                <a:lnTo>
                  <a:pt x="2309972" y="2773016"/>
                </a:lnTo>
                <a:cubicBezTo>
                  <a:pt x="2327203" y="2795993"/>
                  <a:pt x="2344433" y="2818970"/>
                  <a:pt x="2361664" y="2841948"/>
                </a:cubicBezTo>
                <a:close/>
                <a:moveTo>
                  <a:pt x="3152586" y="2741591"/>
                </a:moveTo>
                <a:lnTo>
                  <a:pt x="3152249" y="2741252"/>
                </a:lnTo>
                <a:cubicBezTo>
                  <a:pt x="3150899" y="2737197"/>
                  <a:pt x="3149209" y="2732805"/>
                  <a:pt x="3147518" y="2728413"/>
                </a:cubicBezTo>
                <a:cubicBezTo>
                  <a:pt x="3144815" y="2732805"/>
                  <a:pt x="3141777" y="2737197"/>
                  <a:pt x="3139072" y="2741591"/>
                </a:cubicBezTo>
                <a:cubicBezTo>
                  <a:pt x="3143464" y="2741591"/>
                  <a:pt x="3148196" y="2741591"/>
                  <a:pt x="3152586" y="2741591"/>
                </a:cubicBezTo>
                <a:close/>
                <a:moveTo>
                  <a:pt x="3205631" y="2739901"/>
                </a:moveTo>
                <a:cubicBezTo>
                  <a:pt x="3219483" y="2718275"/>
                  <a:pt x="3235700" y="2693946"/>
                  <a:pt x="3253268" y="2668603"/>
                </a:cubicBezTo>
                <a:cubicBezTo>
                  <a:pt x="3223874" y="2667928"/>
                  <a:pt x="3201577" y="2667251"/>
                  <a:pt x="3189076" y="2666238"/>
                </a:cubicBezTo>
                <a:cubicBezTo>
                  <a:pt x="3182655" y="2675362"/>
                  <a:pt x="3176574" y="2684484"/>
                  <a:pt x="3170493" y="2693608"/>
                </a:cubicBezTo>
                <a:lnTo>
                  <a:pt x="3170156" y="2693608"/>
                </a:lnTo>
                <a:cubicBezTo>
                  <a:pt x="3175899" y="2709151"/>
                  <a:pt x="3181981" y="2724695"/>
                  <a:pt x="3187725" y="2740576"/>
                </a:cubicBezTo>
                <a:cubicBezTo>
                  <a:pt x="3193467" y="2740576"/>
                  <a:pt x="3199549" y="2739901"/>
                  <a:pt x="3205631" y="2739901"/>
                </a:cubicBezTo>
                <a:close/>
                <a:moveTo>
                  <a:pt x="3706672" y="2674347"/>
                </a:moveTo>
                <a:cubicBezTo>
                  <a:pt x="3724578" y="2669954"/>
                  <a:pt x="3742147" y="2665900"/>
                  <a:pt x="3759715" y="2661169"/>
                </a:cubicBezTo>
                <a:cubicBezTo>
                  <a:pt x="3756675" y="2654073"/>
                  <a:pt x="3753296" y="2646639"/>
                  <a:pt x="3750256" y="2639543"/>
                </a:cubicBezTo>
                <a:cubicBezTo>
                  <a:pt x="3741134" y="2640557"/>
                  <a:pt x="3731673" y="2641909"/>
                  <a:pt x="3722551" y="2642923"/>
                </a:cubicBezTo>
                <a:cubicBezTo>
                  <a:pt x="3717821" y="2653736"/>
                  <a:pt x="3712414" y="2664210"/>
                  <a:pt x="3706672" y="2674347"/>
                </a:cubicBezTo>
                <a:close/>
                <a:moveTo>
                  <a:pt x="3648222" y="2686850"/>
                </a:moveTo>
                <a:cubicBezTo>
                  <a:pt x="3652278" y="2686174"/>
                  <a:pt x="3656332" y="2685160"/>
                  <a:pt x="3660386" y="2684484"/>
                </a:cubicBezTo>
                <a:cubicBezTo>
                  <a:pt x="3668833" y="2672658"/>
                  <a:pt x="3676265" y="2660155"/>
                  <a:pt x="3682685" y="2647653"/>
                </a:cubicBezTo>
                <a:lnTo>
                  <a:pt x="3682684" y="2647315"/>
                </a:lnTo>
                <a:cubicBezTo>
                  <a:pt x="3666468" y="2649343"/>
                  <a:pt x="3650251" y="2651033"/>
                  <a:pt x="3634033" y="2652384"/>
                </a:cubicBezTo>
                <a:cubicBezTo>
                  <a:pt x="3638763" y="2663873"/>
                  <a:pt x="3643494" y="2675361"/>
                  <a:pt x="3648222" y="2686850"/>
                </a:cubicBezTo>
                <a:close/>
                <a:moveTo>
                  <a:pt x="2225507" y="2877427"/>
                </a:moveTo>
                <a:cubicBezTo>
                  <a:pt x="2240712" y="2842961"/>
                  <a:pt x="2255914" y="2809509"/>
                  <a:pt x="2270780" y="2777070"/>
                </a:cubicBezTo>
                <a:cubicBezTo>
                  <a:pt x="2261658" y="2764905"/>
                  <a:pt x="2252873" y="2753078"/>
                  <a:pt x="2243414" y="2740577"/>
                </a:cubicBezTo>
                <a:cubicBezTo>
                  <a:pt x="2234292" y="2728412"/>
                  <a:pt x="2225507" y="2716586"/>
                  <a:pt x="2216385" y="2704421"/>
                </a:cubicBezTo>
                <a:cubicBezTo>
                  <a:pt x="2201521" y="2735846"/>
                  <a:pt x="2187330" y="2767947"/>
                  <a:pt x="2173139" y="2800048"/>
                </a:cubicBezTo>
                <a:cubicBezTo>
                  <a:pt x="2177195" y="2806467"/>
                  <a:pt x="2181587" y="2812550"/>
                  <a:pt x="2185641" y="2818632"/>
                </a:cubicBezTo>
                <a:cubicBezTo>
                  <a:pt x="2198817" y="2838230"/>
                  <a:pt x="2211994" y="2857828"/>
                  <a:pt x="2225507" y="2877427"/>
                </a:cubicBezTo>
                <a:close/>
                <a:moveTo>
                  <a:pt x="3310027" y="2733142"/>
                </a:moveTo>
                <a:cubicBezTo>
                  <a:pt x="3302933" y="2713882"/>
                  <a:pt x="3295500" y="2694622"/>
                  <a:pt x="3288067" y="2675699"/>
                </a:cubicBezTo>
                <a:lnTo>
                  <a:pt x="3287730" y="2675699"/>
                </a:lnTo>
                <a:cubicBezTo>
                  <a:pt x="3274215" y="2695636"/>
                  <a:pt x="3260364" y="2716247"/>
                  <a:pt x="3246850" y="2737535"/>
                </a:cubicBezTo>
                <a:cubicBezTo>
                  <a:pt x="3266783" y="2736522"/>
                  <a:pt x="3288068" y="2734831"/>
                  <a:pt x="3310027" y="2733142"/>
                </a:cubicBezTo>
                <a:close/>
                <a:moveTo>
                  <a:pt x="3586395" y="2698676"/>
                </a:moveTo>
                <a:cubicBezTo>
                  <a:pt x="3595517" y="2696987"/>
                  <a:pt x="3604977" y="2695298"/>
                  <a:pt x="3614437" y="2693608"/>
                </a:cubicBezTo>
                <a:cubicBezTo>
                  <a:pt x="3610382" y="2683133"/>
                  <a:pt x="3605990" y="2673334"/>
                  <a:pt x="3601937" y="2663197"/>
                </a:cubicBezTo>
                <a:cubicBezTo>
                  <a:pt x="3600923" y="2664886"/>
                  <a:pt x="3599572" y="2666238"/>
                  <a:pt x="3598558" y="2667927"/>
                </a:cubicBezTo>
                <a:cubicBezTo>
                  <a:pt x="3594841" y="2678402"/>
                  <a:pt x="3590787" y="2688539"/>
                  <a:pt x="3586395" y="2698676"/>
                </a:cubicBezTo>
                <a:close/>
                <a:moveTo>
                  <a:pt x="3427263" y="2721653"/>
                </a:moveTo>
                <a:cubicBezTo>
                  <a:pt x="3428954" y="2716585"/>
                  <a:pt x="3430981" y="2711855"/>
                  <a:pt x="3432670" y="2706787"/>
                </a:cubicBezTo>
                <a:lnTo>
                  <a:pt x="3434697" y="2702732"/>
                </a:lnTo>
                <a:cubicBezTo>
                  <a:pt x="3439426" y="2695298"/>
                  <a:pt x="3444833" y="2687864"/>
                  <a:pt x="3449901" y="2680430"/>
                </a:cubicBezTo>
                <a:cubicBezTo>
                  <a:pt x="3447874" y="2675024"/>
                  <a:pt x="3445847" y="2670293"/>
                  <a:pt x="3443819" y="2665225"/>
                </a:cubicBezTo>
                <a:cubicBezTo>
                  <a:pt x="3428615" y="2665900"/>
                  <a:pt x="3413750" y="2666576"/>
                  <a:pt x="3399221" y="2666914"/>
                </a:cubicBezTo>
                <a:lnTo>
                  <a:pt x="3399560" y="2666914"/>
                </a:lnTo>
                <a:cubicBezTo>
                  <a:pt x="3385371" y="2686850"/>
                  <a:pt x="3371180" y="2707800"/>
                  <a:pt x="3356989" y="2729088"/>
                </a:cubicBezTo>
                <a:cubicBezTo>
                  <a:pt x="3379965" y="2727061"/>
                  <a:pt x="3403276" y="2724357"/>
                  <a:pt x="3427263" y="2721653"/>
                </a:cubicBezTo>
                <a:close/>
                <a:moveTo>
                  <a:pt x="3498890" y="2712531"/>
                </a:moveTo>
                <a:cubicBezTo>
                  <a:pt x="3514432" y="2710165"/>
                  <a:pt x="3529971" y="2707800"/>
                  <a:pt x="3545852" y="2705435"/>
                </a:cubicBezTo>
                <a:cubicBezTo>
                  <a:pt x="3553622" y="2690229"/>
                  <a:pt x="3560381" y="2674685"/>
                  <a:pt x="3565786" y="2658465"/>
                </a:cubicBezTo>
                <a:cubicBezTo>
                  <a:pt x="3544838" y="2660155"/>
                  <a:pt x="3524567" y="2661507"/>
                  <a:pt x="3504297" y="2662520"/>
                </a:cubicBezTo>
                <a:cubicBezTo>
                  <a:pt x="3498890" y="2669954"/>
                  <a:pt x="3493485" y="2677388"/>
                  <a:pt x="3488078" y="2684822"/>
                </a:cubicBezTo>
                <a:cubicBezTo>
                  <a:pt x="3491456" y="2693947"/>
                  <a:pt x="3495173" y="2703407"/>
                  <a:pt x="3498890" y="2712531"/>
                </a:cubicBezTo>
                <a:close/>
                <a:moveTo>
                  <a:pt x="2092392" y="2904122"/>
                </a:moveTo>
                <a:cubicBezTo>
                  <a:pt x="2106245" y="2870670"/>
                  <a:pt x="2120433" y="2837217"/>
                  <a:pt x="2134961" y="2804102"/>
                </a:cubicBezTo>
                <a:lnTo>
                  <a:pt x="2134625" y="2804102"/>
                </a:lnTo>
                <a:cubicBezTo>
                  <a:pt x="2116719" y="2777408"/>
                  <a:pt x="2098474" y="2750713"/>
                  <a:pt x="2080229" y="2724019"/>
                </a:cubicBezTo>
                <a:cubicBezTo>
                  <a:pt x="2066716" y="2755106"/>
                  <a:pt x="2053202" y="2786869"/>
                  <a:pt x="2040024" y="2818970"/>
                </a:cubicBezTo>
                <a:cubicBezTo>
                  <a:pt x="2057594" y="2847354"/>
                  <a:pt x="2075160" y="2875738"/>
                  <a:pt x="2092392" y="2904122"/>
                </a:cubicBezTo>
                <a:close/>
                <a:moveTo>
                  <a:pt x="1963667" y="2923044"/>
                </a:moveTo>
                <a:cubicBezTo>
                  <a:pt x="1977184" y="2888578"/>
                  <a:pt x="1990360" y="2855463"/>
                  <a:pt x="2003535" y="2823700"/>
                </a:cubicBezTo>
                <a:cubicBezTo>
                  <a:pt x="1984954" y="2793627"/>
                  <a:pt x="1966372" y="2763554"/>
                  <a:pt x="1947790" y="2733819"/>
                </a:cubicBezTo>
                <a:cubicBezTo>
                  <a:pt x="1935289" y="2764568"/>
                  <a:pt x="1922789" y="2795655"/>
                  <a:pt x="1910625" y="2827418"/>
                </a:cubicBezTo>
                <a:cubicBezTo>
                  <a:pt x="1928194" y="2859181"/>
                  <a:pt x="1946100" y="2890943"/>
                  <a:pt x="1963667" y="2923044"/>
                </a:cubicBezTo>
                <a:close/>
                <a:moveTo>
                  <a:pt x="2717765" y="2828093"/>
                </a:moveTo>
                <a:cubicBezTo>
                  <a:pt x="2735334" y="2794641"/>
                  <a:pt x="2753916" y="2760851"/>
                  <a:pt x="2773512" y="2726385"/>
                </a:cubicBezTo>
                <a:cubicBezTo>
                  <a:pt x="2757634" y="2710841"/>
                  <a:pt x="2740401" y="2693946"/>
                  <a:pt x="2722495" y="2676375"/>
                </a:cubicBezTo>
                <a:cubicBezTo>
                  <a:pt x="2704250" y="2708138"/>
                  <a:pt x="2686006" y="2740915"/>
                  <a:pt x="2667763" y="2775719"/>
                </a:cubicBezTo>
                <a:cubicBezTo>
                  <a:pt x="2684993" y="2794303"/>
                  <a:pt x="2701885" y="2811536"/>
                  <a:pt x="2717765" y="2828093"/>
                </a:cubicBezTo>
                <a:close/>
                <a:moveTo>
                  <a:pt x="3671535" y="2725709"/>
                </a:moveTo>
                <a:cubicBezTo>
                  <a:pt x="3683697" y="2721317"/>
                  <a:pt x="3695522" y="2716923"/>
                  <a:pt x="3707347" y="2712193"/>
                </a:cubicBezTo>
                <a:cubicBezTo>
                  <a:pt x="3709038" y="2711179"/>
                  <a:pt x="3710726" y="2710165"/>
                  <a:pt x="3712414" y="2708813"/>
                </a:cubicBezTo>
                <a:cubicBezTo>
                  <a:pt x="3701604" y="2711179"/>
                  <a:pt x="3690455" y="2713544"/>
                  <a:pt x="3679643" y="2715909"/>
                </a:cubicBezTo>
                <a:lnTo>
                  <a:pt x="3679306" y="2715909"/>
                </a:lnTo>
                <a:cubicBezTo>
                  <a:pt x="3676941" y="2718950"/>
                  <a:pt x="3674238" y="2722330"/>
                  <a:pt x="3671535" y="2725709"/>
                </a:cubicBezTo>
                <a:close/>
                <a:moveTo>
                  <a:pt x="2939399" y="2829445"/>
                </a:moveTo>
                <a:cubicBezTo>
                  <a:pt x="2957305" y="2797681"/>
                  <a:pt x="2977239" y="2763554"/>
                  <a:pt x="2998863" y="2728074"/>
                </a:cubicBezTo>
                <a:lnTo>
                  <a:pt x="2950776" y="2689062"/>
                </a:lnTo>
                <a:lnTo>
                  <a:pt x="2950886" y="2688877"/>
                </a:lnTo>
                <a:lnTo>
                  <a:pt x="2950547" y="2688877"/>
                </a:lnTo>
                <a:lnTo>
                  <a:pt x="2950776" y="2689062"/>
                </a:lnTo>
                <a:lnTo>
                  <a:pt x="2890749" y="2789234"/>
                </a:lnTo>
                <a:cubicBezTo>
                  <a:pt x="2909668" y="2806129"/>
                  <a:pt x="2925885" y="2819646"/>
                  <a:pt x="2939399" y="2829445"/>
                </a:cubicBezTo>
                <a:close/>
                <a:moveTo>
                  <a:pt x="3515782" y="2756119"/>
                </a:moveTo>
                <a:cubicBezTo>
                  <a:pt x="3518824" y="2751727"/>
                  <a:pt x="3521864" y="2747334"/>
                  <a:pt x="3524568" y="2742942"/>
                </a:cubicBezTo>
                <a:cubicBezTo>
                  <a:pt x="3520176" y="2743279"/>
                  <a:pt x="3515782" y="2743956"/>
                  <a:pt x="3511391" y="2744631"/>
                </a:cubicBezTo>
                <a:cubicBezTo>
                  <a:pt x="3512742" y="2748349"/>
                  <a:pt x="3514433" y="2752403"/>
                  <a:pt x="3515782" y="2756119"/>
                </a:cubicBezTo>
                <a:close/>
                <a:moveTo>
                  <a:pt x="2574514" y="2885537"/>
                </a:moveTo>
                <a:cubicBezTo>
                  <a:pt x="2591407" y="2850732"/>
                  <a:pt x="2608975" y="2815929"/>
                  <a:pt x="2627219" y="2781463"/>
                </a:cubicBezTo>
                <a:lnTo>
                  <a:pt x="2576421" y="2726620"/>
                </a:lnTo>
                <a:lnTo>
                  <a:pt x="2576541" y="2726384"/>
                </a:lnTo>
                <a:lnTo>
                  <a:pt x="2576202" y="2726385"/>
                </a:lnTo>
                <a:lnTo>
                  <a:pt x="2576421" y="2726620"/>
                </a:lnTo>
                <a:lnTo>
                  <a:pt x="2524850" y="2827080"/>
                </a:lnTo>
                <a:cubicBezTo>
                  <a:pt x="2541743" y="2847354"/>
                  <a:pt x="2558297" y="2866952"/>
                  <a:pt x="2574514" y="2885537"/>
                </a:cubicBezTo>
                <a:close/>
                <a:moveTo>
                  <a:pt x="3550920" y="2763892"/>
                </a:moveTo>
                <a:cubicBezTo>
                  <a:pt x="3569840" y="2758824"/>
                  <a:pt x="3588761" y="2753078"/>
                  <a:pt x="3607342" y="2747334"/>
                </a:cubicBezTo>
                <a:cubicBezTo>
                  <a:pt x="3614437" y="2740576"/>
                  <a:pt x="3620858" y="2733480"/>
                  <a:pt x="3627276" y="2726384"/>
                </a:cubicBezTo>
                <a:cubicBezTo>
                  <a:pt x="3607342" y="2730101"/>
                  <a:pt x="3587747" y="2733480"/>
                  <a:pt x="3567814" y="2736521"/>
                </a:cubicBezTo>
                <a:cubicBezTo>
                  <a:pt x="3562407" y="2745645"/>
                  <a:pt x="3556664" y="2754768"/>
                  <a:pt x="3550920" y="2763892"/>
                </a:cubicBezTo>
                <a:close/>
                <a:moveTo>
                  <a:pt x="3432671" y="2792613"/>
                </a:moveTo>
                <a:lnTo>
                  <a:pt x="3432710" y="2792527"/>
                </a:lnTo>
                <a:lnTo>
                  <a:pt x="3488754" y="2779773"/>
                </a:lnTo>
                <a:cubicBezTo>
                  <a:pt x="3484700" y="2769298"/>
                  <a:pt x="3480984" y="2759499"/>
                  <a:pt x="3476930" y="2749362"/>
                </a:cubicBezTo>
                <a:cubicBezTo>
                  <a:pt x="3468482" y="2750375"/>
                  <a:pt x="3459699" y="2751390"/>
                  <a:pt x="3451253" y="2752403"/>
                </a:cubicBezTo>
                <a:lnTo>
                  <a:pt x="3432710" y="2792527"/>
                </a:lnTo>
                <a:lnTo>
                  <a:pt x="3432332" y="2792614"/>
                </a:lnTo>
                <a:close/>
                <a:moveTo>
                  <a:pt x="3036702" y="2847016"/>
                </a:moveTo>
                <a:cubicBezTo>
                  <a:pt x="3048864" y="2825728"/>
                  <a:pt x="3063392" y="2800723"/>
                  <a:pt x="3079948" y="2773353"/>
                </a:cubicBezTo>
                <a:cubicBezTo>
                  <a:pt x="3076567" y="2773016"/>
                  <a:pt x="3073865" y="2772677"/>
                  <a:pt x="3072176" y="2772678"/>
                </a:cubicBezTo>
                <a:cubicBezTo>
                  <a:pt x="3062379" y="2770988"/>
                  <a:pt x="3046837" y="2762202"/>
                  <a:pt x="3025890" y="2747672"/>
                </a:cubicBezTo>
                <a:cubicBezTo>
                  <a:pt x="3004606" y="2782476"/>
                  <a:pt x="2985348" y="2815253"/>
                  <a:pt x="2968117" y="2846341"/>
                </a:cubicBezTo>
                <a:cubicBezTo>
                  <a:pt x="2969130" y="2846678"/>
                  <a:pt x="2970820" y="2847354"/>
                  <a:pt x="2970820" y="2847354"/>
                </a:cubicBezTo>
                <a:lnTo>
                  <a:pt x="2970820" y="2847016"/>
                </a:lnTo>
                <a:cubicBezTo>
                  <a:pt x="2979941" y="2848705"/>
                  <a:pt x="3003254" y="2848706"/>
                  <a:pt x="3036702" y="2847016"/>
                </a:cubicBezTo>
                <a:close/>
                <a:moveTo>
                  <a:pt x="3372868" y="2804777"/>
                </a:moveTo>
                <a:cubicBezTo>
                  <a:pt x="3378276" y="2803764"/>
                  <a:pt x="3383342" y="2802751"/>
                  <a:pt x="3388411" y="2801737"/>
                </a:cubicBezTo>
                <a:cubicBezTo>
                  <a:pt x="3397195" y="2786870"/>
                  <a:pt x="3404967" y="2772001"/>
                  <a:pt x="3412062" y="2756796"/>
                </a:cubicBezTo>
                <a:cubicBezTo>
                  <a:pt x="3393479" y="2758824"/>
                  <a:pt x="3375234" y="2760513"/>
                  <a:pt x="3357328" y="2762202"/>
                </a:cubicBezTo>
                <a:lnTo>
                  <a:pt x="3356989" y="2762202"/>
                </a:lnTo>
                <a:cubicBezTo>
                  <a:pt x="3362396" y="2776056"/>
                  <a:pt x="3367465" y="2790586"/>
                  <a:pt x="3372868" y="2804777"/>
                </a:cubicBezTo>
                <a:close/>
                <a:moveTo>
                  <a:pt x="3312393" y="2815591"/>
                </a:moveTo>
                <a:cubicBezTo>
                  <a:pt x="3321179" y="2813901"/>
                  <a:pt x="3330300" y="2812550"/>
                  <a:pt x="3339421" y="2810860"/>
                </a:cubicBezTo>
                <a:cubicBezTo>
                  <a:pt x="3335367" y="2799371"/>
                  <a:pt x="3330976" y="2788221"/>
                  <a:pt x="3326920" y="2777070"/>
                </a:cubicBezTo>
                <a:lnTo>
                  <a:pt x="3326921" y="2777408"/>
                </a:lnTo>
                <a:cubicBezTo>
                  <a:pt x="3322530" y="2790247"/>
                  <a:pt x="3317798" y="2803089"/>
                  <a:pt x="3312393" y="2815591"/>
                </a:cubicBezTo>
                <a:close/>
                <a:moveTo>
                  <a:pt x="3152925" y="2837555"/>
                </a:moveTo>
                <a:cubicBezTo>
                  <a:pt x="3156303" y="2828769"/>
                  <a:pt x="3159682" y="2819984"/>
                  <a:pt x="3162722" y="2810860"/>
                </a:cubicBezTo>
                <a:lnTo>
                  <a:pt x="3164076" y="2807482"/>
                </a:lnTo>
                <a:cubicBezTo>
                  <a:pt x="3166438" y="2803427"/>
                  <a:pt x="3169141" y="2799033"/>
                  <a:pt x="3171844" y="2794642"/>
                </a:cubicBezTo>
                <a:cubicBezTo>
                  <a:pt x="3169141" y="2787883"/>
                  <a:pt x="3166776" y="2780787"/>
                  <a:pt x="3164075" y="2773691"/>
                </a:cubicBezTo>
                <a:cubicBezTo>
                  <a:pt x="3146845" y="2774367"/>
                  <a:pt x="3131639" y="2774367"/>
                  <a:pt x="3118464" y="2774367"/>
                </a:cubicBezTo>
                <a:cubicBezTo>
                  <a:pt x="3102583" y="2800048"/>
                  <a:pt x="3088732" y="2823700"/>
                  <a:pt x="3076569" y="2844651"/>
                </a:cubicBezTo>
                <a:cubicBezTo>
                  <a:pt x="3099206" y="2842961"/>
                  <a:pt x="3124883" y="2840596"/>
                  <a:pt x="3152925" y="2837555"/>
                </a:cubicBezTo>
                <a:close/>
                <a:moveTo>
                  <a:pt x="3220497" y="2829107"/>
                </a:moveTo>
                <a:cubicBezTo>
                  <a:pt x="3237389" y="2826741"/>
                  <a:pt x="3254619" y="2824376"/>
                  <a:pt x="3272188" y="2821673"/>
                </a:cubicBezTo>
                <a:cubicBezTo>
                  <a:pt x="3280635" y="2803764"/>
                  <a:pt x="3288068" y="2785518"/>
                  <a:pt x="3294488" y="2766933"/>
                </a:cubicBezTo>
                <a:cubicBezTo>
                  <a:pt x="3270162" y="2768623"/>
                  <a:pt x="3247187" y="2769975"/>
                  <a:pt x="3225902" y="2770988"/>
                </a:cubicBezTo>
                <a:cubicBezTo>
                  <a:pt x="3220497" y="2780112"/>
                  <a:pt x="3214752" y="2789234"/>
                  <a:pt x="3209347" y="2798358"/>
                </a:cubicBezTo>
                <a:cubicBezTo>
                  <a:pt x="3213063" y="2808495"/>
                  <a:pt x="3216781" y="2818970"/>
                  <a:pt x="3220497" y="2829107"/>
                </a:cubicBezTo>
                <a:close/>
                <a:moveTo>
                  <a:pt x="2434641" y="2937574"/>
                </a:moveTo>
                <a:cubicBezTo>
                  <a:pt x="2451195" y="2901418"/>
                  <a:pt x="2467752" y="2865939"/>
                  <a:pt x="2484306" y="2831810"/>
                </a:cubicBezTo>
                <a:cubicBezTo>
                  <a:pt x="2468089" y="2812212"/>
                  <a:pt x="2450858" y="2791262"/>
                  <a:pt x="2432951" y="2769974"/>
                </a:cubicBezTo>
                <a:cubicBezTo>
                  <a:pt x="2416736" y="2802751"/>
                  <a:pt x="2400856" y="2836879"/>
                  <a:pt x="2384639" y="2872021"/>
                </a:cubicBezTo>
                <a:cubicBezTo>
                  <a:pt x="2401532" y="2894660"/>
                  <a:pt x="2418086" y="2916286"/>
                  <a:pt x="2434641" y="2937574"/>
                </a:cubicBezTo>
                <a:close/>
                <a:moveTo>
                  <a:pt x="2791417" y="2900743"/>
                </a:moveTo>
                <a:cubicBezTo>
                  <a:pt x="2810000" y="2864249"/>
                  <a:pt x="2828921" y="2829107"/>
                  <a:pt x="2847503" y="2795317"/>
                </a:cubicBezTo>
                <a:cubicBezTo>
                  <a:pt x="2832299" y="2781800"/>
                  <a:pt x="2816081" y="2766595"/>
                  <a:pt x="2798514" y="2750038"/>
                </a:cubicBezTo>
                <a:cubicBezTo>
                  <a:pt x="2778916" y="2784841"/>
                  <a:pt x="2759999" y="2819307"/>
                  <a:pt x="2742429" y="2853098"/>
                </a:cubicBezTo>
                <a:cubicBezTo>
                  <a:pt x="2760336" y="2871007"/>
                  <a:pt x="2776551" y="2886888"/>
                  <a:pt x="2791417" y="2900743"/>
                </a:cubicBezTo>
                <a:close/>
                <a:moveTo>
                  <a:pt x="3536054" y="2806805"/>
                </a:moveTo>
                <a:cubicBezTo>
                  <a:pt x="3537743" y="2805792"/>
                  <a:pt x="3540447" y="2803764"/>
                  <a:pt x="3540447" y="2803764"/>
                </a:cubicBezTo>
                <a:lnTo>
                  <a:pt x="3540446" y="2803427"/>
                </a:lnTo>
                <a:cubicBezTo>
                  <a:pt x="3538419" y="2803764"/>
                  <a:pt x="3536730" y="2804440"/>
                  <a:pt x="3534702" y="2804777"/>
                </a:cubicBezTo>
                <a:cubicBezTo>
                  <a:pt x="3535041" y="2805454"/>
                  <a:pt x="3535379" y="2806129"/>
                  <a:pt x="3535378" y="2806805"/>
                </a:cubicBezTo>
                <a:cubicBezTo>
                  <a:pt x="3535378" y="2806805"/>
                  <a:pt x="3536054" y="2806805"/>
                  <a:pt x="3536054" y="2806805"/>
                </a:cubicBezTo>
                <a:close/>
                <a:moveTo>
                  <a:pt x="2298147" y="2983190"/>
                </a:moveTo>
                <a:cubicBezTo>
                  <a:pt x="2313688" y="2946698"/>
                  <a:pt x="2329568" y="2910880"/>
                  <a:pt x="2345448" y="2876414"/>
                </a:cubicBezTo>
                <a:cubicBezTo>
                  <a:pt x="2328554" y="2854450"/>
                  <a:pt x="2311323" y="2831473"/>
                  <a:pt x="2293417" y="2807482"/>
                </a:cubicBezTo>
                <a:cubicBezTo>
                  <a:pt x="2278213" y="2840596"/>
                  <a:pt x="2263009" y="2875061"/>
                  <a:pt x="2247806" y="2910204"/>
                </a:cubicBezTo>
                <a:cubicBezTo>
                  <a:pt x="2264700" y="2934533"/>
                  <a:pt x="2281591" y="2959200"/>
                  <a:pt x="2298147" y="2983190"/>
                </a:cubicBezTo>
                <a:close/>
                <a:moveTo>
                  <a:pt x="2164693" y="3021712"/>
                </a:moveTo>
                <a:lnTo>
                  <a:pt x="2209541" y="2914130"/>
                </a:lnTo>
                <a:lnTo>
                  <a:pt x="2209628" y="2914258"/>
                </a:lnTo>
                <a:lnTo>
                  <a:pt x="2209628" y="2913920"/>
                </a:lnTo>
                <a:lnTo>
                  <a:pt x="2209541" y="2914130"/>
                </a:lnTo>
                <a:lnTo>
                  <a:pt x="2157599" y="2837892"/>
                </a:lnTo>
                <a:cubicBezTo>
                  <a:pt x="2157261" y="2837555"/>
                  <a:pt x="2157261" y="2837217"/>
                  <a:pt x="2157261" y="2837217"/>
                </a:cubicBezTo>
                <a:cubicBezTo>
                  <a:pt x="2142733" y="2871345"/>
                  <a:pt x="2128204" y="2905473"/>
                  <a:pt x="2114353" y="2939939"/>
                </a:cubicBezTo>
                <a:cubicBezTo>
                  <a:pt x="2130908" y="2966972"/>
                  <a:pt x="2147800" y="2994341"/>
                  <a:pt x="2164693" y="3021712"/>
                </a:cubicBezTo>
                <a:close/>
                <a:moveTo>
                  <a:pt x="3393141" y="2858843"/>
                </a:moveTo>
                <a:cubicBezTo>
                  <a:pt x="3408682" y="2854112"/>
                  <a:pt x="3424225" y="2849044"/>
                  <a:pt x="3439427" y="2843636"/>
                </a:cubicBezTo>
                <a:cubicBezTo>
                  <a:pt x="3446859" y="2836879"/>
                  <a:pt x="3453617" y="2830121"/>
                  <a:pt x="3460374" y="2823025"/>
                </a:cubicBezTo>
                <a:cubicBezTo>
                  <a:pt x="3442806" y="2827080"/>
                  <a:pt x="3425574" y="2830796"/>
                  <a:pt x="3408007" y="2834175"/>
                </a:cubicBezTo>
                <a:lnTo>
                  <a:pt x="3407668" y="2834176"/>
                </a:lnTo>
                <a:cubicBezTo>
                  <a:pt x="3402939" y="2841610"/>
                  <a:pt x="3397872" y="2849381"/>
                  <a:pt x="3392465" y="2856815"/>
                </a:cubicBezTo>
                <a:cubicBezTo>
                  <a:pt x="3392465" y="2857491"/>
                  <a:pt x="3393142" y="2858166"/>
                  <a:pt x="3393141" y="2858843"/>
                </a:cubicBezTo>
                <a:close/>
                <a:moveTo>
                  <a:pt x="3239416" y="2882158"/>
                </a:moveTo>
                <a:lnTo>
                  <a:pt x="3239416" y="2881820"/>
                </a:lnTo>
                <a:cubicBezTo>
                  <a:pt x="3243808" y="2874724"/>
                  <a:pt x="3248201" y="2867628"/>
                  <a:pt x="3252254" y="2860532"/>
                </a:cubicBezTo>
                <a:cubicBezTo>
                  <a:pt x="3245497" y="2861546"/>
                  <a:pt x="3239078" y="2862222"/>
                  <a:pt x="3232659" y="2863235"/>
                </a:cubicBezTo>
                <a:cubicBezTo>
                  <a:pt x="3235025" y="2869655"/>
                  <a:pt x="3237051" y="2876075"/>
                  <a:pt x="3239416" y="2882158"/>
                </a:cubicBezTo>
                <a:close/>
                <a:moveTo>
                  <a:pt x="2647829" y="2967647"/>
                </a:moveTo>
                <a:cubicBezTo>
                  <a:pt x="2664384" y="2932843"/>
                  <a:pt x="2682290" y="2896687"/>
                  <a:pt x="2701549" y="2859518"/>
                </a:cubicBezTo>
                <a:cubicBezTo>
                  <a:pt x="2686007" y="2843636"/>
                  <a:pt x="2669113" y="2826067"/>
                  <a:pt x="2651546" y="2807482"/>
                </a:cubicBezTo>
                <a:cubicBezTo>
                  <a:pt x="2633978" y="2841271"/>
                  <a:pt x="2616409" y="2876075"/>
                  <a:pt x="2598502" y="2912907"/>
                </a:cubicBezTo>
                <a:cubicBezTo>
                  <a:pt x="2615732" y="2932506"/>
                  <a:pt x="2632288" y="2951091"/>
                  <a:pt x="2647829" y="2967647"/>
                </a:cubicBezTo>
                <a:close/>
                <a:moveTo>
                  <a:pt x="2033942" y="3050771"/>
                </a:moveTo>
                <a:cubicBezTo>
                  <a:pt x="2047795" y="3014953"/>
                  <a:pt x="2061985" y="2979136"/>
                  <a:pt x="2076513" y="2942980"/>
                </a:cubicBezTo>
                <a:cubicBezTo>
                  <a:pt x="2074825" y="2940277"/>
                  <a:pt x="2073135" y="2937574"/>
                  <a:pt x="2071446" y="2934533"/>
                </a:cubicBezTo>
                <a:lnTo>
                  <a:pt x="2071108" y="2934194"/>
                </a:lnTo>
                <a:cubicBezTo>
                  <a:pt x="2055566" y="2908852"/>
                  <a:pt x="2040025" y="2883172"/>
                  <a:pt x="2024145" y="2857491"/>
                </a:cubicBezTo>
                <a:cubicBezTo>
                  <a:pt x="2010631" y="2891281"/>
                  <a:pt x="1997117" y="2925409"/>
                  <a:pt x="1983940" y="2959876"/>
                </a:cubicBezTo>
                <a:cubicBezTo>
                  <a:pt x="1994075" y="2978123"/>
                  <a:pt x="2003873" y="2996369"/>
                  <a:pt x="2014010" y="3014616"/>
                </a:cubicBezTo>
                <a:cubicBezTo>
                  <a:pt x="2020765" y="3026781"/>
                  <a:pt x="2027185" y="3038607"/>
                  <a:pt x="2033942" y="3050771"/>
                </a:cubicBezTo>
                <a:close/>
                <a:moveTo>
                  <a:pt x="1907246" y="3070708"/>
                </a:moveTo>
                <a:cubicBezTo>
                  <a:pt x="1920761" y="3034215"/>
                  <a:pt x="1934274" y="2998397"/>
                  <a:pt x="1947789" y="2963931"/>
                </a:cubicBezTo>
                <a:lnTo>
                  <a:pt x="1894872" y="2868869"/>
                </a:lnTo>
                <a:lnTo>
                  <a:pt x="1895083" y="2868304"/>
                </a:lnTo>
                <a:lnTo>
                  <a:pt x="1894745" y="2868642"/>
                </a:lnTo>
                <a:lnTo>
                  <a:pt x="1894872" y="2868869"/>
                </a:lnTo>
                <a:lnTo>
                  <a:pt x="1857243" y="2969337"/>
                </a:lnTo>
                <a:cubicBezTo>
                  <a:pt x="1873800" y="3002789"/>
                  <a:pt x="1890693" y="3036579"/>
                  <a:pt x="1907246" y="3070708"/>
                </a:cubicBezTo>
                <a:close/>
                <a:moveTo>
                  <a:pt x="3272526" y="2892971"/>
                </a:moveTo>
                <a:cubicBezTo>
                  <a:pt x="3293474" y="2887903"/>
                  <a:pt x="3314421" y="2882495"/>
                  <a:pt x="3335367" y="2876414"/>
                </a:cubicBezTo>
                <a:cubicBezTo>
                  <a:pt x="3342124" y="2868304"/>
                  <a:pt x="3348544" y="2860194"/>
                  <a:pt x="3354964" y="2851746"/>
                </a:cubicBezTo>
                <a:cubicBezTo>
                  <a:pt x="3353950" y="2849381"/>
                  <a:pt x="3353274" y="2847016"/>
                  <a:pt x="3352260" y="2844651"/>
                </a:cubicBezTo>
                <a:lnTo>
                  <a:pt x="3352260" y="2844313"/>
                </a:lnTo>
                <a:cubicBezTo>
                  <a:pt x="3332665" y="2848029"/>
                  <a:pt x="3313069" y="2851071"/>
                  <a:pt x="3294149" y="2854112"/>
                </a:cubicBezTo>
                <a:cubicBezTo>
                  <a:pt x="3287392" y="2867290"/>
                  <a:pt x="3280297" y="2880130"/>
                  <a:pt x="3272526" y="2892971"/>
                </a:cubicBezTo>
                <a:close/>
                <a:moveTo>
                  <a:pt x="2878248" y="2955820"/>
                </a:moveTo>
                <a:cubicBezTo>
                  <a:pt x="2883316" y="2942305"/>
                  <a:pt x="2888383" y="2928450"/>
                  <a:pt x="2892774" y="2914596"/>
                </a:cubicBezTo>
                <a:cubicBezTo>
                  <a:pt x="2901896" y="2897025"/>
                  <a:pt x="2912033" y="2878103"/>
                  <a:pt x="2922844" y="2858166"/>
                </a:cubicBezTo>
                <a:cubicBezTo>
                  <a:pt x="2908992" y="2848367"/>
                  <a:pt x="2892438" y="2834852"/>
                  <a:pt x="2873518" y="2818632"/>
                </a:cubicBezTo>
                <a:cubicBezTo>
                  <a:pt x="2852570" y="2856140"/>
                  <a:pt x="2833651" y="2891281"/>
                  <a:pt x="2817095" y="2924059"/>
                </a:cubicBezTo>
                <a:cubicBezTo>
                  <a:pt x="2838380" y="2942305"/>
                  <a:pt x="2854598" y="2953455"/>
                  <a:pt x="2863719" y="2955145"/>
                </a:cubicBezTo>
                <a:lnTo>
                  <a:pt x="2863380" y="2955145"/>
                </a:lnTo>
                <a:cubicBezTo>
                  <a:pt x="2866422" y="2955820"/>
                  <a:pt x="2871828" y="2955820"/>
                  <a:pt x="2878248" y="2955820"/>
                </a:cubicBezTo>
                <a:close/>
                <a:moveTo>
                  <a:pt x="3153262" y="2920341"/>
                </a:moveTo>
                <a:cubicBezTo>
                  <a:pt x="3172521" y="2916286"/>
                  <a:pt x="3192116" y="2912231"/>
                  <a:pt x="3212388" y="2907839"/>
                </a:cubicBezTo>
                <a:cubicBezTo>
                  <a:pt x="3207657" y="2894322"/>
                  <a:pt x="3202927" y="2880805"/>
                  <a:pt x="3198198" y="2867628"/>
                </a:cubicBezTo>
                <a:cubicBezTo>
                  <a:pt x="3190764" y="2868304"/>
                  <a:pt x="3183670" y="2869318"/>
                  <a:pt x="3176575" y="2869993"/>
                </a:cubicBezTo>
                <a:cubicBezTo>
                  <a:pt x="3169819" y="2886888"/>
                  <a:pt x="3162047" y="2903446"/>
                  <a:pt x="3153600" y="2920003"/>
                </a:cubicBezTo>
                <a:close/>
                <a:moveTo>
                  <a:pt x="3034336" y="2940616"/>
                </a:moveTo>
                <a:cubicBezTo>
                  <a:pt x="3058325" y="2936898"/>
                  <a:pt x="3084339" y="2932506"/>
                  <a:pt x="3111369" y="2927775"/>
                </a:cubicBezTo>
                <a:cubicBezTo>
                  <a:pt x="3121166" y="2910204"/>
                  <a:pt x="3129950" y="2892296"/>
                  <a:pt x="3138059" y="2874048"/>
                </a:cubicBezTo>
                <a:cubicBezTo>
                  <a:pt x="3107990" y="2876751"/>
                  <a:pt x="3080961" y="2878779"/>
                  <a:pt x="3057310" y="2880130"/>
                </a:cubicBezTo>
                <a:cubicBezTo>
                  <a:pt x="3050554" y="2900743"/>
                  <a:pt x="3042783" y="2920679"/>
                  <a:pt x="3034336" y="2940616"/>
                </a:cubicBezTo>
                <a:close/>
                <a:moveTo>
                  <a:pt x="2995821" y="2946021"/>
                </a:moveTo>
                <a:cubicBezTo>
                  <a:pt x="3005280" y="2925072"/>
                  <a:pt x="3013391" y="2903446"/>
                  <a:pt x="3021160" y="2881820"/>
                </a:cubicBezTo>
                <a:cubicBezTo>
                  <a:pt x="2993794" y="2882834"/>
                  <a:pt x="2973860" y="2882495"/>
                  <a:pt x="2965076" y="2880806"/>
                </a:cubicBezTo>
                <a:cubicBezTo>
                  <a:pt x="2961360" y="2880130"/>
                  <a:pt x="2956968" y="2878441"/>
                  <a:pt x="2951899" y="2876076"/>
                </a:cubicBezTo>
                <a:cubicBezTo>
                  <a:pt x="2941764" y="2894322"/>
                  <a:pt x="2932642" y="2911555"/>
                  <a:pt x="2924196" y="2927775"/>
                </a:cubicBezTo>
                <a:cubicBezTo>
                  <a:pt x="2921155" y="2936897"/>
                  <a:pt x="2917775" y="2945683"/>
                  <a:pt x="2914736" y="2954469"/>
                </a:cubicBezTo>
                <a:lnTo>
                  <a:pt x="2915075" y="2954468"/>
                </a:lnTo>
                <a:cubicBezTo>
                  <a:pt x="2936697" y="2952779"/>
                  <a:pt x="2964062" y="2950076"/>
                  <a:pt x="2995821" y="2946021"/>
                </a:cubicBezTo>
                <a:close/>
                <a:moveTo>
                  <a:pt x="3347530" y="2913920"/>
                </a:moveTo>
                <a:cubicBezTo>
                  <a:pt x="3353612" y="2911217"/>
                  <a:pt x="3359357" y="2908514"/>
                  <a:pt x="3365437" y="2905810"/>
                </a:cubicBezTo>
                <a:cubicBezTo>
                  <a:pt x="3367465" y="2904121"/>
                  <a:pt x="3369490" y="2902769"/>
                  <a:pt x="3371519" y="2901081"/>
                </a:cubicBezTo>
                <a:cubicBezTo>
                  <a:pt x="3365437" y="2902769"/>
                  <a:pt x="3359694" y="2904459"/>
                  <a:pt x="3353951" y="2906149"/>
                </a:cubicBezTo>
                <a:lnTo>
                  <a:pt x="3354288" y="2906149"/>
                </a:lnTo>
                <a:cubicBezTo>
                  <a:pt x="3351922" y="2908852"/>
                  <a:pt x="3349895" y="2911217"/>
                  <a:pt x="3347530" y="2913920"/>
                </a:cubicBezTo>
                <a:close/>
                <a:moveTo>
                  <a:pt x="2507281" y="3028808"/>
                </a:moveTo>
                <a:cubicBezTo>
                  <a:pt x="2523834" y="2992315"/>
                  <a:pt x="2540728" y="2955483"/>
                  <a:pt x="2558635" y="2918313"/>
                </a:cubicBezTo>
                <a:cubicBezTo>
                  <a:pt x="2542756" y="2900066"/>
                  <a:pt x="2526200" y="2880805"/>
                  <a:pt x="2508632" y="2860194"/>
                </a:cubicBezTo>
                <a:lnTo>
                  <a:pt x="2508631" y="2859856"/>
                </a:lnTo>
                <a:cubicBezTo>
                  <a:pt x="2491400" y="2895674"/>
                  <a:pt x="2474509" y="2931491"/>
                  <a:pt x="2458291" y="2967309"/>
                </a:cubicBezTo>
                <a:cubicBezTo>
                  <a:pt x="2475184" y="2988935"/>
                  <a:pt x="2491401" y="3009547"/>
                  <a:pt x="2507281" y="3028808"/>
                </a:cubicBezTo>
                <a:close/>
                <a:moveTo>
                  <a:pt x="3263067" y="2949401"/>
                </a:moveTo>
                <a:cubicBezTo>
                  <a:pt x="3264417" y="2948724"/>
                  <a:pt x="3266107" y="2948049"/>
                  <a:pt x="3267796" y="2947373"/>
                </a:cubicBezTo>
                <a:cubicBezTo>
                  <a:pt x="3276242" y="2939264"/>
                  <a:pt x="3284688" y="2931154"/>
                  <a:pt x="3292797" y="2923044"/>
                </a:cubicBezTo>
                <a:cubicBezTo>
                  <a:pt x="3280972" y="2926085"/>
                  <a:pt x="3268809" y="2929126"/>
                  <a:pt x="3256985" y="2931830"/>
                </a:cubicBezTo>
                <a:cubicBezTo>
                  <a:pt x="3259012" y="2937574"/>
                  <a:pt x="3261039" y="2943319"/>
                  <a:pt x="3263066" y="2949063"/>
                </a:cubicBezTo>
                <a:close/>
                <a:moveTo>
                  <a:pt x="3224888" y="2962916"/>
                </a:moveTo>
                <a:cubicBezTo>
                  <a:pt x="3226917" y="2962241"/>
                  <a:pt x="3229281" y="2961227"/>
                  <a:pt x="3231308" y="2960551"/>
                </a:cubicBezTo>
                <a:cubicBezTo>
                  <a:pt x="3230968" y="2959200"/>
                  <a:pt x="3230294" y="2957848"/>
                  <a:pt x="3229956" y="2956497"/>
                </a:cubicBezTo>
                <a:cubicBezTo>
                  <a:pt x="3228268" y="2958862"/>
                  <a:pt x="3226577" y="2960889"/>
                  <a:pt x="3224888" y="2962916"/>
                </a:cubicBezTo>
                <a:close/>
                <a:moveTo>
                  <a:pt x="2369772" y="3085237"/>
                </a:moveTo>
                <a:cubicBezTo>
                  <a:pt x="2385990" y="3046716"/>
                  <a:pt x="2402544" y="3008871"/>
                  <a:pt x="2418763" y="2972378"/>
                </a:cubicBezTo>
                <a:cubicBezTo>
                  <a:pt x="2402883" y="2951766"/>
                  <a:pt x="2385989" y="2929802"/>
                  <a:pt x="2368421" y="2906825"/>
                </a:cubicBezTo>
                <a:cubicBezTo>
                  <a:pt x="2352541" y="2941967"/>
                  <a:pt x="2336662" y="2978461"/>
                  <a:pt x="2320783" y="3015967"/>
                </a:cubicBezTo>
                <a:cubicBezTo>
                  <a:pt x="2337338" y="3039959"/>
                  <a:pt x="2353893" y="3063274"/>
                  <a:pt x="2369772" y="3085237"/>
                </a:cubicBezTo>
                <a:close/>
                <a:moveTo>
                  <a:pt x="2728913" y="3046717"/>
                </a:moveTo>
                <a:cubicBezTo>
                  <a:pt x="2739389" y="3020360"/>
                  <a:pt x="2749523" y="2993666"/>
                  <a:pt x="2758307" y="2966634"/>
                </a:cubicBezTo>
                <a:cubicBezTo>
                  <a:pt x="2764390" y="2954469"/>
                  <a:pt x="2770133" y="2943318"/>
                  <a:pt x="2775877" y="2931830"/>
                </a:cubicBezTo>
                <a:cubicBezTo>
                  <a:pt x="2761011" y="2918313"/>
                  <a:pt x="2744455" y="2902433"/>
                  <a:pt x="2726211" y="2884523"/>
                </a:cubicBezTo>
                <a:cubicBezTo>
                  <a:pt x="2706954" y="2922030"/>
                  <a:pt x="2689048" y="2958861"/>
                  <a:pt x="2672493" y="2993665"/>
                </a:cubicBezTo>
                <a:cubicBezTo>
                  <a:pt x="2694453" y="3016643"/>
                  <a:pt x="2713711" y="3034890"/>
                  <a:pt x="2728913" y="3046717"/>
                </a:cubicBezTo>
                <a:close/>
                <a:moveTo>
                  <a:pt x="3106300" y="3000762"/>
                </a:moveTo>
                <a:cubicBezTo>
                  <a:pt x="3125220" y="2995355"/>
                  <a:pt x="3144140" y="2989611"/>
                  <a:pt x="3163397" y="2983529"/>
                </a:cubicBezTo>
                <a:lnTo>
                  <a:pt x="3163399" y="2983191"/>
                </a:lnTo>
                <a:cubicBezTo>
                  <a:pt x="3174210" y="2971026"/>
                  <a:pt x="3184684" y="2958186"/>
                  <a:pt x="3194820" y="2945346"/>
                </a:cubicBezTo>
                <a:cubicBezTo>
                  <a:pt x="3173871" y="2950076"/>
                  <a:pt x="3152925" y="2954132"/>
                  <a:pt x="3132992" y="2957848"/>
                </a:cubicBezTo>
                <a:cubicBezTo>
                  <a:pt x="3124544" y="2972378"/>
                  <a:pt x="3115759" y="2986570"/>
                  <a:pt x="3106300" y="3000762"/>
                </a:cubicBezTo>
                <a:close/>
                <a:moveTo>
                  <a:pt x="2990754" y="3030835"/>
                </a:moveTo>
                <a:lnTo>
                  <a:pt x="2990951" y="3030449"/>
                </a:lnTo>
                <a:lnTo>
                  <a:pt x="3055623" y="3014615"/>
                </a:lnTo>
                <a:cubicBezTo>
                  <a:pt x="3067447" y="2998734"/>
                  <a:pt x="3078597" y="2982515"/>
                  <a:pt x="3089070" y="2965619"/>
                </a:cubicBezTo>
                <a:cubicBezTo>
                  <a:pt x="3064068" y="2969675"/>
                  <a:pt x="3040418" y="2973392"/>
                  <a:pt x="3018457" y="2976433"/>
                </a:cubicBezTo>
                <a:lnTo>
                  <a:pt x="2990951" y="3030449"/>
                </a:lnTo>
                <a:lnTo>
                  <a:pt x="2990753" y="3030497"/>
                </a:lnTo>
                <a:close/>
                <a:moveTo>
                  <a:pt x="2235305" y="3134571"/>
                </a:moveTo>
                <a:cubicBezTo>
                  <a:pt x="2250846" y="3095375"/>
                  <a:pt x="2266389" y="3057192"/>
                  <a:pt x="2282269" y="3020023"/>
                </a:cubicBezTo>
                <a:lnTo>
                  <a:pt x="2282606" y="3020022"/>
                </a:lnTo>
                <a:cubicBezTo>
                  <a:pt x="2266390" y="2996707"/>
                  <a:pt x="2249833" y="2972715"/>
                  <a:pt x="2232266" y="2947035"/>
                </a:cubicBezTo>
                <a:cubicBezTo>
                  <a:pt x="2217061" y="2982853"/>
                  <a:pt x="2201859" y="3019685"/>
                  <a:pt x="2186653" y="3057192"/>
                </a:cubicBezTo>
                <a:cubicBezTo>
                  <a:pt x="2202872" y="3083548"/>
                  <a:pt x="2219426" y="3109566"/>
                  <a:pt x="2235305" y="3134571"/>
                </a:cubicBezTo>
                <a:close/>
                <a:moveTo>
                  <a:pt x="2873518" y="3053474"/>
                </a:moveTo>
                <a:cubicBezTo>
                  <a:pt x="2895817" y="3050096"/>
                  <a:pt x="2920142" y="3045703"/>
                  <a:pt x="2946157" y="3040296"/>
                </a:cubicBezTo>
                <a:cubicBezTo>
                  <a:pt x="2957644" y="3021036"/>
                  <a:pt x="2968456" y="3001437"/>
                  <a:pt x="2978590" y="2981501"/>
                </a:cubicBezTo>
                <a:cubicBezTo>
                  <a:pt x="2948184" y="2985218"/>
                  <a:pt x="2922168" y="2987583"/>
                  <a:pt x="2901897" y="2988597"/>
                </a:cubicBezTo>
                <a:lnTo>
                  <a:pt x="2901896" y="2988260"/>
                </a:lnTo>
                <a:cubicBezTo>
                  <a:pt x="2893112" y="3010222"/>
                  <a:pt x="2883653" y="3032187"/>
                  <a:pt x="2873518" y="3053474"/>
                </a:cubicBezTo>
                <a:close/>
                <a:moveTo>
                  <a:pt x="2833313" y="3059557"/>
                </a:moveTo>
                <a:cubicBezTo>
                  <a:pt x="2844800" y="3036580"/>
                  <a:pt x="2855611" y="3013264"/>
                  <a:pt x="2865410" y="2989273"/>
                </a:cubicBezTo>
                <a:cubicBezTo>
                  <a:pt x="2862367" y="2989273"/>
                  <a:pt x="2859664" y="2988597"/>
                  <a:pt x="2857975" y="2988597"/>
                </a:cubicBezTo>
                <a:cubicBezTo>
                  <a:pt x="2845136" y="2986570"/>
                  <a:pt x="2826217" y="2974743"/>
                  <a:pt x="2801892" y="2954807"/>
                </a:cubicBezTo>
                <a:cubicBezTo>
                  <a:pt x="2797837" y="2963254"/>
                  <a:pt x="2793445" y="2971364"/>
                  <a:pt x="2789728" y="2979474"/>
                </a:cubicBezTo>
                <a:cubicBezTo>
                  <a:pt x="2780268" y="3008196"/>
                  <a:pt x="2769795" y="3035904"/>
                  <a:pt x="2758647" y="3063273"/>
                </a:cubicBezTo>
                <a:cubicBezTo>
                  <a:pt x="2771822" y="3064963"/>
                  <a:pt x="2798175" y="3063949"/>
                  <a:pt x="2833313" y="3059557"/>
                </a:cubicBezTo>
                <a:close/>
                <a:moveTo>
                  <a:pt x="3181644" y="3014954"/>
                </a:moveTo>
                <a:lnTo>
                  <a:pt x="3181870" y="3014682"/>
                </a:lnTo>
                <a:lnTo>
                  <a:pt x="3189751" y="3010899"/>
                </a:lnTo>
                <a:cubicBezTo>
                  <a:pt x="3187724" y="3011574"/>
                  <a:pt x="3185359" y="3012251"/>
                  <a:pt x="3183333" y="3012927"/>
                </a:cubicBezTo>
                <a:lnTo>
                  <a:pt x="3181870" y="3014682"/>
                </a:lnTo>
                <a:lnTo>
                  <a:pt x="3181305" y="3014953"/>
                </a:lnTo>
                <a:close/>
                <a:moveTo>
                  <a:pt x="2103541" y="3176134"/>
                </a:moveTo>
                <a:cubicBezTo>
                  <a:pt x="2118746" y="3136598"/>
                  <a:pt x="2133610" y="3097740"/>
                  <a:pt x="2148815" y="3060233"/>
                </a:cubicBezTo>
                <a:cubicBezTo>
                  <a:pt x="2132597" y="3034214"/>
                  <a:pt x="2116042" y="3006844"/>
                  <a:pt x="2098474" y="2978461"/>
                </a:cubicBezTo>
                <a:cubicBezTo>
                  <a:pt x="2083609" y="3015630"/>
                  <a:pt x="2069080" y="3052461"/>
                  <a:pt x="2055227" y="3089292"/>
                </a:cubicBezTo>
                <a:cubicBezTo>
                  <a:pt x="2071446" y="3118690"/>
                  <a:pt x="2087662" y="3147750"/>
                  <a:pt x="2103541" y="3176134"/>
                </a:cubicBezTo>
                <a:close/>
                <a:moveTo>
                  <a:pt x="2586677" y="3120718"/>
                </a:moveTo>
                <a:cubicBezTo>
                  <a:pt x="2600190" y="3087265"/>
                  <a:pt x="2612692" y="3053137"/>
                  <a:pt x="2623842" y="3018671"/>
                </a:cubicBezTo>
                <a:cubicBezTo>
                  <a:pt x="2626544" y="3012927"/>
                  <a:pt x="2629584" y="3006506"/>
                  <a:pt x="2632288" y="3000424"/>
                </a:cubicBezTo>
                <a:lnTo>
                  <a:pt x="2582849" y="2946268"/>
                </a:lnTo>
                <a:lnTo>
                  <a:pt x="2582961" y="2946021"/>
                </a:lnTo>
                <a:lnTo>
                  <a:pt x="2582622" y="2946021"/>
                </a:lnTo>
                <a:lnTo>
                  <a:pt x="2582849" y="2946268"/>
                </a:lnTo>
                <a:lnTo>
                  <a:pt x="2531607" y="3058205"/>
                </a:lnTo>
                <a:cubicBezTo>
                  <a:pt x="2551540" y="3082534"/>
                  <a:pt x="2570122" y="3103485"/>
                  <a:pt x="2586677" y="3120718"/>
                </a:cubicBezTo>
                <a:close/>
                <a:moveTo>
                  <a:pt x="1975156" y="3208572"/>
                </a:moveTo>
                <a:cubicBezTo>
                  <a:pt x="1989008" y="3170051"/>
                  <a:pt x="2003535" y="3131192"/>
                  <a:pt x="2018401" y="3091995"/>
                </a:cubicBezTo>
                <a:cubicBezTo>
                  <a:pt x="2007252" y="3072059"/>
                  <a:pt x="1996105" y="3051786"/>
                  <a:pt x="1984616" y="3030835"/>
                </a:cubicBezTo>
                <a:lnTo>
                  <a:pt x="1984953" y="3030835"/>
                </a:lnTo>
                <a:cubicBezTo>
                  <a:pt x="1979548" y="3021036"/>
                  <a:pt x="1974142" y="3011237"/>
                  <a:pt x="1968737" y="3001437"/>
                </a:cubicBezTo>
                <a:cubicBezTo>
                  <a:pt x="1954886" y="3038269"/>
                  <a:pt x="1941370" y="3075100"/>
                  <a:pt x="1927856" y="3111932"/>
                </a:cubicBezTo>
                <a:cubicBezTo>
                  <a:pt x="1927857" y="3112269"/>
                  <a:pt x="1927856" y="3112607"/>
                  <a:pt x="1927856" y="3112607"/>
                </a:cubicBezTo>
                <a:cubicBezTo>
                  <a:pt x="1943737" y="3144709"/>
                  <a:pt x="1959615" y="3176808"/>
                  <a:pt x="1975156" y="3208572"/>
                </a:cubicBezTo>
                <a:close/>
                <a:moveTo>
                  <a:pt x="1849473" y="3230536"/>
                </a:moveTo>
                <a:cubicBezTo>
                  <a:pt x="1863326" y="3191001"/>
                  <a:pt x="1877177" y="3152143"/>
                  <a:pt x="1891028" y="3114635"/>
                </a:cubicBezTo>
                <a:cubicBezTo>
                  <a:pt x="1874813" y="3081521"/>
                  <a:pt x="1858257" y="3047730"/>
                  <a:pt x="1841365" y="3013602"/>
                </a:cubicBezTo>
                <a:lnTo>
                  <a:pt x="1841364" y="3013264"/>
                </a:lnTo>
                <a:cubicBezTo>
                  <a:pt x="1828188" y="3049420"/>
                  <a:pt x="1815350" y="3085914"/>
                  <a:pt x="1802512" y="3122745"/>
                </a:cubicBezTo>
                <a:cubicBezTo>
                  <a:pt x="1815351" y="3152143"/>
                  <a:pt x="1828187" y="3181540"/>
                  <a:pt x="1840690" y="3210261"/>
                </a:cubicBezTo>
                <a:cubicBezTo>
                  <a:pt x="1843730" y="3217019"/>
                  <a:pt x="1846433" y="3223778"/>
                  <a:pt x="1849473" y="3230536"/>
                </a:cubicBezTo>
                <a:close/>
                <a:moveTo>
                  <a:pt x="3056298" y="3069694"/>
                </a:moveTo>
                <a:cubicBezTo>
                  <a:pt x="3068798" y="3064963"/>
                  <a:pt x="3081637" y="3059895"/>
                  <a:pt x="3094138" y="3054489"/>
                </a:cubicBezTo>
                <a:cubicBezTo>
                  <a:pt x="3101571" y="3047392"/>
                  <a:pt x="3109004" y="3040296"/>
                  <a:pt x="3116437" y="3033200"/>
                </a:cubicBezTo>
                <a:cubicBezTo>
                  <a:pt x="3102583" y="3036917"/>
                  <a:pt x="3089071" y="3040972"/>
                  <a:pt x="3075894" y="3044351"/>
                </a:cubicBezTo>
                <a:cubicBezTo>
                  <a:pt x="3069475" y="3053137"/>
                  <a:pt x="3063054" y="3061247"/>
                  <a:pt x="3056298" y="3069694"/>
                </a:cubicBezTo>
                <a:close/>
                <a:moveTo>
                  <a:pt x="2941765" y="3110243"/>
                </a:moveTo>
                <a:lnTo>
                  <a:pt x="2992038" y="3093369"/>
                </a:lnTo>
                <a:lnTo>
                  <a:pt x="2991767" y="3093685"/>
                </a:lnTo>
                <a:lnTo>
                  <a:pt x="2992105" y="3093346"/>
                </a:lnTo>
                <a:lnTo>
                  <a:pt x="2992038" y="3093369"/>
                </a:lnTo>
                <a:lnTo>
                  <a:pt x="3022174" y="3058205"/>
                </a:lnTo>
                <a:cubicBezTo>
                  <a:pt x="3003254" y="3062598"/>
                  <a:pt x="2985010" y="3066653"/>
                  <a:pt x="2967441" y="3070369"/>
                </a:cubicBezTo>
                <a:cubicBezTo>
                  <a:pt x="2959333" y="3083886"/>
                  <a:pt x="2950548" y="3097064"/>
                  <a:pt x="2941765" y="3110243"/>
                </a:cubicBezTo>
                <a:close/>
                <a:moveTo>
                  <a:pt x="2446803" y="3187284"/>
                </a:moveTo>
                <a:cubicBezTo>
                  <a:pt x="2461670" y="3149777"/>
                  <a:pt x="2475523" y="3110918"/>
                  <a:pt x="2488699" y="3070707"/>
                </a:cubicBezTo>
                <a:cubicBezTo>
                  <a:pt x="2489711" y="3068343"/>
                  <a:pt x="2490725" y="3065978"/>
                  <a:pt x="2491739" y="3063611"/>
                </a:cubicBezTo>
                <a:cubicBezTo>
                  <a:pt x="2476198" y="3045027"/>
                  <a:pt x="2459980" y="3024753"/>
                  <a:pt x="2442412" y="3002451"/>
                </a:cubicBezTo>
                <a:cubicBezTo>
                  <a:pt x="2425519" y="3040972"/>
                  <a:pt x="2408964" y="3079155"/>
                  <a:pt x="2393085" y="3117000"/>
                </a:cubicBezTo>
                <a:cubicBezTo>
                  <a:pt x="2412004" y="3142681"/>
                  <a:pt x="2429912" y="3166334"/>
                  <a:pt x="2446803" y="3187284"/>
                </a:cubicBezTo>
                <a:close/>
                <a:moveTo>
                  <a:pt x="2826555" y="3143019"/>
                </a:moveTo>
                <a:cubicBezTo>
                  <a:pt x="2846487" y="3137950"/>
                  <a:pt x="2867437" y="3132543"/>
                  <a:pt x="2889058" y="3126124"/>
                </a:cubicBezTo>
                <a:cubicBezTo>
                  <a:pt x="2900207" y="3110918"/>
                  <a:pt x="2911358" y="3095036"/>
                  <a:pt x="2921830" y="3079155"/>
                </a:cubicBezTo>
                <a:cubicBezTo>
                  <a:pt x="2897843" y="3083548"/>
                  <a:pt x="2875883" y="3087265"/>
                  <a:pt x="2855611" y="3089968"/>
                </a:cubicBezTo>
                <a:cubicBezTo>
                  <a:pt x="2846151" y="3107877"/>
                  <a:pt x="2836689" y="3125786"/>
                  <a:pt x="2826555" y="3143019"/>
                </a:cubicBezTo>
                <a:close/>
                <a:moveTo>
                  <a:pt x="3011362" y="3122745"/>
                </a:moveTo>
                <a:cubicBezTo>
                  <a:pt x="3013053" y="3121731"/>
                  <a:pt x="3016429" y="3120042"/>
                  <a:pt x="3016429" y="3120042"/>
                </a:cubicBezTo>
                <a:cubicBezTo>
                  <a:pt x="3016770" y="3119703"/>
                  <a:pt x="3017107" y="3119704"/>
                  <a:pt x="3017107" y="3119704"/>
                </a:cubicBezTo>
                <a:cubicBezTo>
                  <a:pt x="3015755" y="3120041"/>
                  <a:pt x="3014403" y="3120718"/>
                  <a:pt x="3013052" y="3121055"/>
                </a:cubicBezTo>
                <a:cubicBezTo>
                  <a:pt x="3012375" y="3121731"/>
                  <a:pt x="3012039" y="3122069"/>
                  <a:pt x="3011362" y="3122745"/>
                </a:cubicBezTo>
                <a:close/>
                <a:moveTo>
                  <a:pt x="2670465" y="3171402"/>
                </a:moveTo>
                <a:cubicBezTo>
                  <a:pt x="2686683" y="3140991"/>
                  <a:pt x="2701885" y="3109905"/>
                  <a:pt x="2715738" y="3078141"/>
                </a:cubicBezTo>
                <a:cubicBezTo>
                  <a:pt x="2699520" y="3066314"/>
                  <a:pt x="2679926" y="3049081"/>
                  <a:pt x="2657289" y="3026442"/>
                </a:cubicBezTo>
                <a:cubicBezTo>
                  <a:pt x="2656613" y="3027794"/>
                  <a:pt x="2655600" y="3029483"/>
                  <a:pt x="2654923" y="3031173"/>
                </a:cubicBezTo>
                <a:cubicBezTo>
                  <a:pt x="2642424" y="3070032"/>
                  <a:pt x="2627896" y="3108215"/>
                  <a:pt x="2612353" y="3146060"/>
                </a:cubicBezTo>
                <a:cubicBezTo>
                  <a:pt x="2628232" y="3160252"/>
                  <a:pt x="2641073" y="3169375"/>
                  <a:pt x="2649855" y="3170727"/>
                </a:cubicBezTo>
                <a:lnTo>
                  <a:pt x="2649518" y="3170728"/>
                </a:lnTo>
                <a:cubicBezTo>
                  <a:pt x="2654249" y="3171403"/>
                  <a:pt x="2661680" y="3171741"/>
                  <a:pt x="2670465" y="3171402"/>
                </a:cubicBezTo>
                <a:close/>
                <a:moveTo>
                  <a:pt x="2711684" y="3167010"/>
                </a:moveTo>
                <a:cubicBezTo>
                  <a:pt x="2731280" y="3163968"/>
                  <a:pt x="2754592" y="3159914"/>
                  <a:pt x="2780607" y="3154169"/>
                </a:cubicBezTo>
                <a:cubicBezTo>
                  <a:pt x="2792770" y="3134909"/>
                  <a:pt x="2804255" y="3114973"/>
                  <a:pt x="2815067" y="3095036"/>
                </a:cubicBezTo>
                <a:cubicBezTo>
                  <a:pt x="2784999" y="3098078"/>
                  <a:pt x="2762700" y="3098416"/>
                  <a:pt x="2751213" y="3096388"/>
                </a:cubicBezTo>
                <a:cubicBezTo>
                  <a:pt x="2749524" y="3096051"/>
                  <a:pt x="2747497" y="3095374"/>
                  <a:pt x="2745806" y="3094699"/>
                </a:cubicBezTo>
                <a:cubicBezTo>
                  <a:pt x="2734996" y="3119365"/>
                  <a:pt x="2723509" y="3143357"/>
                  <a:pt x="2711684" y="3167010"/>
                </a:cubicBezTo>
                <a:close/>
                <a:moveTo>
                  <a:pt x="2310310" y="3247431"/>
                </a:moveTo>
                <a:cubicBezTo>
                  <a:pt x="2325513" y="3206545"/>
                  <a:pt x="2340379" y="3164983"/>
                  <a:pt x="2354231" y="3122745"/>
                </a:cubicBezTo>
                <a:cubicBezTo>
                  <a:pt x="2354570" y="3122407"/>
                  <a:pt x="2354569" y="3122070"/>
                  <a:pt x="2354568" y="3121731"/>
                </a:cubicBezTo>
                <a:cubicBezTo>
                  <a:pt x="2339028" y="3100443"/>
                  <a:pt x="2322473" y="3077465"/>
                  <a:pt x="2305241" y="3052799"/>
                </a:cubicBezTo>
                <a:cubicBezTo>
                  <a:pt x="2289363" y="3090645"/>
                  <a:pt x="2273484" y="3129503"/>
                  <a:pt x="2257604" y="3169376"/>
                </a:cubicBezTo>
                <a:lnTo>
                  <a:pt x="2257943" y="3169376"/>
                </a:lnTo>
                <a:cubicBezTo>
                  <a:pt x="2276187" y="3197083"/>
                  <a:pt x="2293756" y="3223440"/>
                  <a:pt x="2310310" y="3247431"/>
                </a:cubicBezTo>
                <a:close/>
                <a:moveTo>
                  <a:pt x="2891086" y="3179850"/>
                </a:moveTo>
                <a:cubicBezTo>
                  <a:pt x="2900884" y="3175796"/>
                  <a:pt x="2910342" y="3171403"/>
                  <a:pt x="2920141" y="3167010"/>
                </a:cubicBezTo>
                <a:cubicBezTo>
                  <a:pt x="2927913" y="3159576"/>
                  <a:pt x="2935682" y="3152143"/>
                  <a:pt x="2943453" y="3144371"/>
                </a:cubicBezTo>
                <a:cubicBezTo>
                  <a:pt x="2932305" y="3148087"/>
                  <a:pt x="2921492" y="3151128"/>
                  <a:pt x="2910682" y="3154508"/>
                </a:cubicBezTo>
                <a:cubicBezTo>
                  <a:pt x="2904263" y="3163293"/>
                  <a:pt x="2897842" y="3171403"/>
                  <a:pt x="2891086" y="3179850"/>
                </a:cubicBezTo>
                <a:close/>
                <a:moveTo>
                  <a:pt x="2175505" y="3300820"/>
                </a:moveTo>
                <a:cubicBezTo>
                  <a:pt x="2190709" y="3259596"/>
                  <a:pt x="2205236" y="3217695"/>
                  <a:pt x="2219088" y="3174782"/>
                </a:cubicBezTo>
                <a:cubicBezTo>
                  <a:pt x="2219426" y="3174106"/>
                  <a:pt x="2219764" y="3173768"/>
                  <a:pt x="2219765" y="3173092"/>
                </a:cubicBezTo>
                <a:cubicBezTo>
                  <a:pt x="2204560" y="3149102"/>
                  <a:pt x="2188006" y="3123421"/>
                  <a:pt x="2171112" y="3096051"/>
                </a:cubicBezTo>
                <a:cubicBezTo>
                  <a:pt x="2155571" y="3134234"/>
                  <a:pt x="2140367" y="3173768"/>
                  <a:pt x="2125164" y="3214316"/>
                </a:cubicBezTo>
                <a:cubicBezTo>
                  <a:pt x="2142058" y="3244389"/>
                  <a:pt x="2159289" y="3273449"/>
                  <a:pt x="2175505" y="3300820"/>
                </a:cubicBezTo>
                <a:close/>
                <a:moveTo>
                  <a:pt x="2775201" y="3224453"/>
                </a:moveTo>
                <a:cubicBezTo>
                  <a:pt x="2791418" y="3218709"/>
                  <a:pt x="2807635" y="3212965"/>
                  <a:pt x="2824528" y="3206545"/>
                </a:cubicBezTo>
                <a:cubicBezTo>
                  <a:pt x="2835001" y="3194718"/>
                  <a:pt x="2845138" y="3182553"/>
                  <a:pt x="2855272" y="3170051"/>
                </a:cubicBezTo>
                <a:cubicBezTo>
                  <a:pt x="2836691" y="3175120"/>
                  <a:pt x="2819123" y="3179175"/>
                  <a:pt x="2802229" y="3183230"/>
                </a:cubicBezTo>
                <a:cubicBezTo>
                  <a:pt x="2793445" y="3197083"/>
                  <a:pt x="2784661" y="3210938"/>
                  <a:pt x="2775201" y="3224453"/>
                </a:cubicBezTo>
                <a:close/>
                <a:moveTo>
                  <a:pt x="2519782" y="3266354"/>
                </a:moveTo>
                <a:cubicBezTo>
                  <a:pt x="2538363" y="3229860"/>
                  <a:pt x="2555932" y="3192690"/>
                  <a:pt x="2572487" y="3154170"/>
                </a:cubicBezTo>
                <a:cubicBezTo>
                  <a:pt x="2555931" y="3137613"/>
                  <a:pt x="2537350" y="3117339"/>
                  <a:pt x="2516740" y="3093347"/>
                </a:cubicBezTo>
                <a:lnTo>
                  <a:pt x="2516740" y="3093685"/>
                </a:lnTo>
                <a:cubicBezTo>
                  <a:pt x="2502889" y="3135247"/>
                  <a:pt x="2487685" y="3176472"/>
                  <a:pt x="2471130" y="3217019"/>
                </a:cubicBezTo>
                <a:cubicBezTo>
                  <a:pt x="2489711" y="3238645"/>
                  <a:pt x="2506267" y="3255878"/>
                  <a:pt x="2519782" y="3266354"/>
                </a:cubicBezTo>
                <a:close/>
                <a:moveTo>
                  <a:pt x="2660330" y="3259596"/>
                </a:moveTo>
                <a:cubicBezTo>
                  <a:pt x="2679249" y="3254865"/>
                  <a:pt x="2699519" y="3249121"/>
                  <a:pt x="2721144" y="3242363"/>
                </a:cubicBezTo>
                <a:cubicBezTo>
                  <a:pt x="2732970" y="3226143"/>
                  <a:pt x="2744456" y="3209586"/>
                  <a:pt x="2755605" y="3193028"/>
                </a:cubicBezTo>
                <a:cubicBezTo>
                  <a:pt x="2731618" y="3197759"/>
                  <a:pt x="2710670" y="3200801"/>
                  <a:pt x="2692765" y="3202827"/>
                </a:cubicBezTo>
                <a:cubicBezTo>
                  <a:pt x="2682291" y="3222426"/>
                  <a:pt x="2671477" y="3241011"/>
                  <a:pt x="2660330" y="3259596"/>
                </a:cubicBezTo>
                <a:close/>
                <a:moveTo>
                  <a:pt x="2044078" y="3345761"/>
                </a:moveTo>
                <a:cubicBezTo>
                  <a:pt x="2057594" y="3306564"/>
                  <a:pt x="2071108" y="3267030"/>
                  <a:pt x="2084284" y="3226481"/>
                </a:cubicBezTo>
                <a:cubicBezTo>
                  <a:pt x="2085635" y="3223440"/>
                  <a:pt x="2086648" y="3220399"/>
                  <a:pt x="2087999" y="3217020"/>
                </a:cubicBezTo>
                <a:cubicBezTo>
                  <a:pt x="2072460" y="3189987"/>
                  <a:pt x="2056580" y="3161266"/>
                  <a:pt x="2039687" y="3130854"/>
                </a:cubicBezTo>
                <a:cubicBezTo>
                  <a:pt x="2024482" y="3171403"/>
                  <a:pt x="2009955" y="3211276"/>
                  <a:pt x="1995766" y="3250472"/>
                </a:cubicBezTo>
                <a:lnTo>
                  <a:pt x="1995427" y="3250472"/>
                </a:lnTo>
                <a:cubicBezTo>
                  <a:pt x="2011981" y="3283248"/>
                  <a:pt x="2028200" y="3315011"/>
                  <a:pt x="2044078" y="3345761"/>
                </a:cubicBezTo>
                <a:close/>
                <a:moveTo>
                  <a:pt x="2576331" y="3277420"/>
                </a:moveTo>
                <a:cubicBezTo>
                  <a:pt x="2586847" y="3276069"/>
                  <a:pt x="2599178" y="3273957"/>
                  <a:pt x="2613030" y="3271085"/>
                </a:cubicBezTo>
                <a:cubicBezTo>
                  <a:pt x="2626544" y="3249458"/>
                  <a:pt x="2639721" y="3227156"/>
                  <a:pt x="2652221" y="3204855"/>
                </a:cubicBezTo>
                <a:cubicBezTo>
                  <a:pt x="2649519" y="3204855"/>
                  <a:pt x="2646478" y="3204517"/>
                  <a:pt x="2644112" y="3204179"/>
                </a:cubicBezTo>
                <a:cubicBezTo>
                  <a:pt x="2631950" y="3202152"/>
                  <a:pt x="2616746" y="3193028"/>
                  <a:pt x="2598840" y="3178160"/>
                </a:cubicBezTo>
                <a:cubicBezTo>
                  <a:pt x="2583636" y="3212289"/>
                  <a:pt x="2567418" y="3246079"/>
                  <a:pt x="2550525" y="3279194"/>
                </a:cubicBezTo>
                <a:cubicBezTo>
                  <a:pt x="2557113" y="3279363"/>
                  <a:pt x="2565816" y="3278771"/>
                  <a:pt x="2576331" y="3277420"/>
                </a:cubicBezTo>
                <a:close/>
                <a:moveTo>
                  <a:pt x="1915694" y="3381241"/>
                </a:moveTo>
                <a:cubicBezTo>
                  <a:pt x="1926844" y="3347788"/>
                  <a:pt x="1938329" y="3313660"/>
                  <a:pt x="1949478" y="3278856"/>
                </a:cubicBezTo>
                <a:cubicBezTo>
                  <a:pt x="1952519" y="3270071"/>
                  <a:pt x="1955898" y="3261286"/>
                  <a:pt x="1958939" y="3252500"/>
                </a:cubicBezTo>
                <a:lnTo>
                  <a:pt x="1959276" y="3252500"/>
                </a:lnTo>
                <a:cubicBezTo>
                  <a:pt x="1944072" y="3222088"/>
                  <a:pt x="1928193" y="3189650"/>
                  <a:pt x="1911638" y="3156198"/>
                </a:cubicBezTo>
                <a:cubicBezTo>
                  <a:pt x="1897112" y="3196408"/>
                  <a:pt x="1883259" y="3236281"/>
                  <a:pt x="1869406" y="3276153"/>
                </a:cubicBezTo>
                <a:cubicBezTo>
                  <a:pt x="1884947" y="3311971"/>
                  <a:pt x="1900489" y="3347112"/>
                  <a:pt x="1915694" y="3381241"/>
                </a:cubicBezTo>
                <a:close/>
                <a:moveTo>
                  <a:pt x="1790347" y="3405231"/>
                </a:moveTo>
                <a:cubicBezTo>
                  <a:pt x="1798795" y="3379551"/>
                  <a:pt x="1806904" y="3354546"/>
                  <a:pt x="1814673" y="3330555"/>
                </a:cubicBezTo>
                <a:cubicBezTo>
                  <a:pt x="1820754" y="3312308"/>
                  <a:pt x="1826836" y="3295075"/>
                  <a:pt x="1832918" y="3277504"/>
                </a:cubicBezTo>
                <a:cubicBezTo>
                  <a:pt x="1825484" y="3259933"/>
                  <a:pt x="1817715" y="3242025"/>
                  <a:pt x="1809606" y="3223778"/>
                </a:cubicBezTo>
                <a:cubicBezTo>
                  <a:pt x="1801835" y="3206207"/>
                  <a:pt x="1794065" y="3187961"/>
                  <a:pt x="1786295" y="3170051"/>
                </a:cubicBezTo>
                <a:lnTo>
                  <a:pt x="1786294" y="3170389"/>
                </a:lnTo>
                <a:cubicBezTo>
                  <a:pt x="1772781" y="3209923"/>
                  <a:pt x="1759265" y="3249797"/>
                  <a:pt x="1746088" y="3289669"/>
                </a:cubicBezTo>
                <a:cubicBezTo>
                  <a:pt x="1748453" y="3295752"/>
                  <a:pt x="1750819" y="3302171"/>
                  <a:pt x="1753184" y="3308254"/>
                </a:cubicBezTo>
                <a:cubicBezTo>
                  <a:pt x="1765346" y="3340692"/>
                  <a:pt x="1777848" y="3373131"/>
                  <a:pt x="1790347" y="3405231"/>
                </a:cubicBezTo>
                <a:close/>
                <a:moveTo>
                  <a:pt x="2379909" y="3340355"/>
                </a:moveTo>
                <a:lnTo>
                  <a:pt x="2379908" y="3340017"/>
                </a:lnTo>
                <a:cubicBezTo>
                  <a:pt x="2398152" y="3302509"/>
                  <a:pt x="2415721" y="3263312"/>
                  <a:pt x="2432612" y="3222427"/>
                </a:cubicBezTo>
                <a:cubicBezTo>
                  <a:pt x="2416397" y="3202828"/>
                  <a:pt x="2398491" y="3180188"/>
                  <a:pt x="2379234" y="3154508"/>
                </a:cubicBezTo>
                <a:cubicBezTo>
                  <a:pt x="2365043" y="3197083"/>
                  <a:pt x="2349839" y="3238983"/>
                  <a:pt x="2333622" y="3280545"/>
                </a:cubicBezTo>
                <a:cubicBezTo>
                  <a:pt x="2350177" y="3303523"/>
                  <a:pt x="2365718" y="3324135"/>
                  <a:pt x="2379909" y="3340355"/>
                </a:cubicBezTo>
                <a:close/>
                <a:moveTo>
                  <a:pt x="2721481" y="3298117"/>
                </a:moveTo>
                <a:cubicBezTo>
                  <a:pt x="2730941" y="3293724"/>
                  <a:pt x="2740738" y="3288993"/>
                  <a:pt x="2750537" y="3284263"/>
                </a:cubicBezTo>
                <a:cubicBezTo>
                  <a:pt x="2757633" y="3277504"/>
                  <a:pt x="2764389" y="3270746"/>
                  <a:pt x="2771145" y="3263988"/>
                </a:cubicBezTo>
                <a:cubicBezTo>
                  <a:pt x="2760335" y="3267367"/>
                  <a:pt x="2749861" y="3271085"/>
                  <a:pt x="2739726" y="3274126"/>
                </a:cubicBezTo>
                <a:cubicBezTo>
                  <a:pt x="2733644" y="3282235"/>
                  <a:pt x="2727563" y="3290344"/>
                  <a:pt x="2721481" y="3298117"/>
                </a:cubicBezTo>
                <a:close/>
                <a:moveTo>
                  <a:pt x="2604245" y="3347113"/>
                </a:moveTo>
                <a:cubicBezTo>
                  <a:pt x="2619786" y="3341368"/>
                  <a:pt x="2635667" y="3334947"/>
                  <a:pt x="2652558" y="3328190"/>
                </a:cubicBezTo>
                <a:cubicBezTo>
                  <a:pt x="2663370" y="3315688"/>
                  <a:pt x="2673845" y="3303185"/>
                  <a:pt x="2684317" y="3290007"/>
                </a:cubicBezTo>
                <a:cubicBezTo>
                  <a:pt x="2666411" y="3294737"/>
                  <a:pt x="2649519" y="3298792"/>
                  <a:pt x="2633977" y="3302171"/>
                </a:cubicBezTo>
                <a:cubicBezTo>
                  <a:pt x="2624179" y="3317378"/>
                  <a:pt x="2614381" y="3332583"/>
                  <a:pt x="2604245" y="3347113"/>
                </a:cubicBezTo>
                <a:close/>
                <a:moveTo>
                  <a:pt x="2244089" y="3407259"/>
                </a:moveTo>
                <a:cubicBezTo>
                  <a:pt x="2261659" y="3367725"/>
                  <a:pt x="2278888" y="3327176"/>
                  <a:pt x="2295445" y="3285614"/>
                </a:cubicBezTo>
                <a:lnTo>
                  <a:pt x="2243635" y="3209574"/>
                </a:lnTo>
                <a:lnTo>
                  <a:pt x="2243751" y="3209248"/>
                </a:lnTo>
                <a:lnTo>
                  <a:pt x="2243414" y="3209248"/>
                </a:lnTo>
                <a:lnTo>
                  <a:pt x="2243635" y="3209574"/>
                </a:lnTo>
                <a:lnTo>
                  <a:pt x="2198479" y="3337314"/>
                </a:lnTo>
                <a:cubicBezTo>
                  <a:pt x="2214360" y="3363332"/>
                  <a:pt x="2229563" y="3386647"/>
                  <a:pt x="2244089" y="3407259"/>
                </a:cubicBezTo>
                <a:close/>
                <a:moveTo>
                  <a:pt x="2494441" y="3380564"/>
                </a:moveTo>
                <a:cubicBezTo>
                  <a:pt x="2509984" y="3376847"/>
                  <a:pt x="2528227" y="3372117"/>
                  <a:pt x="2547823" y="3366035"/>
                </a:cubicBezTo>
                <a:cubicBezTo>
                  <a:pt x="2561338" y="3347787"/>
                  <a:pt x="2574515" y="3329203"/>
                  <a:pt x="2587352" y="3310281"/>
                </a:cubicBezTo>
                <a:cubicBezTo>
                  <a:pt x="2565391" y="3313322"/>
                  <a:pt x="2548161" y="3313998"/>
                  <a:pt x="2537011" y="3311970"/>
                </a:cubicBezTo>
                <a:cubicBezTo>
                  <a:pt x="2535998" y="3311632"/>
                  <a:pt x="2534984" y="3310957"/>
                  <a:pt x="2533971" y="3310957"/>
                </a:cubicBezTo>
                <a:cubicBezTo>
                  <a:pt x="2521133" y="3334610"/>
                  <a:pt x="2507955" y="3357587"/>
                  <a:pt x="2494441" y="3380564"/>
                </a:cubicBezTo>
                <a:close/>
                <a:moveTo>
                  <a:pt x="2452210" y="3386985"/>
                </a:moveTo>
                <a:cubicBezTo>
                  <a:pt x="2470453" y="3357587"/>
                  <a:pt x="2487685" y="3327176"/>
                  <a:pt x="2504577" y="3295752"/>
                </a:cubicBezTo>
                <a:cubicBezTo>
                  <a:pt x="2490388" y="3285614"/>
                  <a:pt x="2474846" y="3270746"/>
                  <a:pt x="2456939" y="3251149"/>
                </a:cubicBezTo>
                <a:cubicBezTo>
                  <a:pt x="2440384" y="3290007"/>
                  <a:pt x="2422816" y="3328528"/>
                  <a:pt x="2404233" y="3366035"/>
                </a:cubicBezTo>
                <a:cubicBezTo>
                  <a:pt x="2416736" y="3377524"/>
                  <a:pt x="2427546" y="3385295"/>
                  <a:pt x="2435654" y="3386647"/>
                </a:cubicBezTo>
                <a:cubicBezTo>
                  <a:pt x="2440047" y="3386985"/>
                  <a:pt x="2445791" y="3386985"/>
                  <a:pt x="2452210" y="3386985"/>
                </a:cubicBezTo>
                <a:close/>
                <a:moveTo>
                  <a:pt x="2110636" y="3467068"/>
                </a:moveTo>
                <a:cubicBezTo>
                  <a:pt x="2127530" y="3426182"/>
                  <a:pt x="2144422" y="3383943"/>
                  <a:pt x="2160640" y="3341030"/>
                </a:cubicBezTo>
                <a:cubicBezTo>
                  <a:pt x="2144759" y="3315011"/>
                  <a:pt x="2128206" y="3286627"/>
                  <a:pt x="2110300" y="3255878"/>
                </a:cubicBezTo>
                <a:lnTo>
                  <a:pt x="2110299" y="3255541"/>
                </a:lnTo>
                <a:cubicBezTo>
                  <a:pt x="2096109" y="3299130"/>
                  <a:pt x="2081243" y="3342720"/>
                  <a:pt x="2065702" y="3385971"/>
                </a:cubicBezTo>
                <a:cubicBezTo>
                  <a:pt x="2081243" y="3415031"/>
                  <a:pt x="2096108" y="3442401"/>
                  <a:pt x="2110636" y="3467068"/>
                </a:cubicBezTo>
                <a:close/>
                <a:moveTo>
                  <a:pt x="2551878" y="3419086"/>
                </a:moveTo>
                <a:cubicBezTo>
                  <a:pt x="2562688" y="3413680"/>
                  <a:pt x="2573838" y="3407935"/>
                  <a:pt x="2584987" y="3402190"/>
                </a:cubicBezTo>
                <a:cubicBezTo>
                  <a:pt x="2591408" y="3395432"/>
                  <a:pt x="2598164" y="3389013"/>
                  <a:pt x="2604583" y="3381917"/>
                </a:cubicBezTo>
                <a:cubicBezTo>
                  <a:pt x="2593096" y="3385971"/>
                  <a:pt x="2581947" y="3389688"/>
                  <a:pt x="2571472" y="3393067"/>
                </a:cubicBezTo>
                <a:cubicBezTo>
                  <a:pt x="2565053" y="3401853"/>
                  <a:pt x="2558297" y="3410638"/>
                  <a:pt x="2551878" y="3419086"/>
                </a:cubicBezTo>
                <a:close/>
                <a:moveTo>
                  <a:pt x="1980562" y="3519443"/>
                </a:moveTo>
                <a:cubicBezTo>
                  <a:pt x="1996779" y="3477205"/>
                  <a:pt x="2012995" y="3433616"/>
                  <a:pt x="2028876" y="3389012"/>
                </a:cubicBezTo>
                <a:cubicBezTo>
                  <a:pt x="2013334" y="3359615"/>
                  <a:pt x="1997117" y="3327852"/>
                  <a:pt x="1979887" y="3294062"/>
                </a:cubicBezTo>
                <a:cubicBezTo>
                  <a:pt x="1968399" y="3329880"/>
                  <a:pt x="1953533" y="3374483"/>
                  <a:pt x="1935964" y="3425844"/>
                </a:cubicBezTo>
                <a:cubicBezTo>
                  <a:pt x="1951168" y="3458620"/>
                  <a:pt x="1966033" y="3490045"/>
                  <a:pt x="1980562" y="3519443"/>
                </a:cubicBezTo>
                <a:close/>
                <a:moveTo>
                  <a:pt x="2305242" y="3480923"/>
                </a:moveTo>
                <a:cubicBezTo>
                  <a:pt x="2324838" y="3446794"/>
                  <a:pt x="2344434" y="3410300"/>
                  <a:pt x="2363691" y="3372117"/>
                </a:cubicBezTo>
                <a:cubicBezTo>
                  <a:pt x="2349838" y="3357250"/>
                  <a:pt x="2334635" y="3339003"/>
                  <a:pt x="2318418" y="3317377"/>
                </a:cubicBezTo>
                <a:cubicBezTo>
                  <a:pt x="2301863" y="3358263"/>
                  <a:pt x="2284634" y="3398474"/>
                  <a:pt x="2266390" y="3438009"/>
                </a:cubicBezTo>
                <a:cubicBezTo>
                  <a:pt x="2280579" y="3456594"/>
                  <a:pt x="2293754" y="3471461"/>
                  <a:pt x="2305242" y="3480923"/>
                </a:cubicBezTo>
                <a:close/>
                <a:moveTo>
                  <a:pt x="2439372" y="3468420"/>
                </a:moveTo>
                <a:cubicBezTo>
                  <a:pt x="2452548" y="3463689"/>
                  <a:pt x="2466401" y="3458282"/>
                  <a:pt x="2481265" y="3451862"/>
                </a:cubicBezTo>
                <a:lnTo>
                  <a:pt x="2481603" y="3451524"/>
                </a:lnTo>
                <a:cubicBezTo>
                  <a:pt x="2493091" y="3437671"/>
                  <a:pt x="2504577" y="3423479"/>
                  <a:pt x="2515726" y="3408949"/>
                </a:cubicBezTo>
                <a:cubicBezTo>
                  <a:pt x="2499171" y="3413004"/>
                  <a:pt x="2484644" y="3416045"/>
                  <a:pt x="2471805" y="3418072"/>
                </a:cubicBezTo>
                <a:cubicBezTo>
                  <a:pt x="2460994" y="3434968"/>
                  <a:pt x="2450182" y="3451863"/>
                  <a:pt x="2439372" y="3468420"/>
                </a:cubicBezTo>
                <a:close/>
                <a:moveTo>
                  <a:pt x="2357865" y="3491946"/>
                </a:moveTo>
                <a:cubicBezTo>
                  <a:pt x="2366564" y="3490383"/>
                  <a:pt x="2376529" y="3488018"/>
                  <a:pt x="2387679" y="3484977"/>
                </a:cubicBezTo>
                <a:cubicBezTo>
                  <a:pt x="2402543" y="3463689"/>
                  <a:pt x="2417072" y="3442063"/>
                  <a:pt x="2431601" y="3419423"/>
                </a:cubicBezTo>
                <a:cubicBezTo>
                  <a:pt x="2430925" y="3419423"/>
                  <a:pt x="2430249" y="3419423"/>
                  <a:pt x="2429912" y="3419423"/>
                </a:cubicBezTo>
                <a:cubicBezTo>
                  <a:pt x="2417749" y="3417396"/>
                  <a:pt x="2404233" y="3409624"/>
                  <a:pt x="2388693" y="3396446"/>
                </a:cubicBezTo>
                <a:lnTo>
                  <a:pt x="2388692" y="3396109"/>
                </a:lnTo>
                <a:cubicBezTo>
                  <a:pt x="2371461" y="3429561"/>
                  <a:pt x="2353894" y="3462338"/>
                  <a:pt x="2335650" y="3494100"/>
                </a:cubicBezTo>
                <a:cubicBezTo>
                  <a:pt x="2341732" y="3494269"/>
                  <a:pt x="2349165" y="3493509"/>
                  <a:pt x="2357865" y="3491946"/>
                </a:cubicBezTo>
                <a:close/>
                <a:moveTo>
                  <a:pt x="1852852" y="3562019"/>
                </a:moveTo>
                <a:cubicBezTo>
                  <a:pt x="1868394" y="3518430"/>
                  <a:pt x="1884273" y="3473827"/>
                  <a:pt x="1899815" y="3427872"/>
                </a:cubicBezTo>
                <a:lnTo>
                  <a:pt x="1899476" y="3427872"/>
                </a:lnTo>
                <a:cubicBezTo>
                  <a:pt x="1884611" y="3395095"/>
                  <a:pt x="1869069" y="3360291"/>
                  <a:pt x="1852852" y="3323122"/>
                </a:cubicBezTo>
                <a:cubicBezTo>
                  <a:pt x="1850826" y="3329203"/>
                  <a:pt x="1848798" y="3335286"/>
                  <a:pt x="1846770" y="3341368"/>
                </a:cubicBezTo>
                <a:cubicBezTo>
                  <a:pt x="1834269" y="3379889"/>
                  <a:pt x="1821769" y="3417396"/>
                  <a:pt x="1809606" y="3454565"/>
                </a:cubicBezTo>
                <a:cubicBezTo>
                  <a:pt x="1824133" y="3491735"/>
                  <a:pt x="1838662" y="3527890"/>
                  <a:pt x="1852852" y="3562019"/>
                </a:cubicBezTo>
                <a:close/>
                <a:moveTo>
                  <a:pt x="1728859" y="3593106"/>
                </a:moveTo>
                <a:cubicBezTo>
                  <a:pt x="1744400" y="3546137"/>
                  <a:pt x="1759603" y="3500182"/>
                  <a:pt x="1774131" y="3455917"/>
                </a:cubicBezTo>
                <a:cubicBezTo>
                  <a:pt x="1759940" y="3419423"/>
                  <a:pt x="1745076" y="3380902"/>
                  <a:pt x="1729533" y="3340355"/>
                </a:cubicBezTo>
                <a:cubicBezTo>
                  <a:pt x="1715343" y="3383943"/>
                  <a:pt x="1701155" y="3427533"/>
                  <a:pt x="1687301" y="3470785"/>
                </a:cubicBezTo>
                <a:cubicBezTo>
                  <a:pt x="1701154" y="3512347"/>
                  <a:pt x="1715005" y="3553571"/>
                  <a:pt x="1728859" y="3593106"/>
                </a:cubicBezTo>
                <a:close/>
                <a:moveTo>
                  <a:pt x="2170774" y="3558977"/>
                </a:moveTo>
                <a:cubicBezTo>
                  <a:pt x="2190033" y="3521471"/>
                  <a:pt x="2209291" y="3482612"/>
                  <a:pt x="2227873" y="3442739"/>
                </a:cubicBezTo>
                <a:cubicBezTo>
                  <a:pt x="2214020" y="3423816"/>
                  <a:pt x="2199154" y="3401853"/>
                  <a:pt x="2183276" y="3377186"/>
                </a:cubicBezTo>
                <a:cubicBezTo>
                  <a:pt x="2166721" y="3419761"/>
                  <a:pt x="2149828" y="3461999"/>
                  <a:pt x="2132259" y="3503223"/>
                </a:cubicBezTo>
                <a:cubicBezTo>
                  <a:pt x="2146112" y="3525187"/>
                  <a:pt x="2158950" y="3543772"/>
                  <a:pt x="2170774" y="3558977"/>
                </a:cubicBezTo>
                <a:close/>
                <a:moveTo>
                  <a:pt x="2384299" y="3546813"/>
                </a:moveTo>
                <a:cubicBezTo>
                  <a:pt x="2392070" y="3543096"/>
                  <a:pt x="2399842" y="3538703"/>
                  <a:pt x="2407612" y="3534649"/>
                </a:cubicBezTo>
                <a:cubicBezTo>
                  <a:pt x="2416058" y="3525525"/>
                  <a:pt x="2424167" y="3516402"/>
                  <a:pt x="2432613" y="3507278"/>
                </a:cubicBezTo>
                <a:cubicBezTo>
                  <a:pt x="2423491" y="3510319"/>
                  <a:pt x="2415045" y="3513023"/>
                  <a:pt x="2406936" y="3515389"/>
                </a:cubicBezTo>
                <a:cubicBezTo>
                  <a:pt x="2399504" y="3526201"/>
                  <a:pt x="2391734" y="3536338"/>
                  <a:pt x="2384299" y="3546813"/>
                </a:cubicBezTo>
                <a:close/>
                <a:moveTo>
                  <a:pt x="2276861" y="3592768"/>
                </a:moveTo>
                <a:lnTo>
                  <a:pt x="2320330" y="3576591"/>
                </a:lnTo>
                <a:lnTo>
                  <a:pt x="2320108" y="3576887"/>
                </a:lnTo>
                <a:lnTo>
                  <a:pt x="2320446" y="3576548"/>
                </a:lnTo>
                <a:lnTo>
                  <a:pt x="2320330" y="3576591"/>
                </a:lnTo>
                <a:lnTo>
                  <a:pt x="2357947" y="3526877"/>
                </a:lnTo>
                <a:cubicBezTo>
                  <a:pt x="2343758" y="3528904"/>
                  <a:pt x="2331256" y="3529580"/>
                  <a:pt x="2322472" y="3527891"/>
                </a:cubicBezTo>
                <a:cubicBezTo>
                  <a:pt x="2320784" y="3527553"/>
                  <a:pt x="2319093" y="3526539"/>
                  <a:pt x="2317406" y="3526201"/>
                </a:cubicBezTo>
                <a:cubicBezTo>
                  <a:pt x="2304229" y="3548840"/>
                  <a:pt x="2290714" y="3571142"/>
                  <a:pt x="2276861" y="3592768"/>
                </a:cubicBezTo>
                <a:close/>
                <a:moveTo>
                  <a:pt x="2039011" y="3627909"/>
                </a:moveTo>
                <a:cubicBezTo>
                  <a:pt x="2057931" y="3588375"/>
                  <a:pt x="2076175" y="3547827"/>
                  <a:pt x="2094420" y="3505589"/>
                </a:cubicBezTo>
                <a:cubicBezTo>
                  <a:pt x="2080229" y="3482950"/>
                  <a:pt x="2065701" y="3457269"/>
                  <a:pt x="2050160" y="3428885"/>
                </a:cubicBezTo>
                <a:lnTo>
                  <a:pt x="2000910" y="3559453"/>
                </a:lnTo>
                <a:lnTo>
                  <a:pt x="2000833" y="3559316"/>
                </a:lnTo>
                <a:lnTo>
                  <a:pt x="2000834" y="3559653"/>
                </a:lnTo>
                <a:lnTo>
                  <a:pt x="2000910" y="3559453"/>
                </a:lnTo>
                <a:close/>
                <a:moveTo>
                  <a:pt x="2230914" y="3602567"/>
                </a:moveTo>
                <a:cubicBezTo>
                  <a:pt x="2249833" y="3573846"/>
                  <a:pt x="2269091" y="3543096"/>
                  <a:pt x="2288688" y="3509981"/>
                </a:cubicBezTo>
                <a:cubicBezTo>
                  <a:pt x="2276861" y="3500520"/>
                  <a:pt x="2264361" y="3488018"/>
                  <a:pt x="2250846" y="3471799"/>
                </a:cubicBezTo>
                <a:lnTo>
                  <a:pt x="2250510" y="3472136"/>
                </a:lnTo>
                <a:cubicBezTo>
                  <a:pt x="2232266" y="3510657"/>
                  <a:pt x="2213345" y="3548503"/>
                  <a:pt x="2194086" y="3585334"/>
                </a:cubicBezTo>
                <a:cubicBezTo>
                  <a:pt x="2204222" y="3594795"/>
                  <a:pt x="2213344" y="3600878"/>
                  <a:pt x="2221454" y="3602229"/>
                </a:cubicBezTo>
                <a:cubicBezTo>
                  <a:pt x="2224156" y="3602567"/>
                  <a:pt x="2227197" y="3602567"/>
                  <a:pt x="2230914" y="3602567"/>
                </a:cubicBezTo>
                <a:close/>
                <a:moveTo>
                  <a:pt x="1911300" y="3691435"/>
                </a:moveTo>
                <a:cubicBezTo>
                  <a:pt x="1929207" y="3649874"/>
                  <a:pt x="1946776" y="3606622"/>
                  <a:pt x="1964344" y="3562018"/>
                </a:cubicBezTo>
                <a:cubicBezTo>
                  <a:pt x="1950154" y="3534986"/>
                  <a:pt x="1935625" y="3504914"/>
                  <a:pt x="1920423" y="3472137"/>
                </a:cubicBezTo>
                <a:cubicBezTo>
                  <a:pt x="1905894" y="3514037"/>
                  <a:pt x="1889678" y="3559653"/>
                  <a:pt x="1872447" y="3607298"/>
                </a:cubicBezTo>
                <a:cubicBezTo>
                  <a:pt x="1885625" y="3637709"/>
                  <a:pt x="1898801" y="3666093"/>
                  <a:pt x="1911300" y="3691435"/>
                </a:cubicBezTo>
                <a:close/>
                <a:moveTo>
                  <a:pt x="2219764" y="3678595"/>
                </a:moveTo>
                <a:cubicBezTo>
                  <a:pt x="2228549" y="3674540"/>
                  <a:pt x="2237333" y="3670147"/>
                  <a:pt x="2246456" y="3665080"/>
                </a:cubicBezTo>
                <a:lnTo>
                  <a:pt x="2246117" y="3665080"/>
                </a:lnTo>
                <a:cubicBezTo>
                  <a:pt x="2257266" y="3652576"/>
                  <a:pt x="2268416" y="3639736"/>
                  <a:pt x="2279566" y="3626558"/>
                </a:cubicBezTo>
                <a:cubicBezTo>
                  <a:pt x="2269090" y="3629599"/>
                  <a:pt x="2259294" y="3631627"/>
                  <a:pt x="2250510" y="3633317"/>
                </a:cubicBezTo>
                <a:cubicBezTo>
                  <a:pt x="2240374" y="3648860"/>
                  <a:pt x="2229899" y="3663727"/>
                  <a:pt x="2219764" y="3678595"/>
                </a:cubicBezTo>
                <a:close/>
                <a:moveTo>
                  <a:pt x="2093069" y="3698193"/>
                </a:moveTo>
                <a:cubicBezTo>
                  <a:pt x="2113678" y="3663727"/>
                  <a:pt x="2133949" y="3627909"/>
                  <a:pt x="2153881" y="3590402"/>
                </a:cubicBezTo>
                <a:cubicBezTo>
                  <a:pt x="2142056" y="3576548"/>
                  <a:pt x="2129557" y="3559315"/>
                  <a:pt x="2116380" y="3539717"/>
                </a:cubicBezTo>
                <a:lnTo>
                  <a:pt x="2116042" y="3540054"/>
                </a:lnTo>
                <a:cubicBezTo>
                  <a:pt x="2098137" y="3581618"/>
                  <a:pt x="2079554" y="3622165"/>
                  <a:pt x="2060634" y="3661700"/>
                </a:cubicBezTo>
                <a:cubicBezTo>
                  <a:pt x="2072120" y="3677582"/>
                  <a:pt x="2082933" y="3689746"/>
                  <a:pt x="2093069" y="3698193"/>
                </a:cubicBezTo>
                <a:close/>
                <a:moveTo>
                  <a:pt x="1785280" y="3744824"/>
                </a:moveTo>
                <a:cubicBezTo>
                  <a:pt x="1802174" y="3701235"/>
                  <a:pt x="1819066" y="3655618"/>
                  <a:pt x="1836297" y="3608650"/>
                </a:cubicBezTo>
                <a:cubicBezTo>
                  <a:pt x="1822444" y="3576887"/>
                  <a:pt x="1808255" y="3542083"/>
                  <a:pt x="1793390" y="3504575"/>
                </a:cubicBezTo>
                <a:cubicBezTo>
                  <a:pt x="1777509" y="3552220"/>
                  <a:pt x="1761969" y="3598849"/>
                  <a:pt x="1746764" y="3643791"/>
                </a:cubicBezTo>
                <a:cubicBezTo>
                  <a:pt x="1759604" y="3679609"/>
                  <a:pt x="1772781" y="3713738"/>
                  <a:pt x="1785280" y="3744824"/>
                </a:cubicBezTo>
                <a:close/>
                <a:moveTo>
                  <a:pt x="2124826" y="3710358"/>
                </a:moveTo>
                <a:cubicBezTo>
                  <a:pt x="2134625" y="3710020"/>
                  <a:pt x="2147125" y="3707317"/>
                  <a:pt x="2161990" y="3702586"/>
                </a:cubicBezTo>
                <a:cubicBezTo>
                  <a:pt x="2177531" y="3681637"/>
                  <a:pt x="2193748" y="3658659"/>
                  <a:pt x="2210643" y="3633653"/>
                </a:cubicBezTo>
                <a:cubicBezTo>
                  <a:pt x="2200507" y="3630951"/>
                  <a:pt x="2189695" y="3624531"/>
                  <a:pt x="2178545" y="3615069"/>
                </a:cubicBezTo>
                <a:cubicBezTo>
                  <a:pt x="2160977" y="3647847"/>
                  <a:pt x="2143071" y="3679609"/>
                  <a:pt x="2124826" y="3710358"/>
                </a:cubicBezTo>
                <a:close/>
                <a:moveTo>
                  <a:pt x="1662300" y="3788076"/>
                </a:moveTo>
                <a:cubicBezTo>
                  <a:pt x="1678855" y="3740094"/>
                  <a:pt x="1695409" y="3692112"/>
                  <a:pt x="1711289" y="3644805"/>
                </a:cubicBezTo>
                <a:cubicBezTo>
                  <a:pt x="1698114" y="3607635"/>
                  <a:pt x="1684261" y="3567763"/>
                  <a:pt x="1669733" y="3524849"/>
                </a:cubicBezTo>
                <a:cubicBezTo>
                  <a:pt x="1654530" y="3572493"/>
                  <a:pt x="1639665" y="3619800"/>
                  <a:pt x="1624799" y="3666768"/>
                </a:cubicBezTo>
                <a:cubicBezTo>
                  <a:pt x="1637301" y="3709007"/>
                  <a:pt x="1649799" y="3749893"/>
                  <a:pt x="1662300" y="3788076"/>
                </a:cubicBezTo>
                <a:close/>
                <a:moveTo>
                  <a:pt x="2175168" y="3741107"/>
                </a:moveTo>
                <a:lnTo>
                  <a:pt x="2175505" y="3740770"/>
                </a:lnTo>
                <a:cubicBezTo>
                  <a:pt x="2179222" y="3737052"/>
                  <a:pt x="2183276" y="3733336"/>
                  <a:pt x="2186993" y="3729281"/>
                </a:cubicBezTo>
                <a:cubicBezTo>
                  <a:pt x="2185639" y="3729619"/>
                  <a:pt x="2184289" y="3730294"/>
                  <a:pt x="2182938" y="3730632"/>
                </a:cubicBezTo>
                <a:cubicBezTo>
                  <a:pt x="2180235" y="3734349"/>
                  <a:pt x="2177871" y="3737728"/>
                  <a:pt x="2175168" y="3741107"/>
                </a:cubicBezTo>
                <a:close/>
                <a:moveTo>
                  <a:pt x="1962656" y="3779966"/>
                </a:moveTo>
                <a:cubicBezTo>
                  <a:pt x="1982589" y="3742796"/>
                  <a:pt x="2002522" y="3703938"/>
                  <a:pt x="2022117" y="3663390"/>
                </a:cubicBezTo>
                <a:cubicBezTo>
                  <a:pt x="2010292" y="3645481"/>
                  <a:pt x="1997791" y="3624532"/>
                  <a:pt x="1984616" y="3600539"/>
                </a:cubicBezTo>
                <a:cubicBezTo>
                  <a:pt x="1967047" y="3644467"/>
                  <a:pt x="1949140" y="3687381"/>
                  <a:pt x="1930897" y="3729281"/>
                </a:cubicBezTo>
                <a:cubicBezTo>
                  <a:pt x="1941707" y="3749217"/>
                  <a:pt x="1952520" y="3766112"/>
                  <a:pt x="1962656" y="3779966"/>
                </a:cubicBezTo>
                <a:close/>
                <a:moveTo>
                  <a:pt x="2066378" y="3804971"/>
                </a:moveTo>
                <a:cubicBezTo>
                  <a:pt x="2074486" y="3801255"/>
                  <a:pt x="2083271" y="3797199"/>
                  <a:pt x="2092391" y="3792469"/>
                </a:cubicBezTo>
                <a:cubicBezTo>
                  <a:pt x="2099486" y="3783684"/>
                  <a:pt x="2106584" y="3775236"/>
                  <a:pt x="2113678" y="3766112"/>
                </a:cubicBezTo>
                <a:lnTo>
                  <a:pt x="2113339" y="3766112"/>
                </a:lnTo>
                <a:cubicBezTo>
                  <a:pt x="2119083" y="3759016"/>
                  <a:pt x="2125164" y="3751582"/>
                  <a:pt x="2131245" y="3743473"/>
                </a:cubicBezTo>
                <a:cubicBezTo>
                  <a:pt x="2122799" y="3744486"/>
                  <a:pt x="2115029" y="3744486"/>
                  <a:pt x="2108609" y="3743473"/>
                </a:cubicBezTo>
                <a:cubicBezTo>
                  <a:pt x="2107595" y="3743135"/>
                  <a:pt x="2106583" y="3742458"/>
                  <a:pt x="2105568" y="3742458"/>
                </a:cubicBezTo>
                <a:cubicBezTo>
                  <a:pt x="2092730" y="3764085"/>
                  <a:pt x="2079553" y="3784697"/>
                  <a:pt x="2066378" y="3804971"/>
                </a:cubicBezTo>
                <a:close/>
                <a:moveTo>
                  <a:pt x="2017389" y="3818488"/>
                </a:moveTo>
                <a:cubicBezTo>
                  <a:pt x="2036646" y="3789427"/>
                  <a:pt x="2056242" y="3759016"/>
                  <a:pt x="2075836" y="3726915"/>
                </a:cubicBezTo>
                <a:cubicBezTo>
                  <a:pt x="2065701" y="3718806"/>
                  <a:pt x="2055566" y="3708331"/>
                  <a:pt x="2044754" y="3694815"/>
                </a:cubicBezTo>
                <a:cubicBezTo>
                  <a:pt x="2025835" y="3733674"/>
                  <a:pt x="2006577" y="3770843"/>
                  <a:pt x="1987320" y="3806999"/>
                </a:cubicBezTo>
                <a:cubicBezTo>
                  <a:pt x="1994414" y="3812743"/>
                  <a:pt x="2001171" y="3816798"/>
                  <a:pt x="2007589" y="3817812"/>
                </a:cubicBezTo>
                <a:lnTo>
                  <a:pt x="2007590" y="3818149"/>
                </a:lnTo>
                <a:cubicBezTo>
                  <a:pt x="2010292" y="3818488"/>
                  <a:pt x="2013672" y="3818487"/>
                  <a:pt x="2017389" y="3818488"/>
                </a:cubicBezTo>
                <a:close/>
                <a:moveTo>
                  <a:pt x="1836972" y="3856332"/>
                </a:moveTo>
                <a:cubicBezTo>
                  <a:pt x="1855893" y="3816460"/>
                  <a:pt x="1874813" y="3774898"/>
                  <a:pt x="1893733" y="3731308"/>
                </a:cubicBezTo>
                <a:cubicBezTo>
                  <a:pt x="1881570" y="3707993"/>
                  <a:pt x="1868731" y="3681636"/>
                  <a:pt x="1855554" y="3652577"/>
                </a:cubicBezTo>
                <a:cubicBezTo>
                  <a:pt x="1839338" y="3696842"/>
                  <a:pt x="1821768" y="3742797"/>
                  <a:pt x="1803862" y="3789089"/>
                </a:cubicBezTo>
                <a:cubicBezTo>
                  <a:pt x="1815013" y="3814433"/>
                  <a:pt x="1826161" y="3837072"/>
                  <a:pt x="1836972" y="3856332"/>
                </a:cubicBezTo>
                <a:close/>
                <a:moveTo>
                  <a:pt x="2020092" y="3873903"/>
                </a:moveTo>
                <a:cubicBezTo>
                  <a:pt x="2021105" y="3873228"/>
                  <a:pt x="2022793" y="3871875"/>
                  <a:pt x="2022793" y="3871875"/>
                </a:cubicBezTo>
                <a:cubicBezTo>
                  <a:pt x="2030227" y="3863766"/>
                  <a:pt x="2037997" y="3855657"/>
                  <a:pt x="2045768" y="3846871"/>
                </a:cubicBezTo>
                <a:cubicBezTo>
                  <a:pt x="2042726" y="3847547"/>
                  <a:pt x="2040024" y="3848223"/>
                  <a:pt x="2037321" y="3848898"/>
                </a:cubicBezTo>
                <a:cubicBezTo>
                  <a:pt x="2031578" y="3857346"/>
                  <a:pt x="2025834" y="3865794"/>
                  <a:pt x="2020092" y="3873903"/>
                </a:cubicBezTo>
                <a:close/>
                <a:moveTo>
                  <a:pt x="1713318" y="3925602"/>
                </a:moveTo>
                <a:cubicBezTo>
                  <a:pt x="1731224" y="3882689"/>
                  <a:pt x="1749467" y="3837411"/>
                  <a:pt x="1768051" y="3790441"/>
                </a:cubicBezTo>
                <a:cubicBezTo>
                  <a:pt x="1755548" y="3761719"/>
                  <a:pt x="1743048" y="3729956"/>
                  <a:pt x="1729871" y="3694815"/>
                </a:cubicBezTo>
                <a:cubicBezTo>
                  <a:pt x="1712640" y="3744824"/>
                  <a:pt x="1696086" y="3792807"/>
                  <a:pt x="1679869" y="3839099"/>
                </a:cubicBezTo>
                <a:lnTo>
                  <a:pt x="1679868" y="3839437"/>
                </a:lnTo>
                <a:cubicBezTo>
                  <a:pt x="1691018" y="3870862"/>
                  <a:pt x="1702168" y="3900260"/>
                  <a:pt x="1713318" y="3925602"/>
                </a:cubicBezTo>
                <a:close/>
                <a:moveTo>
                  <a:pt x="1884612" y="3917830"/>
                </a:moveTo>
                <a:cubicBezTo>
                  <a:pt x="1904881" y="3884379"/>
                  <a:pt x="1925153" y="3848898"/>
                  <a:pt x="1945762" y="3811392"/>
                </a:cubicBezTo>
                <a:cubicBezTo>
                  <a:pt x="1935290" y="3799226"/>
                  <a:pt x="1925153" y="3784358"/>
                  <a:pt x="1914342" y="3766788"/>
                </a:cubicBezTo>
                <a:cubicBezTo>
                  <a:pt x="1895758" y="3809025"/>
                  <a:pt x="1876839" y="3849913"/>
                  <a:pt x="1857919" y="3889447"/>
                </a:cubicBezTo>
                <a:cubicBezTo>
                  <a:pt x="1867043" y="3902287"/>
                  <a:pt x="1876163" y="3911749"/>
                  <a:pt x="1884612" y="3917830"/>
                </a:cubicBezTo>
                <a:close/>
                <a:moveTo>
                  <a:pt x="1921099" y="3924251"/>
                </a:moveTo>
                <a:cubicBezTo>
                  <a:pt x="1929208" y="3922561"/>
                  <a:pt x="1938330" y="3919519"/>
                  <a:pt x="1948128" y="3915127"/>
                </a:cubicBezTo>
                <a:cubicBezTo>
                  <a:pt x="1964006" y="3894516"/>
                  <a:pt x="1979886" y="3872551"/>
                  <a:pt x="1996104" y="3849236"/>
                </a:cubicBezTo>
                <a:cubicBezTo>
                  <a:pt x="1987658" y="3846871"/>
                  <a:pt x="1979547" y="3843154"/>
                  <a:pt x="1971100" y="3836734"/>
                </a:cubicBezTo>
                <a:cubicBezTo>
                  <a:pt x="1954546" y="3866807"/>
                  <a:pt x="1937654" y="3896205"/>
                  <a:pt x="1921099" y="3924251"/>
                </a:cubicBezTo>
                <a:close/>
                <a:moveTo>
                  <a:pt x="1591688" y="3985074"/>
                </a:moveTo>
                <a:cubicBezTo>
                  <a:pt x="1609595" y="3937429"/>
                  <a:pt x="1627163" y="3888771"/>
                  <a:pt x="1644395" y="3839775"/>
                </a:cubicBezTo>
                <a:cubicBezTo>
                  <a:pt x="1632231" y="3804633"/>
                  <a:pt x="1619731" y="3766112"/>
                  <a:pt x="1606893" y="3723875"/>
                </a:cubicBezTo>
                <a:cubicBezTo>
                  <a:pt x="1605880" y="3726578"/>
                  <a:pt x="1605203" y="3729281"/>
                  <a:pt x="1604189" y="3731984"/>
                </a:cubicBezTo>
                <a:lnTo>
                  <a:pt x="1603850" y="3731984"/>
                </a:lnTo>
                <a:cubicBezTo>
                  <a:pt x="1588311" y="3781994"/>
                  <a:pt x="1573106" y="3829976"/>
                  <a:pt x="1558241" y="3876269"/>
                </a:cubicBezTo>
                <a:cubicBezTo>
                  <a:pt x="1569391" y="3915803"/>
                  <a:pt x="1580539" y="3952297"/>
                  <a:pt x="1591688" y="3985074"/>
                </a:cubicBezTo>
                <a:close/>
                <a:moveTo>
                  <a:pt x="1760279" y="4009065"/>
                </a:moveTo>
                <a:cubicBezTo>
                  <a:pt x="1779875" y="3972571"/>
                  <a:pt x="1799809" y="3933712"/>
                  <a:pt x="1819742" y="3892488"/>
                </a:cubicBezTo>
                <a:cubicBezTo>
                  <a:pt x="1808930" y="3875593"/>
                  <a:pt x="1798119" y="3855318"/>
                  <a:pt x="1786970" y="3832341"/>
                </a:cubicBezTo>
                <a:cubicBezTo>
                  <a:pt x="1769064" y="3876606"/>
                  <a:pt x="1750818" y="3921210"/>
                  <a:pt x="1732236" y="3965138"/>
                </a:cubicBezTo>
                <a:cubicBezTo>
                  <a:pt x="1741696" y="3983046"/>
                  <a:pt x="1751157" y="3997914"/>
                  <a:pt x="1760279" y="4009065"/>
                </a:cubicBezTo>
                <a:close/>
                <a:moveTo>
                  <a:pt x="1870758" y="4005010"/>
                </a:moveTo>
                <a:cubicBezTo>
                  <a:pt x="1873799" y="4002982"/>
                  <a:pt x="1877179" y="4000955"/>
                  <a:pt x="1880217" y="3998927"/>
                </a:cubicBezTo>
                <a:cubicBezTo>
                  <a:pt x="1891029" y="3986425"/>
                  <a:pt x="1902179" y="3972909"/>
                  <a:pt x="1913666" y="3959055"/>
                </a:cubicBezTo>
                <a:cubicBezTo>
                  <a:pt x="1908598" y="3959393"/>
                  <a:pt x="1904206" y="3959393"/>
                  <a:pt x="1899815" y="3959055"/>
                </a:cubicBezTo>
                <a:cubicBezTo>
                  <a:pt x="1890016" y="3974937"/>
                  <a:pt x="1880557" y="3990141"/>
                  <a:pt x="1870758" y="4005010"/>
                </a:cubicBezTo>
                <a:close/>
                <a:moveTo>
                  <a:pt x="1810282" y="4032380"/>
                </a:moveTo>
                <a:lnTo>
                  <a:pt x="1809944" y="4032042"/>
                </a:lnTo>
                <a:cubicBezTo>
                  <a:pt x="1828526" y="4005348"/>
                  <a:pt x="1847446" y="3976625"/>
                  <a:pt x="1866704" y="3945877"/>
                </a:cubicBezTo>
                <a:cubicBezTo>
                  <a:pt x="1858256" y="3940132"/>
                  <a:pt x="1850149" y="3932023"/>
                  <a:pt x="1841702" y="3922223"/>
                </a:cubicBezTo>
                <a:cubicBezTo>
                  <a:pt x="1823119" y="3960069"/>
                  <a:pt x="1804876" y="3995886"/>
                  <a:pt x="1786295" y="4030352"/>
                </a:cubicBezTo>
                <a:cubicBezTo>
                  <a:pt x="1788660" y="4031366"/>
                  <a:pt x="1791024" y="4032719"/>
                  <a:pt x="1793389" y="4033055"/>
                </a:cubicBezTo>
                <a:cubicBezTo>
                  <a:pt x="1798118" y="4034070"/>
                  <a:pt x="1803861" y="4033393"/>
                  <a:pt x="1810282" y="4032380"/>
                </a:cubicBezTo>
                <a:close/>
                <a:moveTo>
                  <a:pt x="1638313" y="4094217"/>
                </a:moveTo>
                <a:cubicBezTo>
                  <a:pt x="1656895" y="4054343"/>
                  <a:pt x="1675815" y="4011768"/>
                  <a:pt x="1695409" y="3966489"/>
                </a:cubicBezTo>
                <a:lnTo>
                  <a:pt x="1695748" y="3966489"/>
                </a:lnTo>
                <a:cubicBezTo>
                  <a:pt x="1684598" y="3943849"/>
                  <a:pt x="1673450" y="3917830"/>
                  <a:pt x="1662301" y="3888433"/>
                </a:cubicBezTo>
                <a:cubicBezTo>
                  <a:pt x="1644057" y="3939119"/>
                  <a:pt x="1626488" y="3987439"/>
                  <a:pt x="1609257" y="4033055"/>
                </a:cubicBezTo>
                <a:cubicBezTo>
                  <a:pt x="1618717" y="4057047"/>
                  <a:pt x="1628515" y="4077321"/>
                  <a:pt x="1638313" y="4094217"/>
                </a:cubicBezTo>
                <a:close/>
                <a:moveTo>
                  <a:pt x="1729533" y="4131385"/>
                </a:moveTo>
                <a:lnTo>
                  <a:pt x="1740891" y="4125372"/>
                </a:lnTo>
                <a:lnTo>
                  <a:pt x="1740683" y="4125642"/>
                </a:lnTo>
                <a:lnTo>
                  <a:pt x="1741022" y="4125303"/>
                </a:lnTo>
                <a:lnTo>
                  <a:pt x="1740891" y="4125372"/>
                </a:lnTo>
                <a:lnTo>
                  <a:pt x="1786295" y="4066508"/>
                </a:lnTo>
                <a:cubicBezTo>
                  <a:pt x="1780887" y="4065495"/>
                  <a:pt x="1775484" y="4063467"/>
                  <a:pt x="1770077" y="4060764"/>
                </a:cubicBezTo>
                <a:cubicBezTo>
                  <a:pt x="1756563" y="4085431"/>
                  <a:pt x="1743049" y="4108747"/>
                  <a:pt x="1729533" y="4131385"/>
                </a:cubicBezTo>
                <a:close/>
                <a:moveTo>
                  <a:pt x="1684938" y="4140510"/>
                </a:moveTo>
                <a:cubicBezTo>
                  <a:pt x="1703857" y="4109760"/>
                  <a:pt x="1723452" y="4076307"/>
                  <a:pt x="1743386" y="4040151"/>
                </a:cubicBezTo>
                <a:cubicBezTo>
                  <a:pt x="1733926" y="4030691"/>
                  <a:pt x="1724804" y="4018189"/>
                  <a:pt x="1715683" y="4003658"/>
                </a:cubicBezTo>
                <a:cubicBezTo>
                  <a:pt x="1697437" y="4045221"/>
                  <a:pt x="1678854" y="4086106"/>
                  <a:pt x="1660273" y="4125303"/>
                </a:cubicBezTo>
                <a:cubicBezTo>
                  <a:pt x="1668383" y="4133750"/>
                  <a:pt x="1676829" y="4138820"/>
                  <a:pt x="1684938" y="4140510"/>
                </a:cubicBezTo>
                <a:close/>
                <a:moveTo>
                  <a:pt x="1518037" y="4173961"/>
                </a:moveTo>
                <a:cubicBezTo>
                  <a:pt x="1536619" y="4129019"/>
                  <a:pt x="1555199" y="4082051"/>
                  <a:pt x="1573443" y="4033394"/>
                </a:cubicBezTo>
                <a:cubicBezTo>
                  <a:pt x="1562295" y="4003996"/>
                  <a:pt x="1551147" y="3971219"/>
                  <a:pt x="1539997" y="3933712"/>
                </a:cubicBezTo>
                <a:lnTo>
                  <a:pt x="1539997" y="3934050"/>
                </a:lnTo>
                <a:cubicBezTo>
                  <a:pt x="1522091" y="3989129"/>
                  <a:pt x="1505196" y="4041503"/>
                  <a:pt x="1488641" y="4091175"/>
                </a:cubicBezTo>
                <a:cubicBezTo>
                  <a:pt x="1498102" y="4122600"/>
                  <a:pt x="1507900" y="4150646"/>
                  <a:pt x="1518037" y="4173961"/>
                </a:cubicBezTo>
                <a:close/>
                <a:moveTo>
                  <a:pt x="1563984" y="4241880"/>
                </a:moveTo>
                <a:cubicBezTo>
                  <a:pt x="1582567" y="4208089"/>
                  <a:pt x="1601824" y="4170583"/>
                  <a:pt x="1621421" y="4129696"/>
                </a:cubicBezTo>
                <a:cubicBezTo>
                  <a:pt x="1611284" y="4115842"/>
                  <a:pt x="1601486" y="4098609"/>
                  <a:pt x="1592027" y="4078335"/>
                </a:cubicBezTo>
                <a:cubicBezTo>
                  <a:pt x="1573445" y="4126316"/>
                  <a:pt x="1555539" y="4171258"/>
                  <a:pt x="1538306" y="4213158"/>
                </a:cubicBezTo>
                <a:cubicBezTo>
                  <a:pt x="1546754" y="4225999"/>
                  <a:pt x="1555199" y="4235798"/>
                  <a:pt x="1563984" y="4241880"/>
                </a:cubicBezTo>
                <a:close/>
                <a:moveTo>
                  <a:pt x="1598445" y="4247286"/>
                </a:moveTo>
                <a:cubicBezTo>
                  <a:pt x="1604528" y="4245934"/>
                  <a:pt x="1611285" y="4243569"/>
                  <a:pt x="1618041" y="4239852"/>
                </a:cubicBezTo>
                <a:cubicBezTo>
                  <a:pt x="1633582" y="4219241"/>
                  <a:pt x="1649800" y="4195587"/>
                  <a:pt x="1666354" y="4169907"/>
                </a:cubicBezTo>
                <a:cubicBezTo>
                  <a:pt x="1659260" y="4166865"/>
                  <a:pt x="1652164" y="4162134"/>
                  <a:pt x="1645408" y="4156391"/>
                </a:cubicBezTo>
                <a:cubicBezTo>
                  <a:pt x="1629866" y="4188153"/>
                  <a:pt x="1613987" y="4218565"/>
                  <a:pt x="1598445" y="4247286"/>
                </a:cubicBezTo>
                <a:close/>
                <a:moveTo>
                  <a:pt x="1570065" y="4297972"/>
                </a:moveTo>
                <a:lnTo>
                  <a:pt x="1570620" y="4297024"/>
                </a:lnTo>
                <a:lnTo>
                  <a:pt x="1583918" y="4282429"/>
                </a:lnTo>
                <a:cubicBezTo>
                  <a:pt x="1582229" y="4282428"/>
                  <a:pt x="1580877" y="4282429"/>
                  <a:pt x="1579188" y="4282429"/>
                </a:cubicBezTo>
                <a:lnTo>
                  <a:pt x="1570620" y="4297024"/>
                </a:lnTo>
                <a:lnTo>
                  <a:pt x="1570066" y="4297634"/>
                </a:lnTo>
                <a:close/>
                <a:moveTo>
                  <a:pt x="1445397" y="4339534"/>
                </a:moveTo>
                <a:cubicBezTo>
                  <a:pt x="1463641" y="4301350"/>
                  <a:pt x="1482222" y="4259451"/>
                  <a:pt x="1501143" y="4214848"/>
                </a:cubicBezTo>
                <a:lnTo>
                  <a:pt x="1470923" y="4144998"/>
                </a:lnTo>
                <a:lnTo>
                  <a:pt x="1471075" y="4144564"/>
                </a:lnTo>
                <a:lnTo>
                  <a:pt x="1470736" y="4144564"/>
                </a:lnTo>
                <a:lnTo>
                  <a:pt x="1470923" y="4144998"/>
                </a:lnTo>
                <a:lnTo>
                  <a:pt x="1418706" y="4294930"/>
                </a:lnTo>
                <a:cubicBezTo>
                  <a:pt x="1427153" y="4313515"/>
                  <a:pt x="1435935" y="4329059"/>
                  <a:pt x="1445397" y="4339534"/>
                </a:cubicBezTo>
                <a:close/>
                <a:moveTo>
                  <a:pt x="1474452" y="4356767"/>
                </a:moveTo>
                <a:cubicBezTo>
                  <a:pt x="1481208" y="4357443"/>
                  <a:pt x="1488641" y="4356429"/>
                  <a:pt x="1496751" y="4353725"/>
                </a:cubicBezTo>
                <a:cubicBezTo>
                  <a:pt x="1512967" y="4330073"/>
                  <a:pt x="1530199" y="4302365"/>
                  <a:pt x="1547766" y="4271277"/>
                </a:cubicBezTo>
                <a:cubicBezTo>
                  <a:pt x="1539321" y="4265870"/>
                  <a:pt x="1531211" y="4258437"/>
                  <a:pt x="1523441" y="4248976"/>
                </a:cubicBezTo>
                <a:cubicBezTo>
                  <a:pt x="1506547" y="4287835"/>
                  <a:pt x="1490332" y="4323990"/>
                  <a:pt x="1474452" y="4356767"/>
                </a:cubicBezTo>
                <a:close/>
                <a:moveTo>
                  <a:pt x="1438639" y="4426712"/>
                </a:moveTo>
                <a:cubicBezTo>
                  <a:pt x="1448775" y="4416576"/>
                  <a:pt x="1459248" y="4404412"/>
                  <a:pt x="1470398" y="4390219"/>
                </a:cubicBezTo>
                <a:cubicBezTo>
                  <a:pt x="1469046" y="4390219"/>
                  <a:pt x="1467695" y="4390220"/>
                  <a:pt x="1466343" y="4390219"/>
                </a:cubicBezTo>
                <a:cubicBezTo>
                  <a:pt x="1463640" y="4389882"/>
                  <a:pt x="1461277" y="4388530"/>
                  <a:pt x="1458911" y="4387854"/>
                </a:cubicBezTo>
                <a:cubicBezTo>
                  <a:pt x="1452154" y="4401370"/>
                  <a:pt x="1445396" y="4414210"/>
                  <a:pt x="1438639" y="4426712"/>
                </a:cubicBezTo>
                <a:close/>
                <a:moveTo>
                  <a:pt x="1378501" y="4464558"/>
                </a:moveTo>
                <a:cubicBezTo>
                  <a:pt x="1395057" y="4437526"/>
                  <a:pt x="1412286" y="4406101"/>
                  <a:pt x="1429854" y="4370958"/>
                </a:cubicBezTo>
                <a:cubicBezTo>
                  <a:pt x="1420395" y="4362511"/>
                  <a:pt x="1411274" y="4351022"/>
                  <a:pt x="1402826" y="4337168"/>
                </a:cubicBezTo>
                <a:cubicBezTo>
                  <a:pt x="1386272" y="4382109"/>
                  <a:pt x="1370054" y="4422996"/>
                  <a:pt x="1354174" y="4460165"/>
                </a:cubicBezTo>
                <a:cubicBezTo>
                  <a:pt x="1357891" y="4462193"/>
                  <a:pt x="1361609" y="4463881"/>
                  <a:pt x="1365325" y="4464558"/>
                </a:cubicBezTo>
                <a:cubicBezTo>
                  <a:pt x="1369380" y="4465234"/>
                  <a:pt x="1373770" y="4465234"/>
                  <a:pt x="1378501" y="4464558"/>
                </a:cubicBezTo>
                <a:close/>
                <a:moveTo>
                  <a:pt x="1313632" y="4549034"/>
                </a:moveTo>
                <a:cubicBezTo>
                  <a:pt x="1327484" y="4536193"/>
                  <a:pt x="1342012" y="4518961"/>
                  <a:pt x="1357217" y="4497334"/>
                </a:cubicBezTo>
                <a:cubicBezTo>
                  <a:pt x="1351472" y="4495983"/>
                  <a:pt x="1346067" y="4494293"/>
                  <a:pt x="1340660" y="4491590"/>
                </a:cubicBezTo>
                <a:cubicBezTo>
                  <a:pt x="1331540" y="4511865"/>
                  <a:pt x="1322416" y="4531126"/>
                  <a:pt x="1313632" y="4548697"/>
                </a:cubicBezTo>
                <a:close/>
                <a:moveTo>
                  <a:pt x="5814562" y="7586107"/>
                </a:moveTo>
                <a:cubicBezTo>
                  <a:pt x="5706783" y="7476288"/>
                  <a:pt x="5602724" y="7363090"/>
                  <a:pt x="5502382" y="7246175"/>
                </a:cubicBezTo>
                <a:cubicBezTo>
                  <a:pt x="4990190" y="6650453"/>
                  <a:pt x="4559760" y="5947953"/>
                  <a:pt x="4186429" y="5099140"/>
                </a:cubicBezTo>
                <a:cubicBezTo>
                  <a:pt x="3921549" y="4493618"/>
                  <a:pt x="3727620" y="3927292"/>
                  <a:pt x="3556665" y="3427872"/>
                </a:cubicBezTo>
                <a:cubicBezTo>
                  <a:pt x="3496864" y="3253851"/>
                  <a:pt x="3439764" y="3086589"/>
                  <a:pt x="3384695" y="2933856"/>
                </a:cubicBezTo>
                <a:cubicBezTo>
                  <a:pt x="3383004" y="2934871"/>
                  <a:pt x="3381315" y="2935546"/>
                  <a:pt x="3379627" y="2936222"/>
                </a:cubicBezTo>
                <a:cubicBezTo>
                  <a:pt x="3347868" y="2959200"/>
                  <a:pt x="3314421" y="2980488"/>
                  <a:pt x="3280634" y="2999748"/>
                </a:cubicBezTo>
                <a:cubicBezTo>
                  <a:pt x="3315097" y="3099092"/>
                  <a:pt x="3350571" y="3203504"/>
                  <a:pt x="3387735" y="3312647"/>
                </a:cubicBezTo>
                <a:cubicBezTo>
                  <a:pt x="3763093" y="4416913"/>
                  <a:pt x="4276636" y="5929030"/>
                  <a:pt x="5427376" y="7194476"/>
                </a:cubicBezTo>
                <a:lnTo>
                  <a:pt x="5427715" y="7194476"/>
                </a:lnTo>
                <a:cubicBezTo>
                  <a:pt x="5550694" y="7329976"/>
                  <a:pt x="5680093" y="7460406"/>
                  <a:pt x="5814562" y="7586107"/>
                </a:cubicBezTo>
                <a:close/>
                <a:moveTo>
                  <a:pt x="5945650" y="7669906"/>
                </a:moveTo>
                <a:cubicBezTo>
                  <a:pt x="5827062" y="7542855"/>
                  <a:pt x="5712529" y="7411410"/>
                  <a:pt x="5602048" y="7275235"/>
                </a:cubicBezTo>
                <a:cubicBezTo>
                  <a:pt x="5109115" y="6667348"/>
                  <a:pt x="4697607" y="5960454"/>
                  <a:pt x="4343194" y="5115022"/>
                </a:cubicBezTo>
                <a:cubicBezTo>
                  <a:pt x="4105342" y="4546331"/>
                  <a:pt x="3922563" y="4014471"/>
                  <a:pt x="3761405" y="3544785"/>
                </a:cubicBezTo>
                <a:cubicBezTo>
                  <a:pt x="3676604" y="3297778"/>
                  <a:pt x="3595856" y="3063273"/>
                  <a:pt x="3519162" y="2859518"/>
                </a:cubicBezTo>
                <a:cubicBezTo>
                  <a:pt x="3486391" y="2880805"/>
                  <a:pt x="3451589" y="2900743"/>
                  <a:pt x="3415101" y="2918989"/>
                </a:cubicBezTo>
                <a:cubicBezTo>
                  <a:pt x="3470510" y="3073074"/>
                  <a:pt x="3528283" y="3241349"/>
                  <a:pt x="3588422" y="3417058"/>
                </a:cubicBezTo>
                <a:cubicBezTo>
                  <a:pt x="3759379" y="3916141"/>
                  <a:pt x="3953308" y="4481453"/>
                  <a:pt x="4217174" y="5085624"/>
                </a:cubicBezTo>
                <a:cubicBezTo>
                  <a:pt x="4589154" y="5931395"/>
                  <a:pt x="5017895" y="6630855"/>
                  <a:pt x="5527721" y="7224211"/>
                </a:cubicBezTo>
                <a:cubicBezTo>
                  <a:pt x="5660498" y="7378972"/>
                  <a:pt x="5800033" y="7527649"/>
                  <a:pt x="5945650" y="7669906"/>
                </a:cubicBezTo>
                <a:close/>
                <a:moveTo>
                  <a:pt x="6079103" y="7760802"/>
                </a:moveTo>
                <a:cubicBezTo>
                  <a:pt x="5950716" y="7617193"/>
                  <a:pt x="5824697" y="7465812"/>
                  <a:pt x="5702054" y="7304633"/>
                </a:cubicBezTo>
                <a:cubicBezTo>
                  <a:pt x="5231418" y="6686608"/>
                  <a:pt x="4838493" y="5975660"/>
                  <a:pt x="4500635" y="5130903"/>
                </a:cubicBezTo>
                <a:cubicBezTo>
                  <a:pt x="4288801" y="4601071"/>
                  <a:pt x="4118181" y="4104353"/>
                  <a:pt x="3967497" y="3666093"/>
                </a:cubicBezTo>
                <a:cubicBezTo>
                  <a:pt x="3853641" y="3334609"/>
                  <a:pt x="3754985" y="3048068"/>
                  <a:pt x="3658020" y="2801399"/>
                </a:cubicBezTo>
                <a:cubicBezTo>
                  <a:pt x="3655994" y="2796330"/>
                  <a:pt x="3654305" y="2791937"/>
                  <a:pt x="3652277" y="2786869"/>
                </a:cubicBezTo>
                <a:cubicBezTo>
                  <a:pt x="3621532" y="2804440"/>
                  <a:pt x="3588423" y="2820659"/>
                  <a:pt x="3554297" y="2835527"/>
                </a:cubicBezTo>
                <a:cubicBezTo>
                  <a:pt x="3552272" y="2836879"/>
                  <a:pt x="3550244" y="2838568"/>
                  <a:pt x="3548219" y="2839920"/>
                </a:cubicBezTo>
                <a:cubicBezTo>
                  <a:pt x="3625924" y="3046041"/>
                  <a:pt x="3707686" y="3283248"/>
                  <a:pt x="3793500" y="3533635"/>
                </a:cubicBezTo>
                <a:cubicBezTo>
                  <a:pt x="3954320" y="4002644"/>
                  <a:pt x="4136765" y="4534503"/>
                  <a:pt x="4374615" y="5101843"/>
                </a:cubicBezTo>
                <a:cubicBezTo>
                  <a:pt x="4727674" y="5944235"/>
                  <a:pt x="5137834" y="6648425"/>
                  <a:pt x="5628402" y="7253948"/>
                </a:cubicBezTo>
                <a:lnTo>
                  <a:pt x="5628402" y="7254285"/>
                </a:lnTo>
                <a:cubicBezTo>
                  <a:pt x="5771316" y="7431008"/>
                  <a:pt x="5921999" y="7599622"/>
                  <a:pt x="6079103" y="7760802"/>
                </a:cubicBezTo>
                <a:close/>
                <a:moveTo>
                  <a:pt x="6190258" y="7832776"/>
                </a:moveTo>
                <a:cubicBezTo>
                  <a:pt x="6058493" y="7676327"/>
                  <a:pt x="5928756" y="7510416"/>
                  <a:pt x="5802060" y="7333354"/>
                </a:cubicBezTo>
                <a:cubicBezTo>
                  <a:pt x="5353724" y="6706206"/>
                  <a:pt x="4979378" y="5990866"/>
                  <a:pt x="4657740" y="5146446"/>
                </a:cubicBezTo>
                <a:cubicBezTo>
                  <a:pt x="4476985" y="4672368"/>
                  <a:pt x="4323599" y="4224309"/>
                  <a:pt x="4188457" y="3829300"/>
                </a:cubicBezTo>
                <a:cubicBezTo>
                  <a:pt x="4053989" y="3436994"/>
                  <a:pt x="3938103" y="3098416"/>
                  <a:pt x="3824246" y="2814915"/>
                </a:cubicBezTo>
                <a:cubicBezTo>
                  <a:pt x="3810395" y="2780787"/>
                  <a:pt x="3796881" y="2748010"/>
                  <a:pt x="3783704" y="2716586"/>
                </a:cubicBezTo>
                <a:cubicBezTo>
                  <a:pt x="3762081" y="2727398"/>
                  <a:pt x="3739444" y="2737197"/>
                  <a:pt x="3715793" y="2746659"/>
                </a:cubicBezTo>
                <a:cubicBezTo>
                  <a:pt x="3704981" y="2754430"/>
                  <a:pt x="3693495" y="2761864"/>
                  <a:pt x="3681672" y="2769298"/>
                </a:cubicBezTo>
                <a:cubicBezTo>
                  <a:pt x="3684373" y="2776056"/>
                  <a:pt x="3686740" y="2782138"/>
                  <a:pt x="3689441" y="2788897"/>
                </a:cubicBezTo>
                <a:cubicBezTo>
                  <a:pt x="3786744" y="3036241"/>
                  <a:pt x="3885062" y="3323122"/>
                  <a:pt x="3999256" y="3654942"/>
                </a:cubicBezTo>
                <a:cubicBezTo>
                  <a:pt x="4149602" y="4092527"/>
                  <a:pt x="4320220" y="4588907"/>
                  <a:pt x="4531718" y="5118063"/>
                </a:cubicBezTo>
                <a:cubicBezTo>
                  <a:pt x="4868223" y="5960116"/>
                  <a:pt x="5259799" y="6668361"/>
                  <a:pt x="5728745" y="7283683"/>
                </a:cubicBezTo>
                <a:lnTo>
                  <a:pt x="5729082" y="7283683"/>
                </a:lnTo>
                <a:cubicBezTo>
                  <a:pt x="5878416" y="7480005"/>
                  <a:pt x="6032816" y="7662472"/>
                  <a:pt x="6190258" y="7832776"/>
                </a:cubicBezTo>
                <a:close/>
                <a:moveTo>
                  <a:pt x="6298708" y="7908804"/>
                </a:moveTo>
                <a:cubicBezTo>
                  <a:pt x="6164242" y="7738500"/>
                  <a:pt x="6031465" y="7556709"/>
                  <a:pt x="5901390" y="7362414"/>
                </a:cubicBezTo>
                <a:cubicBezTo>
                  <a:pt x="5482111" y="6735266"/>
                  <a:pt x="5116210" y="5994921"/>
                  <a:pt x="4814504" y="5162666"/>
                </a:cubicBezTo>
                <a:cubicBezTo>
                  <a:pt x="4668550" y="4760561"/>
                  <a:pt x="4538137" y="4375352"/>
                  <a:pt x="4422928" y="4035759"/>
                </a:cubicBezTo>
                <a:cubicBezTo>
                  <a:pt x="4263122" y="3564384"/>
                  <a:pt x="4124939" y="3157211"/>
                  <a:pt x="3990133" y="2828770"/>
                </a:cubicBezTo>
                <a:cubicBezTo>
                  <a:pt x="3963442" y="2763892"/>
                  <a:pt x="3937429" y="2703745"/>
                  <a:pt x="3912090" y="2647653"/>
                </a:cubicBezTo>
                <a:cubicBezTo>
                  <a:pt x="3901953" y="2651708"/>
                  <a:pt x="3891818" y="2655763"/>
                  <a:pt x="3881344" y="2659480"/>
                </a:cubicBezTo>
                <a:cubicBezTo>
                  <a:pt x="3860397" y="2674347"/>
                  <a:pt x="3838099" y="2688202"/>
                  <a:pt x="3813773" y="2701379"/>
                </a:cubicBezTo>
                <a:cubicBezTo>
                  <a:pt x="3827626" y="2734157"/>
                  <a:pt x="3841478" y="2767947"/>
                  <a:pt x="3855330" y="2802413"/>
                </a:cubicBezTo>
                <a:cubicBezTo>
                  <a:pt x="3969862" y="3086589"/>
                  <a:pt x="4085748" y="3425844"/>
                  <a:pt x="4220214" y="3818487"/>
                </a:cubicBezTo>
                <a:cubicBezTo>
                  <a:pt x="4355358" y="4213158"/>
                  <a:pt x="4508743" y="4660879"/>
                  <a:pt x="4689160" y="5134618"/>
                </a:cubicBezTo>
                <a:cubicBezTo>
                  <a:pt x="5010125" y="5976336"/>
                  <a:pt x="5382779" y="6688973"/>
                  <a:pt x="5829426" y="7313756"/>
                </a:cubicBezTo>
                <a:lnTo>
                  <a:pt x="5828750" y="7313756"/>
                </a:lnTo>
                <a:cubicBezTo>
                  <a:pt x="5981462" y="7527311"/>
                  <a:pt x="6138566" y="7724985"/>
                  <a:pt x="6298708" y="7908804"/>
                </a:cubicBezTo>
                <a:close/>
                <a:moveTo>
                  <a:pt x="6406487" y="7988210"/>
                </a:moveTo>
                <a:cubicBezTo>
                  <a:pt x="6269991" y="7803041"/>
                  <a:pt x="6134512" y="7604353"/>
                  <a:pt x="6001733" y="7391136"/>
                </a:cubicBezTo>
                <a:cubicBezTo>
                  <a:pt x="5605089" y="6754864"/>
                  <a:pt x="5258786" y="6010127"/>
                  <a:pt x="4971946" y="5178209"/>
                </a:cubicBezTo>
                <a:cubicBezTo>
                  <a:pt x="4866536" y="4872069"/>
                  <a:pt x="4770920" y="4585190"/>
                  <a:pt x="4678685" y="4308109"/>
                </a:cubicBezTo>
                <a:cubicBezTo>
                  <a:pt x="4485433" y="3728943"/>
                  <a:pt x="4318870" y="3228508"/>
                  <a:pt x="4156697" y="2842285"/>
                </a:cubicBezTo>
                <a:cubicBezTo>
                  <a:pt x="4118857" y="2752403"/>
                  <a:pt x="4080004" y="2664210"/>
                  <a:pt x="4039124" y="2580411"/>
                </a:cubicBezTo>
                <a:cubicBezTo>
                  <a:pt x="4011418" y="2600347"/>
                  <a:pt x="3978984" y="2617918"/>
                  <a:pt x="3943848" y="2634136"/>
                </a:cubicBezTo>
                <a:cubicBezTo>
                  <a:pt x="3970538" y="2693608"/>
                  <a:pt x="3996215" y="2754430"/>
                  <a:pt x="4021555" y="2815929"/>
                </a:cubicBezTo>
                <a:cubicBezTo>
                  <a:pt x="4156698" y="3145046"/>
                  <a:pt x="4294880" y="3552896"/>
                  <a:pt x="4455026" y="4024608"/>
                </a:cubicBezTo>
                <a:cubicBezTo>
                  <a:pt x="4569897" y="4364201"/>
                  <a:pt x="4700647" y="4749072"/>
                  <a:pt x="4846263" y="5150839"/>
                </a:cubicBezTo>
                <a:cubicBezTo>
                  <a:pt x="5147293" y="5980729"/>
                  <a:pt x="5511840" y="6718371"/>
                  <a:pt x="5929771" y="7343491"/>
                </a:cubicBezTo>
                <a:cubicBezTo>
                  <a:pt x="6085185" y="7575970"/>
                  <a:pt x="6244653" y="7789862"/>
                  <a:pt x="6406487" y="7988210"/>
                </a:cubicBezTo>
                <a:close/>
                <a:moveTo>
                  <a:pt x="6524061" y="8087217"/>
                </a:moveTo>
                <a:cubicBezTo>
                  <a:pt x="6382161" y="7881772"/>
                  <a:pt x="6240936" y="7660445"/>
                  <a:pt x="6102077" y="7420196"/>
                </a:cubicBezTo>
                <a:cubicBezTo>
                  <a:pt x="5728407" y="6775139"/>
                  <a:pt x="5401362" y="6026009"/>
                  <a:pt x="5129387" y="5194091"/>
                </a:cubicBezTo>
                <a:cubicBezTo>
                  <a:pt x="5072290" y="5020071"/>
                  <a:pt x="5017557" y="4851457"/>
                  <a:pt x="4964850" y="4688248"/>
                </a:cubicBezTo>
                <a:cubicBezTo>
                  <a:pt x="4727000" y="3953311"/>
                  <a:pt x="4521244" y="3318729"/>
                  <a:pt x="4322923" y="2856140"/>
                </a:cubicBezTo>
                <a:cubicBezTo>
                  <a:pt x="4268528" y="2728749"/>
                  <a:pt x="4215823" y="2618255"/>
                  <a:pt x="4164469" y="2523305"/>
                </a:cubicBezTo>
                <a:cubicBezTo>
                  <a:pt x="4136764" y="2539524"/>
                  <a:pt x="4104668" y="2554392"/>
                  <a:pt x="4069531" y="2567232"/>
                </a:cubicBezTo>
                <a:cubicBezTo>
                  <a:pt x="4108045" y="2645625"/>
                  <a:pt x="4147237" y="2732467"/>
                  <a:pt x="4188118" y="2829445"/>
                </a:cubicBezTo>
                <a:cubicBezTo>
                  <a:pt x="4350627" y="3216682"/>
                  <a:pt x="4517527" y="3717454"/>
                  <a:pt x="4710782" y="4297633"/>
                </a:cubicBezTo>
                <a:cubicBezTo>
                  <a:pt x="4803017" y="4574714"/>
                  <a:pt x="4898631" y="4861257"/>
                  <a:pt x="5004043" y="5167397"/>
                </a:cubicBezTo>
                <a:cubicBezTo>
                  <a:pt x="5289869" y="5996949"/>
                  <a:pt x="5635160" y="6739321"/>
                  <a:pt x="6030452" y="7373565"/>
                </a:cubicBezTo>
                <a:lnTo>
                  <a:pt x="6031128" y="7373228"/>
                </a:lnTo>
                <a:cubicBezTo>
                  <a:pt x="6192284" y="7632399"/>
                  <a:pt x="6357497" y="7869607"/>
                  <a:pt x="6524061" y="8087217"/>
                </a:cubicBezTo>
                <a:close/>
                <a:moveTo>
                  <a:pt x="6626769" y="8176760"/>
                </a:moveTo>
                <a:cubicBezTo>
                  <a:pt x="6484530" y="7954082"/>
                  <a:pt x="6342293" y="7712820"/>
                  <a:pt x="6201407" y="7449593"/>
                </a:cubicBezTo>
                <a:cubicBezTo>
                  <a:pt x="5851387" y="6795751"/>
                  <a:pt x="5543601" y="6042227"/>
                  <a:pt x="5286153" y="5210310"/>
                </a:cubicBezTo>
                <a:cubicBezTo>
                  <a:pt x="4991879" y="4259451"/>
                  <a:pt x="4737811" y="3438346"/>
                  <a:pt x="4488811" y="2869993"/>
                </a:cubicBezTo>
                <a:cubicBezTo>
                  <a:pt x="4418198" y="2708813"/>
                  <a:pt x="4350964" y="2575004"/>
                  <a:pt x="4285420" y="2465185"/>
                </a:cubicBezTo>
                <a:cubicBezTo>
                  <a:pt x="4261433" y="2476336"/>
                  <a:pt x="4234742" y="2486135"/>
                  <a:pt x="4205687" y="2494921"/>
                </a:cubicBezTo>
                <a:cubicBezTo>
                  <a:pt x="4201633" y="2497962"/>
                  <a:pt x="4197577" y="2501003"/>
                  <a:pt x="4193524" y="2504045"/>
                </a:cubicBezTo>
                <a:cubicBezTo>
                  <a:pt x="4250284" y="2609469"/>
                  <a:pt x="4303328" y="2725032"/>
                  <a:pt x="4353666" y="2842623"/>
                </a:cubicBezTo>
                <a:cubicBezTo>
                  <a:pt x="4552664" y="3306902"/>
                  <a:pt x="4758420" y="3942160"/>
                  <a:pt x="4996610" y="4677775"/>
                </a:cubicBezTo>
                <a:cubicBezTo>
                  <a:pt x="5049653" y="4840644"/>
                  <a:pt x="5104385" y="5009596"/>
                  <a:pt x="5161145" y="5183616"/>
                </a:cubicBezTo>
                <a:cubicBezTo>
                  <a:pt x="5432444" y="6013505"/>
                  <a:pt x="5758478" y="6760272"/>
                  <a:pt x="6130796" y="7403301"/>
                </a:cubicBezTo>
                <a:lnTo>
                  <a:pt x="6130794" y="7403638"/>
                </a:lnTo>
                <a:cubicBezTo>
                  <a:pt x="6293980" y="7685787"/>
                  <a:pt x="6459867" y="7942594"/>
                  <a:pt x="6626769" y="8176760"/>
                </a:cubicBezTo>
                <a:close/>
                <a:moveTo>
                  <a:pt x="6724070" y="8264616"/>
                </a:moveTo>
                <a:cubicBezTo>
                  <a:pt x="6578793" y="8017608"/>
                  <a:pt x="6437568" y="7755397"/>
                  <a:pt x="6301074" y="7477977"/>
                </a:cubicBezTo>
                <a:cubicBezTo>
                  <a:pt x="5975042" y="6816025"/>
                  <a:pt x="5686175" y="6058109"/>
                  <a:pt x="5442918" y="5225853"/>
                </a:cubicBezTo>
                <a:cubicBezTo>
                  <a:pt x="5148984" y="4219916"/>
                  <a:pt x="4902348" y="3436657"/>
                  <a:pt x="4654699" y="2883510"/>
                </a:cubicBezTo>
                <a:cubicBezTo>
                  <a:pt x="4566180" y="2685160"/>
                  <a:pt x="4482730" y="2528373"/>
                  <a:pt x="4400630" y="2407404"/>
                </a:cubicBezTo>
                <a:cubicBezTo>
                  <a:pt x="4388129" y="2411459"/>
                  <a:pt x="4374614" y="2415514"/>
                  <a:pt x="4360425" y="2419231"/>
                </a:cubicBezTo>
                <a:cubicBezTo>
                  <a:pt x="4347247" y="2430381"/>
                  <a:pt x="4332044" y="2440519"/>
                  <a:pt x="4315152" y="2449979"/>
                </a:cubicBezTo>
                <a:cubicBezTo>
                  <a:pt x="4381709" y="2560811"/>
                  <a:pt x="4448943" y="2695298"/>
                  <a:pt x="4519557" y="2856139"/>
                </a:cubicBezTo>
                <a:cubicBezTo>
                  <a:pt x="4769570" y="3426182"/>
                  <a:pt x="5023638" y="4248301"/>
                  <a:pt x="5318250" y="5199835"/>
                </a:cubicBezTo>
                <a:cubicBezTo>
                  <a:pt x="5575020" y="6029725"/>
                  <a:pt x="5882132" y="6781222"/>
                  <a:pt x="6231139" y="7433036"/>
                </a:cubicBezTo>
                <a:lnTo>
                  <a:pt x="6230801" y="7433374"/>
                </a:lnTo>
                <a:cubicBezTo>
                  <a:pt x="6393985" y="7738163"/>
                  <a:pt x="6559196" y="8013891"/>
                  <a:pt x="6724070" y="8264616"/>
                </a:cubicBezTo>
                <a:close/>
                <a:moveTo>
                  <a:pt x="6808196" y="8338279"/>
                </a:moveTo>
                <a:cubicBezTo>
                  <a:pt x="6670352" y="8079106"/>
                  <a:pt x="6534872" y="7802026"/>
                  <a:pt x="6401756" y="7506699"/>
                </a:cubicBezTo>
                <a:cubicBezTo>
                  <a:pt x="6100050" y="6836637"/>
                  <a:pt x="5830777" y="6074666"/>
                  <a:pt x="5601034" y="5241397"/>
                </a:cubicBezTo>
                <a:cubicBezTo>
                  <a:pt x="5293585" y="4126993"/>
                  <a:pt x="5053368" y="3403880"/>
                  <a:pt x="4821600" y="2897025"/>
                </a:cubicBezTo>
                <a:cubicBezTo>
                  <a:pt x="4713148" y="2659818"/>
                  <a:pt x="4610439" y="2480729"/>
                  <a:pt x="4508068" y="2351312"/>
                </a:cubicBezTo>
                <a:cubicBezTo>
                  <a:pt x="4489150" y="2368207"/>
                  <a:pt x="4464147" y="2382737"/>
                  <a:pt x="4433739" y="2395240"/>
                </a:cubicBezTo>
                <a:cubicBezTo>
                  <a:pt x="4515839" y="2517560"/>
                  <a:pt x="4598613" y="2674010"/>
                  <a:pt x="4686119" y="2869655"/>
                </a:cubicBezTo>
                <a:cubicBezTo>
                  <a:pt x="4934444" y="3424830"/>
                  <a:pt x="5181417" y="4209104"/>
                  <a:pt x="5476027" y="5216392"/>
                </a:cubicBezTo>
                <a:cubicBezTo>
                  <a:pt x="5718610" y="6046958"/>
                  <a:pt x="6006801" y="6802847"/>
                  <a:pt x="6331820" y="7463109"/>
                </a:cubicBezTo>
                <a:lnTo>
                  <a:pt x="6332156" y="7462771"/>
                </a:lnTo>
                <a:cubicBezTo>
                  <a:pt x="6485207" y="7773981"/>
                  <a:pt x="6644336" y="8065928"/>
                  <a:pt x="6808196" y="8338279"/>
                </a:cubicBezTo>
                <a:close/>
                <a:moveTo>
                  <a:pt x="6889622" y="8412617"/>
                </a:moveTo>
                <a:cubicBezTo>
                  <a:pt x="6758870" y="8140268"/>
                  <a:pt x="6629471" y="7847981"/>
                  <a:pt x="6501761" y="7535758"/>
                </a:cubicBezTo>
                <a:cubicBezTo>
                  <a:pt x="6224719" y="6858263"/>
                  <a:pt x="5974366" y="6091561"/>
                  <a:pt x="5758138" y="5257279"/>
                </a:cubicBezTo>
                <a:cubicBezTo>
                  <a:pt x="5484812" y="4203021"/>
                  <a:pt x="5233109" y="3435304"/>
                  <a:pt x="4987824" y="2910542"/>
                </a:cubicBezTo>
                <a:cubicBezTo>
                  <a:pt x="4860453" y="2637516"/>
                  <a:pt x="4740513" y="2440857"/>
                  <a:pt x="4619562" y="2309412"/>
                </a:cubicBezTo>
                <a:cubicBezTo>
                  <a:pt x="4598614" y="2321239"/>
                  <a:pt x="4572938" y="2331037"/>
                  <a:pt x="4543205" y="2339148"/>
                </a:cubicBezTo>
                <a:cubicBezTo>
                  <a:pt x="4643887" y="2469240"/>
                  <a:pt x="4744907" y="2647653"/>
                  <a:pt x="4852344" y="2882834"/>
                </a:cubicBezTo>
                <a:cubicBezTo>
                  <a:pt x="5084790" y="3391716"/>
                  <a:pt x="5325682" y="4116518"/>
                  <a:pt x="5633469" y="5232612"/>
                </a:cubicBezTo>
                <a:cubicBezTo>
                  <a:pt x="5862537" y="6064191"/>
                  <a:pt x="6131470" y="6824811"/>
                  <a:pt x="6432501" y="7493183"/>
                </a:cubicBezTo>
                <a:cubicBezTo>
                  <a:pt x="6580145" y="7821287"/>
                  <a:pt x="6730829" y="8126751"/>
                  <a:pt x="6884553" y="8409576"/>
                </a:cubicBezTo>
                <a:lnTo>
                  <a:pt x="6884892" y="8409576"/>
                </a:lnTo>
                <a:cubicBezTo>
                  <a:pt x="6886242" y="8410589"/>
                  <a:pt x="6887933" y="8411604"/>
                  <a:pt x="6889622" y="8412617"/>
                </a:cubicBezTo>
                <a:close/>
                <a:moveTo>
                  <a:pt x="6950436" y="8451138"/>
                </a:moveTo>
                <a:cubicBezTo>
                  <a:pt x="6834551" y="8177099"/>
                  <a:pt x="6717988" y="7881772"/>
                  <a:pt x="6601092" y="7564818"/>
                </a:cubicBezTo>
                <a:cubicBezTo>
                  <a:pt x="6348712" y="6880902"/>
                  <a:pt x="6117955" y="6110146"/>
                  <a:pt x="5914567" y="5273498"/>
                </a:cubicBezTo>
                <a:cubicBezTo>
                  <a:pt x="5663876" y="4240867"/>
                  <a:pt x="5414876" y="3472475"/>
                  <a:pt x="5153375" y="2924734"/>
                </a:cubicBezTo>
                <a:cubicBezTo>
                  <a:pt x="5002016" y="2607781"/>
                  <a:pt x="4861129" y="2393888"/>
                  <a:pt x="4715851" y="2265146"/>
                </a:cubicBezTo>
                <a:cubicBezTo>
                  <a:pt x="4698957" y="2270216"/>
                  <a:pt x="4680375" y="2274608"/>
                  <a:pt x="4660104" y="2278325"/>
                </a:cubicBezTo>
                <a:cubicBezTo>
                  <a:pt x="4656050" y="2282718"/>
                  <a:pt x="4652334" y="2287110"/>
                  <a:pt x="4647265" y="2291166"/>
                </a:cubicBezTo>
                <a:cubicBezTo>
                  <a:pt x="4769907" y="2425651"/>
                  <a:pt x="4890523" y="2623662"/>
                  <a:pt x="5017896" y="2896350"/>
                </a:cubicBezTo>
                <a:cubicBezTo>
                  <a:pt x="5263853" y="3423141"/>
                  <a:pt x="5516572" y="4192545"/>
                  <a:pt x="5790235" y="5248831"/>
                </a:cubicBezTo>
                <a:cubicBezTo>
                  <a:pt x="6006126" y="6081762"/>
                  <a:pt x="6255803" y="6846774"/>
                  <a:pt x="6532507" y="7522918"/>
                </a:cubicBezTo>
                <a:cubicBezTo>
                  <a:pt x="6667987" y="7853387"/>
                  <a:pt x="6804820" y="8160879"/>
                  <a:pt x="6943002" y="8446070"/>
                </a:cubicBezTo>
                <a:lnTo>
                  <a:pt x="6942664" y="8446407"/>
                </a:lnTo>
                <a:cubicBezTo>
                  <a:pt x="6945030" y="8448097"/>
                  <a:pt x="6947733" y="8449449"/>
                  <a:pt x="6950436" y="8451138"/>
                </a:cubicBezTo>
                <a:close/>
                <a:moveTo>
                  <a:pt x="7012264" y="8488645"/>
                </a:moveTo>
                <a:cubicBezTo>
                  <a:pt x="6910906" y="8213931"/>
                  <a:pt x="6807523" y="7916575"/>
                  <a:pt x="6701434" y="7593878"/>
                </a:cubicBezTo>
                <a:cubicBezTo>
                  <a:pt x="6474733" y="6904894"/>
                  <a:pt x="6262897" y="6129406"/>
                  <a:pt x="6072008" y="5289379"/>
                </a:cubicBezTo>
                <a:cubicBezTo>
                  <a:pt x="5843954" y="4286145"/>
                  <a:pt x="5590900" y="3495114"/>
                  <a:pt x="5319600" y="2938250"/>
                </a:cubicBezTo>
                <a:cubicBezTo>
                  <a:pt x="5139860" y="2569597"/>
                  <a:pt x="4973974" y="2340499"/>
                  <a:pt x="4797612" y="2221895"/>
                </a:cubicBezTo>
                <a:cubicBezTo>
                  <a:pt x="4787138" y="2233383"/>
                  <a:pt x="4771259" y="2243520"/>
                  <a:pt x="4752001" y="2251969"/>
                </a:cubicBezTo>
                <a:cubicBezTo>
                  <a:pt x="4896266" y="2385103"/>
                  <a:pt x="5035800" y="2599334"/>
                  <a:pt x="5184119" y="2909866"/>
                </a:cubicBezTo>
                <a:cubicBezTo>
                  <a:pt x="5446297" y="3459972"/>
                  <a:pt x="5696310" y="4230391"/>
                  <a:pt x="5947677" y="5265388"/>
                </a:cubicBezTo>
                <a:cubicBezTo>
                  <a:pt x="6150391" y="6100685"/>
                  <a:pt x="6381146" y="6870428"/>
                  <a:pt x="6632849" y="7552991"/>
                </a:cubicBezTo>
                <a:cubicBezTo>
                  <a:pt x="6755830" y="7886502"/>
                  <a:pt x="6878471" y="8195683"/>
                  <a:pt x="7000438" y="8481212"/>
                </a:cubicBezTo>
                <a:lnTo>
                  <a:pt x="7000438" y="8481549"/>
                </a:lnTo>
                <a:cubicBezTo>
                  <a:pt x="7004493" y="8483914"/>
                  <a:pt x="7008208" y="8486280"/>
                  <a:pt x="7012264" y="8488645"/>
                </a:cubicBezTo>
                <a:close/>
                <a:moveTo>
                  <a:pt x="7073754" y="8525139"/>
                </a:moveTo>
                <a:cubicBezTo>
                  <a:pt x="6984221" y="8241300"/>
                  <a:pt x="6894013" y="7940229"/>
                  <a:pt x="6801777" y="7622600"/>
                </a:cubicBezTo>
                <a:cubicBezTo>
                  <a:pt x="6601091" y="6930574"/>
                  <a:pt x="6408514" y="6151032"/>
                  <a:pt x="6229786" y="5305261"/>
                </a:cubicBezTo>
                <a:cubicBezTo>
                  <a:pt x="6019978" y="4313177"/>
                  <a:pt x="5769963" y="3521471"/>
                  <a:pt x="5486502" y="2952103"/>
                </a:cubicBezTo>
                <a:cubicBezTo>
                  <a:pt x="5282436" y="2542565"/>
                  <a:pt x="5087831" y="2298937"/>
                  <a:pt x="4880387" y="2194187"/>
                </a:cubicBezTo>
                <a:cubicBezTo>
                  <a:pt x="4866535" y="2198581"/>
                  <a:pt x="4851670" y="2202635"/>
                  <a:pt x="4834439" y="2205676"/>
                </a:cubicBezTo>
                <a:cubicBezTo>
                  <a:pt x="5009448" y="2331037"/>
                  <a:pt x="5173984" y="2561826"/>
                  <a:pt x="5350345" y="2923720"/>
                </a:cubicBezTo>
                <a:cubicBezTo>
                  <a:pt x="5622658" y="3482949"/>
                  <a:pt x="5876726" y="4276346"/>
                  <a:pt x="6105118" y="5281946"/>
                </a:cubicBezTo>
                <a:cubicBezTo>
                  <a:pt x="6295670" y="6120959"/>
                  <a:pt x="6507166" y="6895095"/>
                  <a:pt x="6733532" y="7583064"/>
                </a:cubicBezTo>
                <a:cubicBezTo>
                  <a:pt x="6844687" y="7920630"/>
                  <a:pt x="6952799" y="8231163"/>
                  <a:pt x="7058549" y="8516353"/>
                </a:cubicBezTo>
                <a:lnTo>
                  <a:pt x="7058888" y="8516353"/>
                </a:lnTo>
                <a:cubicBezTo>
                  <a:pt x="7063955" y="8519395"/>
                  <a:pt x="7068686" y="8522098"/>
                  <a:pt x="7073754" y="8525139"/>
                </a:cubicBezTo>
                <a:close/>
                <a:moveTo>
                  <a:pt x="7032195" y="8542372"/>
                </a:moveTo>
                <a:cubicBezTo>
                  <a:pt x="7031859" y="8541696"/>
                  <a:pt x="7031522" y="8540682"/>
                  <a:pt x="7031183" y="8539668"/>
                </a:cubicBezTo>
                <a:cubicBezTo>
                  <a:pt x="7028480" y="8537980"/>
                  <a:pt x="7026115" y="8536627"/>
                  <a:pt x="7023414" y="8534938"/>
                </a:cubicBezTo>
                <a:cubicBezTo>
                  <a:pt x="7023750" y="8535614"/>
                  <a:pt x="7024427" y="8537304"/>
                  <a:pt x="7024427" y="8537304"/>
                </a:cubicBezTo>
                <a:cubicBezTo>
                  <a:pt x="7027130" y="8538993"/>
                  <a:pt x="7029494" y="8540682"/>
                  <a:pt x="7032195" y="8542372"/>
                </a:cubicBezTo>
                <a:close/>
                <a:moveTo>
                  <a:pt x="7135243" y="8561295"/>
                </a:moveTo>
                <a:cubicBezTo>
                  <a:pt x="7059563" y="8275091"/>
                  <a:pt x="6982194" y="7971315"/>
                  <a:pt x="6901445" y="7651321"/>
                </a:cubicBezTo>
                <a:cubicBezTo>
                  <a:pt x="6727787" y="6961999"/>
                  <a:pt x="6554805" y="6178064"/>
                  <a:pt x="6386553" y="5321142"/>
                </a:cubicBezTo>
                <a:cubicBezTo>
                  <a:pt x="6193637" y="4336831"/>
                  <a:pt x="5946663" y="3544448"/>
                  <a:pt x="5652390" y="2965958"/>
                </a:cubicBezTo>
                <a:cubicBezTo>
                  <a:pt x="5423323" y="2515533"/>
                  <a:pt x="5205067" y="2265147"/>
                  <a:pt x="4965526" y="2177968"/>
                </a:cubicBezTo>
                <a:cubicBezTo>
                  <a:pt x="4954715" y="2173913"/>
                  <a:pt x="4943904" y="2170534"/>
                  <a:pt x="4933092" y="2167154"/>
                </a:cubicBezTo>
                <a:cubicBezTo>
                  <a:pt x="4929376" y="2170534"/>
                  <a:pt x="4924646" y="2173913"/>
                  <a:pt x="4919579" y="2176954"/>
                </a:cubicBezTo>
                <a:cubicBezTo>
                  <a:pt x="5124659" y="2291165"/>
                  <a:pt x="5316898" y="2536483"/>
                  <a:pt x="5516233" y="2936897"/>
                </a:cubicBezTo>
                <a:cubicBezTo>
                  <a:pt x="5800710" y="3508629"/>
                  <a:pt x="6051737" y="4303040"/>
                  <a:pt x="6262220" y="5298164"/>
                </a:cubicBezTo>
                <a:cubicBezTo>
                  <a:pt x="6440947" y="6143260"/>
                  <a:pt x="6633188" y="6922127"/>
                  <a:pt x="6833874" y="7613139"/>
                </a:cubicBezTo>
                <a:cubicBezTo>
                  <a:pt x="6929826" y="7943608"/>
                  <a:pt x="7023750" y="8256506"/>
                  <a:pt x="7117000" y="8550482"/>
                </a:cubicBezTo>
                <a:cubicBezTo>
                  <a:pt x="7123078" y="8554199"/>
                  <a:pt x="7129162" y="8557578"/>
                  <a:pt x="7135243" y="8561295"/>
                </a:cubicBezTo>
                <a:close/>
                <a:moveTo>
                  <a:pt x="7090983" y="8580893"/>
                </a:moveTo>
                <a:cubicBezTo>
                  <a:pt x="7090307" y="8578528"/>
                  <a:pt x="7089295" y="8575824"/>
                  <a:pt x="7088619" y="8573122"/>
                </a:cubicBezTo>
                <a:cubicBezTo>
                  <a:pt x="7084902" y="8570756"/>
                  <a:pt x="7081185" y="8568728"/>
                  <a:pt x="7077470" y="8566363"/>
                </a:cubicBezTo>
                <a:cubicBezTo>
                  <a:pt x="7078484" y="8568728"/>
                  <a:pt x="7079159" y="8571431"/>
                  <a:pt x="7080173" y="8573797"/>
                </a:cubicBezTo>
                <a:lnTo>
                  <a:pt x="7079834" y="8573797"/>
                </a:lnTo>
                <a:cubicBezTo>
                  <a:pt x="7083551" y="8576162"/>
                  <a:pt x="7087268" y="8578528"/>
                  <a:pt x="7090983" y="8580893"/>
                </a:cubicBezTo>
                <a:close/>
                <a:moveTo>
                  <a:pt x="7197746" y="8597788"/>
                </a:moveTo>
                <a:cubicBezTo>
                  <a:pt x="7158893" y="8417010"/>
                  <a:pt x="7118687" y="8229136"/>
                  <a:pt x="7077132" y="8034503"/>
                </a:cubicBezTo>
                <a:lnTo>
                  <a:pt x="7001450" y="7680381"/>
                </a:lnTo>
                <a:cubicBezTo>
                  <a:pt x="6855835" y="6999845"/>
                  <a:pt x="6706165" y="6233480"/>
                  <a:pt x="6543655" y="5337024"/>
                </a:cubicBezTo>
                <a:cubicBezTo>
                  <a:pt x="6366281" y="4357780"/>
                  <a:pt x="6122349" y="3564721"/>
                  <a:pt x="5818278" y="2979474"/>
                </a:cubicBezTo>
                <a:cubicBezTo>
                  <a:pt x="5588873" y="2537159"/>
                  <a:pt x="5368590" y="2287449"/>
                  <a:pt x="5125334" y="2193511"/>
                </a:cubicBezTo>
                <a:cubicBezTo>
                  <a:pt x="5080060" y="2176278"/>
                  <a:pt x="5035463" y="2162424"/>
                  <a:pt x="4990865" y="2151949"/>
                </a:cubicBezTo>
                <a:cubicBezTo>
                  <a:pt x="5233447" y="2246562"/>
                  <a:pt x="5453728" y="2500665"/>
                  <a:pt x="5682459" y="2950414"/>
                </a:cubicBezTo>
                <a:cubicBezTo>
                  <a:pt x="5978084" y="3531607"/>
                  <a:pt x="6226070" y="4327032"/>
                  <a:pt x="6419662" y="5314384"/>
                </a:cubicBezTo>
                <a:cubicBezTo>
                  <a:pt x="6587578" y="6170630"/>
                  <a:pt x="6760898" y="6954228"/>
                  <a:pt x="6934218" y="7642874"/>
                </a:cubicBezTo>
                <a:lnTo>
                  <a:pt x="6934218" y="7643212"/>
                </a:lnTo>
                <a:cubicBezTo>
                  <a:pt x="7017668" y="7975708"/>
                  <a:pt x="7098079" y="8289959"/>
                  <a:pt x="7176461" y="8585624"/>
                </a:cubicBezTo>
                <a:cubicBezTo>
                  <a:pt x="7183557" y="8589679"/>
                  <a:pt x="7190651" y="8593733"/>
                  <a:pt x="7197746" y="8597788"/>
                </a:cubicBezTo>
                <a:close/>
                <a:moveTo>
                  <a:pt x="7150784" y="8618401"/>
                </a:moveTo>
                <a:cubicBezTo>
                  <a:pt x="7149771" y="8615021"/>
                  <a:pt x="7148756" y="8611304"/>
                  <a:pt x="7147744" y="8607587"/>
                </a:cubicBezTo>
                <a:cubicBezTo>
                  <a:pt x="7142339" y="8604546"/>
                  <a:pt x="7137270" y="8601506"/>
                  <a:pt x="7132202" y="8598464"/>
                </a:cubicBezTo>
                <a:cubicBezTo>
                  <a:pt x="7133215" y="8601843"/>
                  <a:pt x="7134567" y="8605560"/>
                  <a:pt x="7135580" y="8608940"/>
                </a:cubicBezTo>
                <a:cubicBezTo>
                  <a:pt x="7140649" y="8611980"/>
                  <a:pt x="7145718" y="8615359"/>
                  <a:pt x="7150784" y="8618401"/>
                </a:cubicBezTo>
                <a:close/>
                <a:moveTo>
                  <a:pt x="7108554" y="8635633"/>
                </a:moveTo>
                <a:cubicBezTo>
                  <a:pt x="7107877" y="8634282"/>
                  <a:pt x="7107539" y="8632592"/>
                  <a:pt x="7106864" y="8630903"/>
                </a:cubicBezTo>
                <a:cubicBezTo>
                  <a:pt x="7104498" y="8629551"/>
                  <a:pt x="7102133" y="8628198"/>
                  <a:pt x="7099767" y="8626510"/>
                </a:cubicBezTo>
                <a:cubicBezTo>
                  <a:pt x="7100443" y="8627861"/>
                  <a:pt x="7101458" y="8630903"/>
                  <a:pt x="7101458" y="8630903"/>
                </a:cubicBezTo>
                <a:lnTo>
                  <a:pt x="7101457" y="8630564"/>
                </a:lnTo>
                <a:cubicBezTo>
                  <a:pt x="7103822" y="8632254"/>
                  <a:pt x="7106188" y="8633944"/>
                  <a:pt x="7108554" y="8635633"/>
                </a:cubicBezTo>
                <a:close/>
                <a:moveTo>
                  <a:pt x="7260249" y="8631578"/>
                </a:moveTo>
                <a:cubicBezTo>
                  <a:pt x="7210585" y="8337941"/>
                  <a:pt x="7159232" y="8034165"/>
                  <a:pt x="7101457" y="7708427"/>
                </a:cubicBezTo>
                <a:cubicBezTo>
                  <a:pt x="6968681" y="6958958"/>
                  <a:pt x="6836239" y="6166237"/>
                  <a:pt x="6700760" y="5352229"/>
                </a:cubicBezTo>
                <a:cubicBezTo>
                  <a:pt x="6538587" y="4376703"/>
                  <a:pt x="6297695" y="3582631"/>
                  <a:pt x="5984503" y="2992653"/>
                </a:cubicBezTo>
                <a:cubicBezTo>
                  <a:pt x="5757464" y="2564529"/>
                  <a:pt x="5528734" y="2308060"/>
                  <a:pt x="5285138" y="2208717"/>
                </a:cubicBezTo>
                <a:cubicBezTo>
                  <a:pt x="5230069" y="2186415"/>
                  <a:pt x="5175673" y="2169182"/>
                  <a:pt x="5121617" y="2156004"/>
                </a:cubicBezTo>
                <a:cubicBezTo>
                  <a:pt x="5127022" y="2158031"/>
                  <a:pt x="5132090" y="2159721"/>
                  <a:pt x="5137495" y="2161748"/>
                </a:cubicBezTo>
                <a:cubicBezTo>
                  <a:pt x="5388861" y="2258727"/>
                  <a:pt x="5614550" y="2513844"/>
                  <a:pt x="5848347" y="2963593"/>
                </a:cubicBezTo>
                <a:cubicBezTo>
                  <a:pt x="6153769" y="3551881"/>
                  <a:pt x="6398714" y="4347981"/>
                  <a:pt x="6576765" y="5330604"/>
                </a:cubicBezTo>
                <a:cubicBezTo>
                  <a:pt x="6739274" y="6226722"/>
                  <a:pt x="6888946" y="6993086"/>
                  <a:pt x="7034562" y="7672947"/>
                </a:cubicBezTo>
                <a:lnTo>
                  <a:pt x="7110242" y="8027070"/>
                </a:lnTo>
                <a:lnTo>
                  <a:pt x="7109902" y="8026732"/>
                </a:lnTo>
                <a:cubicBezTo>
                  <a:pt x="7153825" y="8231839"/>
                  <a:pt x="7196058" y="8429175"/>
                  <a:pt x="7236937" y="8618738"/>
                </a:cubicBezTo>
                <a:cubicBezTo>
                  <a:pt x="7244708" y="8623130"/>
                  <a:pt x="7252480" y="8627185"/>
                  <a:pt x="7260249" y="8631578"/>
                </a:cubicBezTo>
                <a:close/>
                <a:moveTo>
                  <a:pt x="7210924" y="8656584"/>
                </a:moveTo>
                <a:cubicBezTo>
                  <a:pt x="7209572" y="8651514"/>
                  <a:pt x="7208559" y="8646446"/>
                  <a:pt x="7207544" y="8641378"/>
                </a:cubicBezTo>
                <a:lnTo>
                  <a:pt x="7207545" y="8641716"/>
                </a:lnTo>
                <a:cubicBezTo>
                  <a:pt x="7201463" y="8638337"/>
                  <a:pt x="7195043" y="8634619"/>
                  <a:pt x="7188963" y="8631241"/>
                </a:cubicBezTo>
                <a:cubicBezTo>
                  <a:pt x="7190313" y="8635633"/>
                  <a:pt x="7191327" y="8640363"/>
                  <a:pt x="7192679" y="8645094"/>
                </a:cubicBezTo>
                <a:cubicBezTo>
                  <a:pt x="7198760" y="8648812"/>
                  <a:pt x="7204841" y="8652867"/>
                  <a:pt x="7210924" y="8656584"/>
                </a:cubicBezTo>
                <a:close/>
                <a:moveTo>
                  <a:pt x="7165311" y="8675506"/>
                </a:moveTo>
                <a:cubicBezTo>
                  <a:pt x="7164637" y="8672465"/>
                  <a:pt x="7163624" y="8669423"/>
                  <a:pt x="7162947" y="8666720"/>
                </a:cubicBezTo>
                <a:cubicBezTo>
                  <a:pt x="7159231" y="8664354"/>
                  <a:pt x="7155513" y="8661652"/>
                  <a:pt x="7151461" y="8659286"/>
                </a:cubicBezTo>
                <a:cubicBezTo>
                  <a:pt x="7152473" y="8661989"/>
                  <a:pt x="7153149" y="8664694"/>
                  <a:pt x="7154163" y="8667396"/>
                </a:cubicBezTo>
                <a:lnTo>
                  <a:pt x="7154163" y="8667734"/>
                </a:lnTo>
                <a:cubicBezTo>
                  <a:pt x="7157879" y="8670437"/>
                  <a:pt x="7161597" y="8672803"/>
                  <a:pt x="7165311" y="8675506"/>
                </a:cubicBezTo>
                <a:close/>
                <a:moveTo>
                  <a:pt x="7323429" y="8667734"/>
                </a:moveTo>
                <a:cubicBezTo>
                  <a:pt x="7287616" y="8374772"/>
                  <a:pt x="7247750" y="8064239"/>
                  <a:pt x="7201800" y="7738163"/>
                </a:cubicBezTo>
                <a:cubicBezTo>
                  <a:pt x="7094701" y="6978556"/>
                  <a:pt x="6979153" y="6165900"/>
                  <a:pt x="6858200" y="5368786"/>
                </a:cubicBezTo>
                <a:cubicBezTo>
                  <a:pt x="6708192" y="4381096"/>
                  <a:pt x="6476760" y="3608650"/>
                  <a:pt x="6150728" y="3006844"/>
                </a:cubicBezTo>
                <a:cubicBezTo>
                  <a:pt x="5923013" y="2586830"/>
                  <a:pt x="5692256" y="2331037"/>
                  <a:pt x="5445283" y="2224598"/>
                </a:cubicBezTo>
                <a:lnTo>
                  <a:pt x="5445958" y="2225274"/>
                </a:lnTo>
                <a:cubicBezTo>
                  <a:pt x="5378388" y="2196214"/>
                  <a:pt x="5311493" y="2173913"/>
                  <a:pt x="5245611" y="2158032"/>
                </a:cubicBezTo>
                <a:cubicBezTo>
                  <a:pt x="5263178" y="2164451"/>
                  <a:pt x="5280747" y="2171210"/>
                  <a:pt x="5298653" y="2178306"/>
                </a:cubicBezTo>
                <a:cubicBezTo>
                  <a:pt x="5549680" y="2281028"/>
                  <a:pt x="5783816" y="2542565"/>
                  <a:pt x="6014910" y="2977784"/>
                </a:cubicBezTo>
                <a:cubicBezTo>
                  <a:pt x="6329455" y="3571142"/>
                  <a:pt x="6571697" y="4368593"/>
                  <a:pt x="6734546" y="5347836"/>
                </a:cubicBezTo>
                <a:cubicBezTo>
                  <a:pt x="6870025" y="6161845"/>
                  <a:pt x="7002464" y="6954565"/>
                  <a:pt x="7135242" y="7703697"/>
                </a:cubicBezTo>
                <a:cubicBezTo>
                  <a:pt x="7194705" y="8039234"/>
                  <a:pt x="7247411" y="8351794"/>
                  <a:pt x="7298428" y="8653880"/>
                </a:cubicBezTo>
                <a:cubicBezTo>
                  <a:pt x="7306537" y="8658611"/>
                  <a:pt x="7314982" y="8663004"/>
                  <a:pt x="7323429" y="8667734"/>
                </a:cubicBezTo>
                <a:close/>
                <a:moveTo>
                  <a:pt x="7270723" y="8692401"/>
                </a:moveTo>
                <a:cubicBezTo>
                  <a:pt x="7269709" y="8686656"/>
                  <a:pt x="7268696" y="8680575"/>
                  <a:pt x="7267682" y="8674830"/>
                </a:cubicBezTo>
                <a:lnTo>
                  <a:pt x="7247201" y="8663597"/>
                </a:lnTo>
                <a:lnTo>
                  <a:pt x="7247074" y="8663004"/>
                </a:lnTo>
                <a:lnTo>
                  <a:pt x="7246735" y="8663341"/>
                </a:lnTo>
                <a:lnTo>
                  <a:pt x="7247201" y="8663597"/>
                </a:lnTo>
                <a:lnTo>
                  <a:pt x="7250790" y="8680236"/>
                </a:lnTo>
                <a:cubicBezTo>
                  <a:pt x="7257208" y="8684290"/>
                  <a:pt x="7263966" y="8688346"/>
                  <a:pt x="7270723" y="8692401"/>
                </a:cubicBezTo>
                <a:close/>
                <a:moveTo>
                  <a:pt x="7223087" y="8714365"/>
                </a:moveTo>
                <a:cubicBezTo>
                  <a:pt x="7222072" y="8710310"/>
                  <a:pt x="7221397" y="8705917"/>
                  <a:pt x="7220382" y="8701863"/>
                </a:cubicBezTo>
                <a:lnTo>
                  <a:pt x="7205284" y="8692801"/>
                </a:lnTo>
                <a:lnTo>
                  <a:pt x="7205180" y="8692401"/>
                </a:lnTo>
                <a:lnTo>
                  <a:pt x="7205179" y="8692739"/>
                </a:lnTo>
                <a:lnTo>
                  <a:pt x="7205284" y="8692801"/>
                </a:lnTo>
                <a:lnTo>
                  <a:pt x="7208220" y="8704227"/>
                </a:lnTo>
                <a:cubicBezTo>
                  <a:pt x="7213289" y="8707606"/>
                  <a:pt x="7218019" y="8710985"/>
                  <a:pt x="7223087" y="8714365"/>
                </a:cubicBezTo>
                <a:close/>
                <a:moveTo>
                  <a:pt x="7386609" y="8700849"/>
                </a:moveTo>
                <a:cubicBezTo>
                  <a:pt x="7363635" y="8406197"/>
                  <a:pt x="7336268" y="8094988"/>
                  <a:pt x="7301806" y="7766547"/>
                </a:cubicBezTo>
                <a:cubicBezTo>
                  <a:pt x="7213627" y="6927871"/>
                  <a:pt x="7117336" y="6126365"/>
                  <a:pt x="7015304" y="5384330"/>
                </a:cubicBezTo>
                <a:cubicBezTo>
                  <a:pt x="6879824" y="4397315"/>
                  <a:pt x="6651095" y="3624193"/>
                  <a:pt x="6316953" y="3020360"/>
                </a:cubicBezTo>
                <a:cubicBezTo>
                  <a:pt x="6088900" y="2608794"/>
                  <a:pt x="5856117" y="2353678"/>
                  <a:pt x="5605090" y="2240142"/>
                </a:cubicBezTo>
                <a:cubicBezTo>
                  <a:pt x="5527382" y="2204662"/>
                  <a:pt x="5449000" y="2178306"/>
                  <a:pt x="5371630" y="2159722"/>
                </a:cubicBezTo>
                <a:cubicBezTo>
                  <a:pt x="5400348" y="2169521"/>
                  <a:pt x="5429405" y="2180671"/>
                  <a:pt x="5458460" y="2193173"/>
                </a:cubicBezTo>
                <a:cubicBezTo>
                  <a:pt x="5712865" y="2302654"/>
                  <a:pt x="5949029" y="2563515"/>
                  <a:pt x="6180460" y="2990286"/>
                </a:cubicBezTo>
                <a:cubicBezTo>
                  <a:pt x="6508182" y="3595471"/>
                  <a:pt x="6740965" y="4371635"/>
                  <a:pt x="6891309" y="5363042"/>
                </a:cubicBezTo>
                <a:cubicBezTo>
                  <a:pt x="7012263" y="6160493"/>
                  <a:pt x="7127809" y="6973150"/>
                  <a:pt x="7234910" y="7732756"/>
                </a:cubicBezTo>
                <a:cubicBezTo>
                  <a:pt x="7282210" y="8067956"/>
                  <a:pt x="7323092" y="8386599"/>
                  <a:pt x="7359579" y="8686318"/>
                </a:cubicBezTo>
                <a:cubicBezTo>
                  <a:pt x="7368701" y="8691387"/>
                  <a:pt x="7377485" y="8696117"/>
                  <a:pt x="7386609" y="8700849"/>
                </a:cubicBezTo>
                <a:close/>
                <a:moveTo>
                  <a:pt x="7330862" y="8729233"/>
                </a:moveTo>
                <a:cubicBezTo>
                  <a:pt x="7329847" y="8722474"/>
                  <a:pt x="7328834" y="8715040"/>
                  <a:pt x="7328159" y="8708282"/>
                </a:cubicBezTo>
                <a:cubicBezTo>
                  <a:pt x="7320388" y="8704227"/>
                  <a:pt x="7312618" y="8700172"/>
                  <a:pt x="7305187" y="8696117"/>
                </a:cubicBezTo>
                <a:cubicBezTo>
                  <a:pt x="7306198" y="8702538"/>
                  <a:pt x="7307550" y="8709297"/>
                  <a:pt x="7308563" y="8715716"/>
                </a:cubicBezTo>
                <a:cubicBezTo>
                  <a:pt x="7315997" y="8720108"/>
                  <a:pt x="7323430" y="8724840"/>
                  <a:pt x="7330862" y="8729233"/>
                </a:cubicBezTo>
                <a:close/>
                <a:moveTo>
                  <a:pt x="7280521" y="8752210"/>
                </a:moveTo>
                <a:cubicBezTo>
                  <a:pt x="7280182" y="8750182"/>
                  <a:pt x="7279507" y="8748494"/>
                  <a:pt x="7279507" y="8746465"/>
                </a:cubicBezTo>
                <a:cubicBezTo>
                  <a:pt x="7278833" y="8743087"/>
                  <a:pt x="7278495" y="8739707"/>
                  <a:pt x="7277818" y="8736329"/>
                </a:cubicBezTo>
                <a:lnTo>
                  <a:pt x="7260333" y="8725904"/>
                </a:lnTo>
                <a:lnTo>
                  <a:pt x="7260249" y="8725515"/>
                </a:lnTo>
                <a:lnTo>
                  <a:pt x="7260249" y="8725854"/>
                </a:lnTo>
                <a:lnTo>
                  <a:pt x="7260333" y="8725904"/>
                </a:lnTo>
                <a:lnTo>
                  <a:pt x="7263629" y="8741060"/>
                </a:lnTo>
                <a:cubicBezTo>
                  <a:pt x="7269373" y="8744776"/>
                  <a:pt x="7274778" y="8748494"/>
                  <a:pt x="7280521" y="8752210"/>
                </a:cubicBezTo>
                <a:close/>
                <a:moveTo>
                  <a:pt x="7450463" y="8734976"/>
                </a:moveTo>
                <a:cubicBezTo>
                  <a:pt x="7439990" y="8436946"/>
                  <a:pt x="7424785" y="8122696"/>
                  <a:pt x="7401810" y="7795268"/>
                </a:cubicBezTo>
                <a:cubicBezTo>
                  <a:pt x="7344376" y="6975178"/>
                  <a:pt x="7267345" y="6169279"/>
                  <a:pt x="7172408" y="5400212"/>
                </a:cubicBezTo>
                <a:cubicBezTo>
                  <a:pt x="7050779" y="4412859"/>
                  <a:pt x="6825428" y="3639061"/>
                  <a:pt x="6483179" y="3034215"/>
                </a:cubicBezTo>
                <a:cubicBezTo>
                  <a:pt x="6255125" y="2631096"/>
                  <a:pt x="6020316" y="2376656"/>
                  <a:pt x="5765233" y="2256024"/>
                </a:cubicBezTo>
                <a:cubicBezTo>
                  <a:pt x="5670634" y="2211082"/>
                  <a:pt x="5575694" y="2178643"/>
                  <a:pt x="5481772" y="2156342"/>
                </a:cubicBezTo>
                <a:cubicBezTo>
                  <a:pt x="5527382" y="2171210"/>
                  <a:pt x="5573332" y="2188780"/>
                  <a:pt x="5618943" y="2209393"/>
                </a:cubicBezTo>
                <a:cubicBezTo>
                  <a:pt x="5876725" y="2325970"/>
                  <a:pt x="6114578" y="2585817"/>
                  <a:pt x="6346347" y="3004141"/>
                </a:cubicBezTo>
                <a:cubicBezTo>
                  <a:pt x="6682853" y="3611691"/>
                  <a:pt x="6912595" y="4388867"/>
                  <a:pt x="7048752" y="5379937"/>
                </a:cubicBezTo>
                <a:cubicBezTo>
                  <a:pt x="7150785" y="6122310"/>
                  <a:pt x="7247412" y="6924154"/>
                  <a:pt x="7335592" y="7763167"/>
                </a:cubicBezTo>
                <a:lnTo>
                  <a:pt x="7335254" y="7762829"/>
                </a:lnTo>
                <a:cubicBezTo>
                  <a:pt x="7370729" y="8099719"/>
                  <a:pt x="7398771" y="8418362"/>
                  <a:pt x="7422084" y="8719771"/>
                </a:cubicBezTo>
                <a:cubicBezTo>
                  <a:pt x="7431543" y="8724840"/>
                  <a:pt x="7441004" y="8729908"/>
                  <a:pt x="7450463" y="8734976"/>
                </a:cubicBezTo>
                <a:close/>
                <a:moveTo>
                  <a:pt x="7234573" y="8764711"/>
                </a:moveTo>
                <a:cubicBezTo>
                  <a:pt x="7234234" y="8764036"/>
                  <a:pt x="7233898" y="8763023"/>
                  <a:pt x="7233898" y="8762346"/>
                </a:cubicBezTo>
                <a:cubicBezTo>
                  <a:pt x="7229843" y="8759643"/>
                  <a:pt x="7226126" y="8757278"/>
                  <a:pt x="7222073" y="8754575"/>
                </a:cubicBezTo>
                <a:cubicBezTo>
                  <a:pt x="7222409" y="8754912"/>
                  <a:pt x="7222409" y="8755927"/>
                  <a:pt x="7222409" y="8755927"/>
                </a:cubicBezTo>
                <a:cubicBezTo>
                  <a:pt x="7226464" y="8758968"/>
                  <a:pt x="7230519" y="8761671"/>
                  <a:pt x="7234573" y="8764711"/>
                </a:cubicBezTo>
                <a:close/>
                <a:moveTo>
                  <a:pt x="7193692" y="8778904"/>
                </a:moveTo>
                <a:cubicBezTo>
                  <a:pt x="7193355" y="8777891"/>
                  <a:pt x="7193017" y="8777215"/>
                  <a:pt x="7193017" y="8776200"/>
                </a:cubicBezTo>
                <a:cubicBezTo>
                  <a:pt x="7191328" y="8775187"/>
                  <a:pt x="7189976" y="8774173"/>
                  <a:pt x="7188624" y="8773160"/>
                </a:cubicBezTo>
                <a:cubicBezTo>
                  <a:pt x="7188624" y="8773836"/>
                  <a:pt x="7189301" y="8775525"/>
                  <a:pt x="7189301" y="8775525"/>
                </a:cubicBezTo>
                <a:lnTo>
                  <a:pt x="7189638" y="8775525"/>
                </a:lnTo>
                <a:cubicBezTo>
                  <a:pt x="7190990" y="8776538"/>
                  <a:pt x="7192340" y="8777891"/>
                  <a:pt x="7193692" y="8778904"/>
                </a:cubicBezTo>
                <a:close/>
                <a:moveTo>
                  <a:pt x="7391677" y="8764374"/>
                </a:moveTo>
                <a:cubicBezTo>
                  <a:pt x="7391339" y="8756603"/>
                  <a:pt x="7390663" y="8748831"/>
                  <a:pt x="7389986" y="8741060"/>
                </a:cubicBezTo>
                <a:cubicBezTo>
                  <a:pt x="7381541" y="8736329"/>
                  <a:pt x="7373433" y="8731935"/>
                  <a:pt x="7364986" y="8727542"/>
                </a:cubicBezTo>
                <a:cubicBezTo>
                  <a:pt x="7366000" y="8735314"/>
                  <a:pt x="7366675" y="8742748"/>
                  <a:pt x="7367687" y="8750521"/>
                </a:cubicBezTo>
                <a:cubicBezTo>
                  <a:pt x="7375458" y="8755251"/>
                  <a:pt x="7383568" y="8759643"/>
                  <a:pt x="7391677" y="8764374"/>
                </a:cubicBezTo>
                <a:close/>
                <a:moveTo>
                  <a:pt x="7338633" y="8790393"/>
                </a:moveTo>
                <a:cubicBezTo>
                  <a:pt x="7337958" y="8783972"/>
                  <a:pt x="7336941" y="8777891"/>
                  <a:pt x="7336267" y="8771470"/>
                </a:cubicBezTo>
                <a:cubicBezTo>
                  <a:pt x="7329511" y="8767416"/>
                  <a:pt x="7323092" y="8763698"/>
                  <a:pt x="7316334" y="8759643"/>
                </a:cubicBezTo>
                <a:cubicBezTo>
                  <a:pt x="7317347" y="8765726"/>
                  <a:pt x="7318362" y="8771807"/>
                  <a:pt x="7319375" y="8777891"/>
                </a:cubicBezTo>
                <a:cubicBezTo>
                  <a:pt x="7325793" y="8781945"/>
                  <a:pt x="7332212" y="8786338"/>
                  <a:pt x="7338633" y="8790393"/>
                </a:cubicBezTo>
                <a:close/>
                <a:moveTo>
                  <a:pt x="7514994" y="8768091"/>
                </a:moveTo>
                <a:lnTo>
                  <a:pt x="7513768" y="8307825"/>
                </a:lnTo>
                <a:cubicBezTo>
                  <a:pt x="7511785" y="8150489"/>
                  <a:pt x="7508067" y="7989393"/>
                  <a:pt x="7502155" y="7824665"/>
                </a:cubicBezTo>
                <a:cubicBezTo>
                  <a:pt x="7473101" y="7007278"/>
                  <a:pt x="7414990" y="6197324"/>
                  <a:pt x="7329511" y="5416431"/>
                </a:cubicBezTo>
                <a:cubicBezTo>
                  <a:pt x="7221396" y="4427727"/>
                  <a:pt x="6998749" y="3652915"/>
                  <a:pt x="6649066" y="3048068"/>
                </a:cubicBezTo>
                <a:cubicBezTo>
                  <a:pt x="6421013" y="2653397"/>
                  <a:pt x="6184176" y="2399294"/>
                  <a:pt x="5925040" y="2271567"/>
                </a:cubicBezTo>
                <a:cubicBezTo>
                  <a:pt x="5811182" y="2215475"/>
                  <a:pt x="5696987" y="2175603"/>
                  <a:pt x="5584819" y="2149584"/>
                </a:cubicBezTo>
                <a:cubicBezTo>
                  <a:pt x="5649686" y="2169521"/>
                  <a:pt x="5714554" y="2194525"/>
                  <a:pt x="5779423" y="2225275"/>
                </a:cubicBezTo>
                <a:cubicBezTo>
                  <a:pt x="6040587" y="2348947"/>
                  <a:pt x="6280464" y="2608118"/>
                  <a:pt x="6512235" y="3017657"/>
                </a:cubicBezTo>
                <a:cubicBezTo>
                  <a:pt x="6856849" y="3626221"/>
                  <a:pt x="7083552" y="4404412"/>
                  <a:pt x="7205855" y="5396157"/>
                </a:cubicBezTo>
                <a:cubicBezTo>
                  <a:pt x="7300794" y="6165900"/>
                  <a:pt x="7378163" y="6972474"/>
                  <a:pt x="7435599" y="7793240"/>
                </a:cubicBezTo>
                <a:cubicBezTo>
                  <a:pt x="7459246" y="8128103"/>
                  <a:pt x="7474450" y="8449111"/>
                  <a:pt x="7484925" y="8752886"/>
                </a:cubicBezTo>
                <a:close/>
                <a:moveTo>
                  <a:pt x="7289643" y="8805598"/>
                </a:moveTo>
                <a:cubicBezTo>
                  <a:pt x="7288968" y="8802895"/>
                  <a:pt x="7288630" y="8800529"/>
                  <a:pt x="7288292" y="8798165"/>
                </a:cubicBezTo>
                <a:cubicBezTo>
                  <a:pt x="7283562" y="8794786"/>
                  <a:pt x="7278833" y="8791744"/>
                  <a:pt x="7274103" y="8788702"/>
                </a:cubicBezTo>
                <a:cubicBezTo>
                  <a:pt x="7274440" y="8790731"/>
                  <a:pt x="7275115" y="8793096"/>
                  <a:pt x="7275454" y="8795123"/>
                </a:cubicBezTo>
                <a:lnTo>
                  <a:pt x="7275452" y="8795461"/>
                </a:lnTo>
                <a:cubicBezTo>
                  <a:pt x="7280182" y="8798840"/>
                  <a:pt x="7284913" y="8802220"/>
                  <a:pt x="7289643" y="8805598"/>
                </a:cubicBezTo>
                <a:close/>
                <a:moveTo>
                  <a:pt x="7246736" y="8821480"/>
                </a:moveTo>
                <a:cubicBezTo>
                  <a:pt x="7246398" y="8819115"/>
                  <a:pt x="7245722" y="8817088"/>
                  <a:pt x="7245383" y="8814722"/>
                </a:cubicBezTo>
                <a:cubicBezTo>
                  <a:pt x="7242344" y="8812694"/>
                  <a:pt x="7239639" y="8810329"/>
                  <a:pt x="7236601" y="8808301"/>
                </a:cubicBezTo>
                <a:cubicBezTo>
                  <a:pt x="7237275" y="8810329"/>
                  <a:pt x="7237614" y="8812694"/>
                  <a:pt x="7238290" y="8814722"/>
                </a:cubicBezTo>
                <a:cubicBezTo>
                  <a:pt x="7240993" y="8817088"/>
                  <a:pt x="7244033" y="8819115"/>
                  <a:pt x="7246736" y="8821480"/>
                </a:cubicBezTo>
                <a:close/>
                <a:moveTo>
                  <a:pt x="7452491" y="8799854"/>
                </a:moveTo>
                <a:cubicBezTo>
                  <a:pt x="7452491" y="8791068"/>
                  <a:pt x="7451815" y="8782621"/>
                  <a:pt x="7451815" y="8773836"/>
                </a:cubicBezTo>
                <a:cubicBezTo>
                  <a:pt x="7443030" y="8769443"/>
                  <a:pt x="7433908" y="8764711"/>
                  <a:pt x="7425124" y="8759981"/>
                </a:cubicBezTo>
                <a:cubicBezTo>
                  <a:pt x="7425800" y="8768091"/>
                  <a:pt x="7426476" y="8776538"/>
                  <a:pt x="7427151" y="8784986"/>
                </a:cubicBezTo>
                <a:lnTo>
                  <a:pt x="7426812" y="8784986"/>
                </a:lnTo>
                <a:cubicBezTo>
                  <a:pt x="7435599" y="8790055"/>
                  <a:pt x="7444045" y="8795123"/>
                  <a:pt x="7452491" y="8799854"/>
                </a:cubicBezTo>
                <a:close/>
                <a:moveTo>
                  <a:pt x="7579862" y="8800529"/>
                </a:moveTo>
                <a:cubicBezTo>
                  <a:pt x="7594052" y="8499796"/>
                  <a:pt x="7602498" y="8184195"/>
                  <a:pt x="7602162" y="7852712"/>
                </a:cubicBezTo>
                <a:cubicBezTo>
                  <a:pt x="7600810" y="7032958"/>
                  <a:pt x="7561955" y="6218275"/>
                  <a:pt x="7486615" y="5431636"/>
                </a:cubicBezTo>
                <a:cubicBezTo>
                  <a:pt x="7391676" y="4440905"/>
                  <a:pt x="7172070" y="3665417"/>
                  <a:pt x="6815293" y="3061246"/>
                </a:cubicBezTo>
                <a:cubicBezTo>
                  <a:pt x="6590281" y="2680767"/>
                  <a:pt x="6344659" y="2419906"/>
                  <a:pt x="6084846" y="2286772"/>
                </a:cubicBezTo>
                <a:cubicBezTo>
                  <a:pt x="5995314" y="2240818"/>
                  <a:pt x="5873347" y="2192160"/>
                  <a:pt x="5733474" y="2156004"/>
                </a:cubicBezTo>
                <a:cubicBezTo>
                  <a:pt x="5802061" y="2178643"/>
                  <a:pt x="5870982" y="2207028"/>
                  <a:pt x="5939906" y="2240818"/>
                </a:cubicBezTo>
                <a:cubicBezTo>
                  <a:pt x="6205461" y="2371924"/>
                  <a:pt x="6447029" y="2630082"/>
                  <a:pt x="6678460" y="3030835"/>
                </a:cubicBezTo>
                <a:cubicBezTo>
                  <a:pt x="7030506" y="3640075"/>
                  <a:pt x="7254507" y="4418940"/>
                  <a:pt x="7363297" y="5412376"/>
                </a:cubicBezTo>
                <a:lnTo>
                  <a:pt x="7362959" y="5412038"/>
                </a:lnTo>
                <a:cubicBezTo>
                  <a:pt x="7448436" y="6193608"/>
                  <a:pt x="7506547" y="7004575"/>
                  <a:pt x="7535603" y="7822639"/>
                </a:cubicBezTo>
                <a:cubicBezTo>
                  <a:pt x="7547766" y="8159189"/>
                  <a:pt x="7550807" y="8479860"/>
                  <a:pt x="7548441" y="8784648"/>
                </a:cubicBezTo>
                <a:cubicBezTo>
                  <a:pt x="7558915" y="8789718"/>
                  <a:pt x="7569389" y="8795123"/>
                  <a:pt x="7579862" y="8800529"/>
                </a:cubicBezTo>
                <a:close/>
                <a:moveTo>
                  <a:pt x="7396744" y="8827562"/>
                </a:moveTo>
                <a:cubicBezTo>
                  <a:pt x="7396068" y="8820128"/>
                  <a:pt x="7395732" y="8812694"/>
                  <a:pt x="7395053" y="8805261"/>
                </a:cubicBezTo>
                <a:cubicBezTo>
                  <a:pt x="7387623" y="8800867"/>
                  <a:pt x="7380190" y="8796813"/>
                  <a:pt x="7372758" y="8792420"/>
                </a:cubicBezTo>
                <a:lnTo>
                  <a:pt x="7372757" y="8792758"/>
                </a:lnTo>
                <a:cubicBezTo>
                  <a:pt x="7373770" y="8799854"/>
                  <a:pt x="7374446" y="8806950"/>
                  <a:pt x="7375459" y="8814384"/>
                </a:cubicBezTo>
                <a:cubicBezTo>
                  <a:pt x="7382552" y="8818777"/>
                  <a:pt x="7389649" y="8823169"/>
                  <a:pt x="7396744" y="8827562"/>
                </a:cubicBezTo>
                <a:close/>
                <a:moveTo>
                  <a:pt x="7345052" y="8844457"/>
                </a:moveTo>
                <a:cubicBezTo>
                  <a:pt x="7344375" y="8841079"/>
                  <a:pt x="7344038" y="8837699"/>
                  <a:pt x="7343700" y="8834320"/>
                </a:cubicBezTo>
                <a:cubicBezTo>
                  <a:pt x="7337958" y="8830603"/>
                  <a:pt x="7332551" y="8826886"/>
                  <a:pt x="7326808" y="8823169"/>
                </a:cubicBezTo>
                <a:lnTo>
                  <a:pt x="7326806" y="8823507"/>
                </a:lnTo>
                <a:cubicBezTo>
                  <a:pt x="7327482" y="8826549"/>
                  <a:pt x="7327822" y="8829927"/>
                  <a:pt x="7328496" y="8832968"/>
                </a:cubicBezTo>
                <a:cubicBezTo>
                  <a:pt x="7334240" y="8836685"/>
                  <a:pt x="7339647" y="8840739"/>
                  <a:pt x="7345052" y="8844457"/>
                </a:cubicBezTo>
                <a:close/>
                <a:moveTo>
                  <a:pt x="7514654" y="8834320"/>
                </a:moveTo>
                <a:cubicBezTo>
                  <a:pt x="7514655" y="8824521"/>
                  <a:pt x="7514656" y="8815060"/>
                  <a:pt x="7514655" y="8805598"/>
                </a:cubicBezTo>
                <a:cubicBezTo>
                  <a:pt x="7505197" y="8800867"/>
                  <a:pt x="7495736" y="8795799"/>
                  <a:pt x="7486276" y="8791068"/>
                </a:cubicBezTo>
                <a:cubicBezTo>
                  <a:pt x="7486613" y="8800529"/>
                  <a:pt x="7487289" y="8809654"/>
                  <a:pt x="7487290" y="8819115"/>
                </a:cubicBezTo>
                <a:cubicBezTo>
                  <a:pt x="7496412" y="8824183"/>
                  <a:pt x="7505534" y="8829252"/>
                  <a:pt x="7514654" y="8834320"/>
                </a:cubicBezTo>
                <a:close/>
                <a:moveTo>
                  <a:pt x="7299442" y="8863717"/>
                </a:moveTo>
                <a:cubicBezTo>
                  <a:pt x="7298766" y="8860000"/>
                  <a:pt x="7298091" y="8855946"/>
                  <a:pt x="7297415" y="8852228"/>
                </a:cubicBezTo>
                <a:cubicBezTo>
                  <a:pt x="7293698" y="8849864"/>
                  <a:pt x="7289982" y="8847160"/>
                  <a:pt x="7286264" y="8844457"/>
                </a:cubicBezTo>
                <a:cubicBezTo>
                  <a:pt x="7286939" y="8848174"/>
                  <a:pt x="7287955" y="8851553"/>
                  <a:pt x="7288630" y="8855269"/>
                </a:cubicBezTo>
                <a:lnTo>
                  <a:pt x="7288629" y="8854932"/>
                </a:lnTo>
                <a:cubicBezTo>
                  <a:pt x="7292346" y="8857974"/>
                  <a:pt x="7295726" y="8861015"/>
                  <a:pt x="7299442" y="8863717"/>
                </a:cubicBezTo>
                <a:close/>
                <a:moveTo>
                  <a:pt x="7258561" y="8877910"/>
                </a:moveTo>
                <a:cubicBezTo>
                  <a:pt x="7258224" y="8876896"/>
                  <a:pt x="7257884" y="8875544"/>
                  <a:pt x="7257884" y="8874530"/>
                </a:cubicBezTo>
                <a:cubicBezTo>
                  <a:pt x="7256534" y="8873179"/>
                  <a:pt x="7254842" y="8871827"/>
                  <a:pt x="7253155" y="8870476"/>
                </a:cubicBezTo>
                <a:cubicBezTo>
                  <a:pt x="7253494" y="8871489"/>
                  <a:pt x="7254168" y="8873517"/>
                  <a:pt x="7254168" y="8873517"/>
                </a:cubicBezTo>
                <a:lnTo>
                  <a:pt x="7253830" y="8873855"/>
                </a:lnTo>
                <a:cubicBezTo>
                  <a:pt x="7255521" y="8875207"/>
                  <a:pt x="7256871" y="8876557"/>
                  <a:pt x="7258561" y="8877910"/>
                </a:cubicBezTo>
                <a:close/>
                <a:moveTo>
                  <a:pt x="7645745" y="8833306"/>
                </a:moveTo>
                <a:cubicBezTo>
                  <a:pt x="7672096" y="8529870"/>
                  <a:pt x="7692368" y="8212241"/>
                  <a:pt x="7702842" y="7882109"/>
                </a:cubicBezTo>
                <a:cubicBezTo>
                  <a:pt x="7729195" y="7057288"/>
                  <a:pt x="7709601" y="6238549"/>
                  <a:pt x="7644392" y="5447856"/>
                </a:cubicBezTo>
                <a:cubicBezTo>
                  <a:pt x="7562294" y="4454421"/>
                  <a:pt x="7345728" y="3678595"/>
                  <a:pt x="6981857" y="3075438"/>
                </a:cubicBezTo>
                <a:cubicBezTo>
                  <a:pt x="6757519" y="2703407"/>
                  <a:pt x="6509531" y="2443560"/>
                  <a:pt x="6245328" y="2302654"/>
                </a:cubicBezTo>
                <a:lnTo>
                  <a:pt x="6245666" y="2302992"/>
                </a:lnTo>
                <a:cubicBezTo>
                  <a:pt x="6096333" y="2223246"/>
                  <a:pt x="5944298" y="2169182"/>
                  <a:pt x="5795303" y="2134716"/>
                </a:cubicBezTo>
                <a:cubicBezTo>
                  <a:pt x="5896660" y="2164789"/>
                  <a:pt x="5999030" y="2205000"/>
                  <a:pt x="6101063" y="2257376"/>
                </a:cubicBezTo>
                <a:cubicBezTo>
                  <a:pt x="6366618" y="2393550"/>
                  <a:pt x="6616971" y="2658466"/>
                  <a:pt x="6845023" y="3044690"/>
                </a:cubicBezTo>
                <a:cubicBezTo>
                  <a:pt x="7204503" y="3653253"/>
                  <a:pt x="7425800" y="4433133"/>
                  <a:pt x="7521074" y="5428933"/>
                </a:cubicBezTo>
                <a:cubicBezTo>
                  <a:pt x="7596417" y="6216923"/>
                  <a:pt x="7635272" y="7032621"/>
                  <a:pt x="7636622" y="7853387"/>
                </a:cubicBezTo>
                <a:cubicBezTo>
                  <a:pt x="7637299" y="8190952"/>
                  <a:pt x="7628176" y="8512298"/>
                  <a:pt x="7613646" y="8817763"/>
                </a:cubicBezTo>
                <a:cubicBezTo>
                  <a:pt x="7624120" y="8822831"/>
                  <a:pt x="7634934" y="8828237"/>
                  <a:pt x="7645745" y="8833306"/>
                </a:cubicBezTo>
                <a:close/>
                <a:moveTo>
                  <a:pt x="7454518" y="8864393"/>
                </a:moveTo>
                <a:cubicBezTo>
                  <a:pt x="7454518" y="8856283"/>
                  <a:pt x="7453843" y="8847835"/>
                  <a:pt x="7453843" y="8839726"/>
                </a:cubicBezTo>
                <a:cubicBezTo>
                  <a:pt x="7446072" y="8834996"/>
                  <a:pt x="7438300" y="8830265"/>
                  <a:pt x="7430192" y="8825872"/>
                </a:cubicBezTo>
                <a:lnTo>
                  <a:pt x="7429854" y="8826211"/>
                </a:lnTo>
                <a:cubicBezTo>
                  <a:pt x="7430193" y="8834320"/>
                  <a:pt x="7430868" y="8842092"/>
                  <a:pt x="7431544" y="8850201"/>
                </a:cubicBezTo>
                <a:cubicBezTo>
                  <a:pt x="7439314" y="8854932"/>
                  <a:pt x="7446746" y="8859662"/>
                  <a:pt x="7454518" y="8864393"/>
                </a:cubicBezTo>
                <a:close/>
                <a:moveTo>
                  <a:pt x="7400799" y="8883654"/>
                </a:moveTo>
                <a:cubicBezTo>
                  <a:pt x="7400460" y="8878585"/>
                  <a:pt x="7400123" y="8873855"/>
                  <a:pt x="7399785" y="8869124"/>
                </a:cubicBezTo>
                <a:cubicBezTo>
                  <a:pt x="7393365" y="8865408"/>
                  <a:pt x="7386947" y="8861353"/>
                  <a:pt x="7380527" y="8857298"/>
                </a:cubicBezTo>
                <a:cubicBezTo>
                  <a:pt x="7381203" y="8861690"/>
                  <a:pt x="7381541" y="8866083"/>
                  <a:pt x="7382216" y="8870476"/>
                </a:cubicBezTo>
                <a:cubicBezTo>
                  <a:pt x="7388298" y="8874869"/>
                  <a:pt x="7394717" y="8879261"/>
                  <a:pt x="7400799" y="8883654"/>
                </a:cubicBezTo>
                <a:close/>
                <a:moveTo>
                  <a:pt x="7576822" y="8868786"/>
                </a:moveTo>
                <a:cubicBezTo>
                  <a:pt x="7577161" y="8858649"/>
                  <a:pt x="7577836" y="8848174"/>
                  <a:pt x="7578173" y="8838037"/>
                </a:cubicBezTo>
                <a:cubicBezTo>
                  <a:pt x="7568038" y="8832968"/>
                  <a:pt x="7558240" y="8827899"/>
                  <a:pt x="7548103" y="8822831"/>
                </a:cubicBezTo>
                <a:cubicBezTo>
                  <a:pt x="7548103" y="8832968"/>
                  <a:pt x="7548103" y="8843105"/>
                  <a:pt x="7548102" y="8852904"/>
                </a:cubicBezTo>
                <a:cubicBezTo>
                  <a:pt x="7557564" y="8858312"/>
                  <a:pt x="7567023" y="8863380"/>
                  <a:pt x="7576822" y="8868786"/>
                </a:cubicBezTo>
                <a:close/>
                <a:moveTo>
                  <a:pt x="7351809" y="8904942"/>
                </a:moveTo>
                <a:cubicBezTo>
                  <a:pt x="7351472" y="8899873"/>
                  <a:pt x="7350796" y="8894805"/>
                  <a:pt x="7350120" y="8889737"/>
                </a:cubicBezTo>
                <a:cubicBezTo>
                  <a:pt x="7345727" y="8886695"/>
                  <a:pt x="7340999" y="8883316"/>
                  <a:pt x="7336267" y="8879937"/>
                </a:cubicBezTo>
                <a:cubicBezTo>
                  <a:pt x="7336943" y="8885006"/>
                  <a:pt x="7337959" y="8889737"/>
                  <a:pt x="7338633" y="8894805"/>
                </a:cubicBezTo>
                <a:cubicBezTo>
                  <a:pt x="7343024" y="8898184"/>
                  <a:pt x="7347418" y="8901563"/>
                  <a:pt x="7351809" y="8904942"/>
                </a:cubicBezTo>
                <a:close/>
                <a:moveTo>
                  <a:pt x="7711626" y="8865408"/>
                </a:moveTo>
                <a:cubicBezTo>
                  <a:pt x="7749467" y="8560957"/>
                  <a:pt x="7780887" y="8242652"/>
                  <a:pt x="7802509" y="7910832"/>
                </a:cubicBezTo>
                <a:cubicBezTo>
                  <a:pt x="7856566" y="7080266"/>
                  <a:pt x="7855891" y="6256795"/>
                  <a:pt x="7801159" y="5463737"/>
                </a:cubicBezTo>
                <a:cubicBezTo>
                  <a:pt x="7731222" y="4453069"/>
                  <a:pt x="7523778" y="3698531"/>
                  <a:pt x="7147744" y="3088955"/>
                </a:cubicBezTo>
                <a:cubicBezTo>
                  <a:pt x="6924081" y="2726046"/>
                  <a:pt x="6674068" y="2466537"/>
                  <a:pt x="6405133" y="2318198"/>
                </a:cubicBezTo>
                <a:cubicBezTo>
                  <a:pt x="6256816" y="2236425"/>
                  <a:pt x="6073020" y="2165128"/>
                  <a:pt x="5876388" y="2119511"/>
                </a:cubicBezTo>
                <a:cubicBezTo>
                  <a:pt x="6008827" y="2156342"/>
                  <a:pt x="6138228" y="2207365"/>
                  <a:pt x="6261207" y="2272919"/>
                </a:cubicBezTo>
                <a:cubicBezTo>
                  <a:pt x="6530817" y="2416528"/>
                  <a:pt x="6782859" y="2680768"/>
                  <a:pt x="7010574" y="3057867"/>
                </a:cubicBezTo>
                <a:cubicBezTo>
                  <a:pt x="7377485" y="3665417"/>
                  <a:pt x="7595742" y="4446311"/>
                  <a:pt x="7677842" y="5445152"/>
                </a:cubicBezTo>
                <a:lnTo>
                  <a:pt x="7677503" y="5445153"/>
                </a:lnTo>
                <a:cubicBezTo>
                  <a:pt x="7742710" y="6236859"/>
                  <a:pt x="7762306" y="7057288"/>
                  <a:pt x="7735952" y="7883123"/>
                </a:cubicBezTo>
                <a:cubicBezTo>
                  <a:pt x="7725141" y="8218661"/>
                  <a:pt x="7704531" y="8541021"/>
                  <a:pt x="7677504" y="8848850"/>
                </a:cubicBezTo>
                <a:cubicBezTo>
                  <a:pt x="7688990" y="8854256"/>
                  <a:pt x="7700139" y="8860000"/>
                  <a:pt x="7711626" y="8865408"/>
                </a:cubicBezTo>
                <a:close/>
                <a:moveTo>
                  <a:pt x="7308902" y="8921161"/>
                </a:moveTo>
                <a:cubicBezTo>
                  <a:pt x="7308564" y="8918458"/>
                  <a:pt x="7307889" y="8915754"/>
                  <a:pt x="7307548" y="8913052"/>
                </a:cubicBezTo>
                <a:cubicBezTo>
                  <a:pt x="7305186" y="8911024"/>
                  <a:pt x="7302481" y="8909335"/>
                  <a:pt x="7300116" y="8907307"/>
                </a:cubicBezTo>
                <a:lnTo>
                  <a:pt x="7301794" y="8915022"/>
                </a:lnTo>
                <a:lnTo>
                  <a:pt x="7301468" y="8914741"/>
                </a:lnTo>
                <a:lnTo>
                  <a:pt x="7301806" y="8915079"/>
                </a:lnTo>
                <a:lnTo>
                  <a:pt x="7301794" y="8915022"/>
                </a:lnTo>
                <a:close/>
                <a:moveTo>
                  <a:pt x="7513981" y="8900549"/>
                </a:moveTo>
                <a:cubicBezTo>
                  <a:pt x="7513981" y="8891425"/>
                  <a:pt x="7513980" y="8881964"/>
                  <a:pt x="7513980" y="8872841"/>
                </a:cubicBezTo>
                <a:cubicBezTo>
                  <a:pt x="7505535" y="8868110"/>
                  <a:pt x="7496749" y="8863380"/>
                  <a:pt x="7488303" y="8858649"/>
                </a:cubicBezTo>
                <a:cubicBezTo>
                  <a:pt x="7488641" y="8867434"/>
                  <a:pt x="7489317" y="8876557"/>
                  <a:pt x="7489316" y="8885682"/>
                </a:cubicBezTo>
                <a:cubicBezTo>
                  <a:pt x="7497425" y="8890750"/>
                  <a:pt x="7505872" y="8895480"/>
                  <a:pt x="7513981" y="8900549"/>
                </a:cubicBezTo>
                <a:close/>
                <a:moveTo>
                  <a:pt x="7456543" y="8921837"/>
                </a:moveTo>
                <a:cubicBezTo>
                  <a:pt x="7456207" y="8916092"/>
                  <a:pt x="7456208" y="8910686"/>
                  <a:pt x="7456207" y="8904942"/>
                </a:cubicBezTo>
                <a:cubicBezTo>
                  <a:pt x="7449112" y="8900549"/>
                  <a:pt x="7442354" y="8896156"/>
                  <a:pt x="7435261" y="8891763"/>
                </a:cubicBezTo>
                <a:lnTo>
                  <a:pt x="7434922" y="8891763"/>
                </a:lnTo>
                <a:cubicBezTo>
                  <a:pt x="7435599" y="8897171"/>
                  <a:pt x="7435937" y="8902914"/>
                  <a:pt x="7436273" y="8908320"/>
                </a:cubicBezTo>
                <a:cubicBezTo>
                  <a:pt x="7443031" y="8912713"/>
                  <a:pt x="7449787" y="8917107"/>
                  <a:pt x="7456543" y="8921837"/>
                </a:cubicBezTo>
                <a:close/>
                <a:moveTo>
                  <a:pt x="7639325" y="8902239"/>
                </a:moveTo>
                <a:cubicBezTo>
                  <a:pt x="7640337" y="8891088"/>
                  <a:pt x="7641353" y="8880275"/>
                  <a:pt x="7642366" y="8869124"/>
                </a:cubicBezTo>
                <a:cubicBezTo>
                  <a:pt x="7631892" y="8864055"/>
                  <a:pt x="7621756" y="8859325"/>
                  <a:pt x="7611621" y="8854256"/>
                </a:cubicBezTo>
                <a:cubicBezTo>
                  <a:pt x="7610946" y="8865070"/>
                  <a:pt x="7610606" y="8875882"/>
                  <a:pt x="7609932" y="8886695"/>
                </a:cubicBezTo>
                <a:cubicBezTo>
                  <a:pt x="7619731" y="8892102"/>
                  <a:pt x="7629527" y="8897171"/>
                  <a:pt x="7639325" y="8902239"/>
                </a:cubicBezTo>
                <a:close/>
                <a:moveTo>
                  <a:pt x="7405191" y="8945490"/>
                </a:moveTo>
                <a:cubicBezTo>
                  <a:pt x="7404852" y="8939408"/>
                  <a:pt x="7404176" y="8933326"/>
                  <a:pt x="7403839" y="8926906"/>
                </a:cubicBezTo>
                <a:cubicBezTo>
                  <a:pt x="7398434" y="8923188"/>
                  <a:pt x="7393027" y="8919472"/>
                  <a:pt x="7387622" y="8915754"/>
                </a:cubicBezTo>
                <a:lnTo>
                  <a:pt x="7387623" y="8916092"/>
                </a:lnTo>
                <a:cubicBezTo>
                  <a:pt x="7388298" y="8921837"/>
                  <a:pt x="7388974" y="8927581"/>
                  <a:pt x="7389650" y="8933664"/>
                </a:cubicBezTo>
                <a:cubicBezTo>
                  <a:pt x="7394717" y="8937381"/>
                  <a:pt x="7400123" y="8941436"/>
                  <a:pt x="7405191" y="8945490"/>
                </a:cubicBezTo>
                <a:close/>
                <a:moveTo>
                  <a:pt x="7778859" y="8896833"/>
                </a:moveTo>
                <a:cubicBezTo>
                  <a:pt x="7828525" y="8590354"/>
                  <a:pt x="7871431" y="8270698"/>
                  <a:pt x="7903529" y="7939890"/>
                </a:cubicBezTo>
                <a:cubicBezTo>
                  <a:pt x="7984954" y="7102229"/>
                  <a:pt x="8003535" y="6274367"/>
                  <a:pt x="7958936" y="5479957"/>
                </a:cubicBezTo>
                <a:cubicBezTo>
                  <a:pt x="7902177" y="4465571"/>
                  <a:pt x="7697436" y="3710358"/>
                  <a:pt x="7314646" y="3103146"/>
                </a:cubicBezTo>
                <a:cubicBezTo>
                  <a:pt x="7091321" y="2749362"/>
                  <a:pt x="6839617" y="2490866"/>
                  <a:pt x="6565616" y="2334417"/>
                </a:cubicBezTo>
                <a:cubicBezTo>
                  <a:pt x="6397702" y="2238452"/>
                  <a:pt x="6183163" y="2152963"/>
                  <a:pt x="5955110" y="2099912"/>
                </a:cubicBezTo>
                <a:cubicBezTo>
                  <a:pt x="6105118" y="2140123"/>
                  <a:pt x="6262558" y="2200945"/>
                  <a:pt x="6422026" y="2289138"/>
                </a:cubicBezTo>
                <a:cubicBezTo>
                  <a:pt x="6696030" y="2440518"/>
                  <a:pt x="6950098" y="2703745"/>
                  <a:pt x="7177137" y="3071722"/>
                </a:cubicBezTo>
                <a:cubicBezTo>
                  <a:pt x="7556212" y="3686029"/>
                  <a:pt x="7765346" y="4445298"/>
                  <a:pt x="7835619" y="5461709"/>
                </a:cubicBezTo>
                <a:cubicBezTo>
                  <a:pt x="7890352" y="6256120"/>
                  <a:pt x="7891028" y="7080941"/>
                  <a:pt x="7836970" y="7913197"/>
                </a:cubicBezTo>
                <a:cubicBezTo>
                  <a:pt x="7815011" y="8249749"/>
                  <a:pt x="7782914" y="8572784"/>
                  <a:pt x="7744399" y="8880951"/>
                </a:cubicBezTo>
                <a:cubicBezTo>
                  <a:pt x="7755547" y="8886357"/>
                  <a:pt x="7767036" y="8891425"/>
                  <a:pt x="7778522" y="8896833"/>
                </a:cubicBezTo>
                <a:close/>
                <a:moveTo>
                  <a:pt x="7359241" y="8964412"/>
                </a:moveTo>
                <a:cubicBezTo>
                  <a:pt x="7358567" y="8960019"/>
                  <a:pt x="7358228" y="8955965"/>
                  <a:pt x="7357553" y="8951572"/>
                </a:cubicBezTo>
                <a:cubicBezTo>
                  <a:pt x="7354174" y="8948870"/>
                  <a:pt x="7350458" y="8946166"/>
                  <a:pt x="7347079" y="8943463"/>
                </a:cubicBezTo>
                <a:cubicBezTo>
                  <a:pt x="7347755" y="8947517"/>
                  <a:pt x="7348432" y="8951910"/>
                  <a:pt x="7349106" y="8955965"/>
                </a:cubicBezTo>
                <a:cubicBezTo>
                  <a:pt x="7352483" y="8959006"/>
                  <a:pt x="7355865" y="8961710"/>
                  <a:pt x="7359241" y="8964412"/>
                </a:cubicBezTo>
                <a:close/>
                <a:moveTo>
                  <a:pt x="7573443" y="8936029"/>
                </a:moveTo>
                <a:cubicBezTo>
                  <a:pt x="7574120" y="8926230"/>
                  <a:pt x="7574457" y="8916431"/>
                  <a:pt x="7575133" y="8906293"/>
                </a:cubicBezTo>
                <a:lnTo>
                  <a:pt x="7574796" y="8905955"/>
                </a:lnTo>
                <a:cubicBezTo>
                  <a:pt x="7565672" y="8901225"/>
                  <a:pt x="7556887" y="8896156"/>
                  <a:pt x="7547767" y="8891088"/>
                </a:cubicBezTo>
                <a:cubicBezTo>
                  <a:pt x="7547427" y="8900887"/>
                  <a:pt x="7547429" y="8910686"/>
                  <a:pt x="7547428" y="8920485"/>
                </a:cubicBezTo>
                <a:cubicBezTo>
                  <a:pt x="7556211" y="8925554"/>
                  <a:pt x="7564658" y="8930960"/>
                  <a:pt x="7573443" y="8936029"/>
                </a:cubicBezTo>
                <a:close/>
                <a:moveTo>
                  <a:pt x="7318699" y="8978267"/>
                </a:moveTo>
                <a:cubicBezTo>
                  <a:pt x="7318361" y="8976915"/>
                  <a:pt x="7318024" y="8975564"/>
                  <a:pt x="7318023" y="8974212"/>
                </a:cubicBezTo>
                <a:cubicBezTo>
                  <a:pt x="7317010" y="8972861"/>
                  <a:pt x="7315660" y="8971846"/>
                  <a:pt x="7314308" y="8970833"/>
                </a:cubicBezTo>
                <a:cubicBezTo>
                  <a:pt x="7314306" y="8972184"/>
                  <a:pt x="7314983" y="8974549"/>
                  <a:pt x="7314983" y="8974549"/>
                </a:cubicBezTo>
                <a:cubicBezTo>
                  <a:pt x="7316334" y="8975901"/>
                  <a:pt x="7317347" y="8977253"/>
                  <a:pt x="7318699" y="8978267"/>
                </a:cubicBezTo>
                <a:close/>
                <a:moveTo>
                  <a:pt x="7513305" y="8960019"/>
                </a:moveTo>
                <a:cubicBezTo>
                  <a:pt x="7513304" y="8953263"/>
                  <a:pt x="7513304" y="8946504"/>
                  <a:pt x="7513305" y="8939745"/>
                </a:cubicBezTo>
                <a:cubicBezTo>
                  <a:pt x="7505535" y="8935015"/>
                  <a:pt x="7497762" y="8930622"/>
                  <a:pt x="7490330" y="8925892"/>
                </a:cubicBezTo>
                <a:cubicBezTo>
                  <a:pt x="7490667" y="8932311"/>
                  <a:pt x="7491007" y="8938732"/>
                  <a:pt x="7491006" y="8945152"/>
                </a:cubicBezTo>
                <a:cubicBezTo>
                  <a:pt x="7498439" y="8950221"/>
                  <a:pt x="7505535" y="8955289"/>
                  <a:pt x="7512968" y="8960019"/>
                </a:cubicBezTo>
                <a:close/>
                <a:moveTo>
                  <a:pt x="7702843" y="8936029"/>
                </a:moveTo>
                <a:cubicBezTo>
                  <a:pt x="7704532" y="8924202"/>
                  <a:pt x="7706220" y="8912713"/>
                  <a:pt x="7707573" y="8900887"/>
                </a:cubicBezTo>
                <a:cubicBezTo>
                  <a:pt x="7696423" y="8895818"/>
                  <a:pt x="7685611" y="8890412"/>
                  <a:pt x="7674800" y="8885006"/>
                </a:cubicBezTo>
                <a:cubicBezTo>
                  <a:pt x="7673785" y="8896493"/>
                  <a:pt x="7672771" y="8907983"/>
                  <a:pt x="7671757" y="8919472"/>
                </a:cubicBezTo>
                <a:cubicBezTo>
                  <a:pt x="7681894" y="8925216"/>
                  <a:pt x="7692370" y="8930622"/>
                  <a:pt x="7702843" y="8936029"/>
                </a:cubicBezTo>
                <a:close/>
                <a:moveTo>
                  <a:pt x="7846092" y="8928256"/>
                </a:moveTo>
                <a:cubicBezTo>
                  <a:pt x="7906909" y="8620767"/>
                  <a:pt x="7960627" y="8300433"/>
                  <a:pt x="8003534" y="7968612"/>
                </a:cubicBezTo>
                <a:cubicBezTo>
                  <a:pt x="8112663" y="7123517"/>
                  <a:pt x="8150502" y="6291262"/>
                  <a:pt x="8116043" y="5495500"/>
                </a:cubicBezTo>
                <a:cubicBezTo>
                  <a:pt x="8071781" y="4476722"/>
                  <a:pt x="7870081" y="3720833"/>
                  <a:pt x="7480532" y="3116324"/>
                </a:cubicBezTo>
                <a:cubicBezTo>
                  <a:pt x="7258561" y="2771664"/>
                  <a:pt x="7004492" y="2513844"/>
                  <a:pt x="6725421" y="2349285"/>
                </a:cubicBezTo>
                <a:cubicBezTo>
                  <a:pt x="6412905" y="2165128"/>
                  <a:pt x="6102752" y="2074570"/>
                  <a:pt x="5836858" y="2038076"/>
                </a:cubicBezTo>
                <a:cubicBezTo>
                  <a:pt x="6066601" y="2075583"/>
                  <a:pt x="6322360" y="2156004"/>
                  <a:pt x="6582172" y="2304344"/>
                </a:cubicBezTo>
                <a:cubicBezTo>
                  <a:pt x="6860904" y="2463496"/>
                  <a:pt x="7116661" y="2726046"/>
                  <a:pt x="7342686" y="3084562"/>
                </a:cubicBezTo>
                <a:cubicBezTo>
                  <a:pt x="7728857" y="3696842"/>
                  <a:pt x="7935287" y="4457124"/>
                  <a:pt x="7992385" y="5477591"/>
                </a:cubicBezTo>
                <a:cubicBezTo>
                  <a:pt x="8037321" y="6274029"/>
                  <a:pt x="8018739" y="7103243"/>
                  <a:pt x="7936977" y="7942932"/>
                </a:cubicBezTo>
                <a:cubicBezTo>
                  <a:pt x="7904205" y="8277794"/>
                  <a:pt x="7860620" y="8601167"/>
                  <a:pt x="7810281" y="8911361"/>
                </a:cubicBezTo>
                <a:cubicBezTo>
                  <a:pt x="7822105" y="8916769"/>
                  <a:pt x="7833931" y="8922513"/>
                  <a:pt x="7846094" y="8927919"/>
                </a:cubicBezTo>
                <a:close/>
                <a:moveTo>
                  <a:pt x="7458572" y="8985026"/>
                </a:moveTo>
                <a:cubicBezTo>
                  <a:pt x="7458235" y="8977929"/>
                  <a:pt x="7457895" y="8970495"/>
                  <a:pt x="7457897" y="8963061"/>
                </a:cubicBezTo>
                <a:lnTo>
                  <a:pt x="7439679" y="8950917"/>
                </a:lnTo>
                <a:lnTo>
                  <a:pt x="7439652" y="8950558"/>
                </a:lnTo>
                <a:lnTo>
                  <a:pt x="7439651" y="8950897"/>
                </a:lnTo>
                <a:lnTo>
                  <a:pt x="7439679" y="8950917"/>
                </a:lnTo>
                <a:lnTo>
                  <a:pt x="7441341" y="8972184"/>
                </a:lnTo>
                <a:cubicBezTo>
                  <a:pt x="7447084" y="8976577"/>
                  <a:pt x="7452829" y="8980633"/>
                  <a:pt x="7458572" y="8985026"/>
                </a:cubicBezTo>
                <a:close/>
                <a:moveTo>
                  <a:pt x="7632905" y="8971508"/>
                </a:moveTo>
                <a:cubicBezTo>
                  <a:pt x="7633919" y="8960697"/>
                  <a:pt x="7634934" y="8949545"/>
                  <a:pt x="7635947" y="8938732"/>
                </a:cubicBezTo>
                <a:lnTo>
                  <a:pt x="7635609" y="8939070"/>
                </a:lnTo>
                <a:cubicBezTo>
                  <a:pt x="7626487" y="8934002"/>
                  <a:pt x="7617026" y="8929271"/>
                  <a:pt x="7607567" y="8924202"/>
                </a:cubicBezTo>
                <a:cubicBezTo>
                  <a:pt x="7606890" y="8934677"/>
                  <a:pt x="7606552" y="8945490"/>
                  <a:pt x="7605877" y="8955965"/>
                </a:cubicBezTo>
                <a:cubicBezTo>
                  <a:pt x="7614999" y="8961034"/>
                  <a:pt x="7623783" y="8966440"/>
                  <a:pt x="7632905" y="8971508"/>
                </a:cubicBezTo>
                <a:close/>
                <a:moveTo>
                  <a:pt x="7409582" y="9006989"/>
                </a:moveTo>
                <a:cubicBezTo>
                  <a:pt x="7409244" y="9001582"/>
                  <a:pt x="7408906" y="8996175"/>
                  <a:pt x="7408568" y="8990769"/>
                </a:cubicBezTo>
                <a:cubicBezTo>
                  <a:pt x="7404177" y="8987390"/>
                  <a:pt x="7399784" y="8984011"/>
                  <a:pt x="7395393" y="8980633"/>
                </a:cubicBezTo>
                <a:lnTo>
                  <a:pt x="7395054" y="8980633"/>
                </a:lnTo>
                <a:cubicBezTo>
                  <a:pt x="7395731" y="8986039"/>
                  <a:pt x="7396406" y="8991107"/>
                  <a:pt x="7397083" y="8996513"/>
                </a:cubicBezTo>
                <a:cubicBezTo>
                  <a:pt x="7401137" y="8999892"/>
                  <a:pt x="7405529" y="9003609"/>
                  <a:pt x="7409582" y="9006989"/>
                </a:cubicBezTo>
                <a:close/>
                <a:moveTo>
                  <a:pt x="7766359" y="8968806"/>
                </a:moveTo>
                <a:cubicBezTo>
                  <a:pt x="7768386" y="8956303"/>
                  <a:pt x="7770413" y="8943801"/>
                  <a:pt x="7772442" y="8931298"/>
                </a:cubicBezTo>
                <a:cubicBezTo>
                  <a:pt x="7761290" y="8926230"/>
                  <a:pt x="7750142" y="8921161"/>
                  <a:pt x="7739332" y="8916092"/>
                </a:cubicBezTo>
                <a:cubicBezTo>
                  <a:pt x="7737980" y="8928256"/>
                  <a:pt x="7736289" y="8940421"/>
                  <a:pt x="7734602" y="8952586"/>
                </a:cubicBezTo>
                <a:cubicBezTo>
                  <a:pt x="7745075" y="8957993"/>
                  <a:pt x="7755886" y="8963399"/>
                  <a:pt x="7766359" y="8968806"/>
                </a:cubicBezTo>
                <a:close/>
                <a:moveTo>
                  <a:pt x="7366000" y="9023545"/>
                </a:moveTo>
                <a:cubicBezTo>
                  <a:pt x="7365661" y="9020505"/>
                  <a:pt x="7365325" y="9017126"/>
                  <a:pt x="7364985" y="9013746"/>
                </a:cubicBezTo>
                <a:cubicBezTo>
                  <a:pt x="7362621" y="9011718"/>
                  <a:pt x="7360254" y="9009692"/>
                  <a:pt x="7357891" y="9007664"/>
                </a:cubicBezTo>
                <a:cubicBezTo>
                  <a:pt x="7358567" y="9010705"/>
                  <a:pt x="7358905" y="9014084"/>
                  <a:pt x="7359579" y="9017126"/>
                </a:cubicBezTo>
                <a:lnTo>
                  <a:pt x="7359242" y="9017126"/>
                </a:lnTo>
                <a:cubicBezTo>
                  <a:pt x="7361607" y="9019491"/>
                  <a:pt x="7363635" y="9021519"/>
                  <a:pt x="7366000" y="9023545"/>
                </a:cubicBezTo>
                <a:close/>
                <a:moveTo>
                  <a:pt x="7569728" y="8997190"/>
                </a:moveTo>
                <a:cubicBezTo>
                  <a:pt x="7570403" y="8989756"/>
                  <a:pt x="7570740" y="8981983"/>
                  <a:pt x="7571078" y="8974212"/>
                </a:cubicBezTo>
                <a:cubicBezTo>
                  <a:pt x="7562969" y="8969481"/>
                  <a:pt x="7554862" y="8964412"/>
                  <a:pt x="7546752" y="8959682"/>
                </a:cubicBezTo>
                <a:cubicBezTo>
                  <a:pt x="7546413" y="8967116"/>
                  <a:pt x="7546414" y="8974549"/>
                  <a:pt x="7546415" y="8981983"/>
                </a:cubicBezTo>
                <a:lnTo>
                  <a:pt x="7546076" y="8981983"/>
                </a:lnTo>
                <a:cubicBezTo>
                  <a:pt x="7554185" y="8987052"/>
                  <a:pt x="7561955" y="8992120"/>
                  <a:pt x="7569728" y="8997190"/>
                </a:cubicBezTo>
                <a:close/>
                <a:moveTo>
                  <a:pt x="7914003" y="8958669"/>
                </a:moveTo>
                <a:lnTo>
                  <a:pt x="7914004" y="8958331"/>
                </a:lnTo>
                <a:cubicBezTo>
                  <a:pt x="7985967" y="8649150"/>
                  <a:pt x="8050833" y="8328142"/>
                  <a:pt x="8103878" y="7996996"/>
                </a:cubicBezTo>
                <a:cubicBezTo>
                  <a:pt x="8240709" y="7143791"/>
                  <a:pt x="8297470" y="6307481"/>
                  <a:pt x="8273146" y="5510706"/>
                </a:cubicBezTo>
                <a:cubicBezTo>
                  <a:pt x="8241724" y="4487535"/>
                  <a:pt x="8042727" y="3730971"/>
                  <a:pt x="7646757" y="3129503"/>
                </a:cubicBezTo>
                <a:cubicBezTo>
                  <a:pt x="7426475" y="2794979"/>
                  <a:pt x="7170380" y="2537497"/>
                  <a:pt x="6885567" y="2364490"/>
                </a:cubicBezTo>
                <a:cubicBezTo>
                  <a:pt x="6429798" y="2087410"/>
                  <a:pt x="5967610" y="1997527"/>
                  <a:pt x="5641578" y="1986039"/>
                </a:cubicBezTo>
                <a:cubicBezTo>
                  <a:pt x="5949029" y="2000568"/>
                  <a:pt x="6344319" y="2085045"/>
                  <a:pt x="6742652" y="2319887"/>
                </a:cubicBezTo>
                <a:cubicBezTo>
                  <a:pt x="7026454" y="2487150"/>
                  <a:pt x="7284237" y="2748687"/>
                  <a:pt x="7508912" y="3097741"/>
                </a:cubicBezTo>
                <a:cubicBezTo>
                  <a:pt x="7901840" y="3707655"/>
                  <a:pt x="8105566" y="4468951"/>
                  <a:pt x="8149826" y="5493811"/>
                </a:cubicBezTo>
                <a:cubicBezTo>
                  <a:pt x="8184288" y="6291600"/>
                  <a:pt x="8146448" y="7125544"/>
                  <a:pt x="8036983" y="7972668"/>
                </a:cubicBezTo>
                <a:cubicBezTo>
                  <a:pt x="7993737" y="8308206"/>
                  <a:pt x="7939342" y="8632254"/>
                  <a:pt x="7877851" y="8942449"/>
                </a:cubicBezTo>
                <a:cubicBezTo>
                  <a:pt x="7889678" y="8947855"/>
                  <a:pt x="7901839" y="8953263"/>
                  <a:pt x="7914003" y="8958669"/>
                </a:cubicBezTo>
                <a:close/>
                <a:moveTo>
                  <a:pt x="7511953" y="9024898"/>
                </a:moveTo>
                <a:lnTo>
                  <a:pt x="7511953" y="9024560"/>
                </a:lnTo>
                <a:cubicBezTo>
                  <a:pt x="7512290" y="9016451"/>
                  <a:pt x="7512291" y="9008002"/>
                  <a:pt x="7512291" y="8999892"/>
                </a:cubicBezTo>
                <a:cubicBezTo>
                  <a:pt x="7505535" y="8995500"/>
                  <a:pt x="7498776" y="8990769"/>
                  <a:pt x="7492020" y="8986376"/>
                </a:cubicBezTo>
                <a:cubicBezTo>
                  <a:pt x="7492359" y="8994486"/>
                  <a:pt x="7492696" y="9002596"/>
                  <a:pt x="7492696" y="9010705"/>
                </a:cubicBezTo>
                <a:cubicBezTo>
                  <a:pt x="7499114" y="9015436"/>
                  <a:pt x="7505533" y="9020166"/>
                  <a:pt x="7511953" y="9024898"/>
                </a:cubicBezTo>
                <a:close/>
                <a:moveTo>
                  <a:pt x="7693382" y="9005975"/>
                </a:moveTo>
                <a:cubicBezTo>
                  <a:pt x="7695072" y="8994486"/>
                  <a:pt x="7696760" y="8982997"/>
                  <a:pt x="7698111" y="8971508"/>
                </a:cubicBezTo>
                <a:lnTo>
                  <a:pt x="7697774" y="8971171"/>
                </a:lnTo>
                <a:cubicBezTo>
                  <a:pt x="7687976" y="8966102"/>
                  <a:pt x="7677840" y="8960697"/>
                  <a:pt x="7668044" y="8955627"/>
                </a:cubicBezTo>
                <a:cubicBezTo>
                  <a:pt x="7667030" y="8967116"/>
                  <a:pt x="7666016" y="8978605"/>
                  <a:pt x="7665003" y="8989756"/>
                </a:cubicBezTo>
                <a:cubicBezTo>
                  <a:pt x="7674463" y="8995162"/>
                  <a:pt x="7683922" y="9000569"/>
                  <a:pt x="7693382" y="9005975"/>
                </a:cubicBezTo>
                <a:close/>
                <a:moveTo>
                  <a:pt x="7459923" y="9048551"/>
                </a:moveTo>
                <a:cubicBezTo>
                  <a:pt x="7459585" y="9041793"/>
                  <a:pt x="7459586" y="9035034"/>
                  <a:pt x="7459584" y="9028276"/>
                </a:cubicBezTo>
                <a:cubicBezTo>
                  <a:pt x="7454517" y="9024560"/>
                  <a:pt x="7449449" y="9020843"/>
                  <a:pt x="7444383" y="9017126"/>
                </a:cubicBezTo>
                <a:lnTo>
                  <a:pt x="7444044" y="9017126"/>
                </a:lnTo>
                <a:cubicBezTo>
                  <a:pt x="7444381" y="9023545"/>
                  <a:pt x="7445059" y="9030304"/>
                  <a:pt x="7445397" y="9037062"/>
                </a:cubicBezTo>
                <a:cubicBezTo>
                  <a:pt x="7450463" y="9040779"/>
                  <a:pt x="7455194" y="9044496"/>
                  <a:pt x="7459923" y="9048551"/>
                </a:cubicBezTo>
                <a:close/>
                <a:moveTo>
                  <a:pt x="7831227" y="9001582"/>
                </a:moveTo>
                <a:cubicBezTo>
                  <a:pt x="7833931" y="8988403"/>
                  <a:pt x="7836633" y="8975564"/>
                  <a:pt x="7839337" y="8962385"/>
                </a:cubicBezTo>
                <a:cubicBezTo>
                  <a:pt x="7827849" y="8956979"/>
                  <a:pt x="7816025" y="8951572"/>
                  <a:pt x="7804537" y="8946166"/>
                </a:cubicBezTo>
                <a:cubicBezTo>
                  <a:pt x="7802511" y="8959006"/>
                  <a:pt x="7800145" y="8971846"/>
                  <a:pt x="7798119" y="8984687"/>
                </a:cubicBezTo>
                <a:cubicBezTo>
                  <a:pt x="7808929" y="8990431"/>
                  <a:pt x="7820078" y="8996175"/>
                  <a:pt x="7831227" y="9001582"/>
                </a:cubicBezTo>
                <a:close/>
                <a:moveTo>
                  <a:pt x="7627162" y="9034021"/>
                </a:moveTo>
                <a:cubicBezTo>
                  <a:pt x="7628176" y="9025573"/>
                  <a:pt x="7629189" y="9017126"/>
                  <a:pt x="7629865" y="9008339"/>
                </a:cubicBezTo>
                <a:cubicBezTo>
                  <a:pt x="7621081" y="9003609"/>
                  <a:pt x="7612635" y="8998878"/>
                  <a:pt x="7604187" y="8993810"/>
                </a:cubicBezTo>
                <a:cubicBezTo>
                  <a:pt x="7603850" y="9001921"/>
                  <a:pt x="7603175" y="9010368"/>
                  <a:pt x="7602838" y="9018477"/>
                </a:cubicBezTo>
                <a:cubicBezTo>
                  <a:pt x="7610945" y="9023545"/>
                  <a:pt x="7619053" y="9028953"/>
                  <a:pt x="7627162" y="9034021"/>
                </a:cubicBezTo>
                <a:close/>
                <a:moveTo>
                  <a:pt x="7982588" y="8988742"/>
                </a:moveTo>
                <a:cubicBezTo>
                  <a:pt x="8065698" y="8678547"/>
                  <a:pt x="8141044" y="8356863"/>
                  <a:pt x="8204221" y="8026394"/>
                </a:cubicBezTo>
                <a:cubicBezTo>
                  <a:pt x="8369096" y="7165417"/>
                  <a:pt x="8445113" y="6324376"/>
                  <a:pt x="8430586" y="5527263"/>
                </a:cubicBezTo>
                <a:cubicBezTo>
                  <a:pt x="8405922" y="4176664"/>
                  <a:pt x="8066377" y="3520118"/>
                  <a:pt x="7812984" y="3144032"/>
                </a:cubicBezTo>
                <a:cubicBezTo>
                  <a:pt x="7594390" y="2819307"/>
                  <a:pt x="7336267" y="2562501"/>
                  <a:pt x="7045710" y="2380710"/>
                </a:cubicBezTo>
                <a:cubicBezTo>
                  <a:pt x="6303101" y="1916092"/>
                  <a:pt x="5592251" y="1941436"/>
                  <a:pt x="5479746" y="1948532"/>
                </a:cubicBezTo>
                <a:lnTo>
                  <a:pt x="5480083" y="1948532"/>
                </a:lnTo>
                <a:cubicBezTo>
                  <a:pt x="5477381" y="1950559"/>
                  <a:pt x="5473664" y="1952587"/>
                  <a:pt x="5468257" y="1953938"/>
                </a:cubicBezTo>
                <a:cubicBezTo>
                  <a:pt x="5793276" y="1936705"/>
                  <a:pt x="6353443" y="2002258"/>
                  <a:pt x="6903135" y="2336107"/>
                </a:cubicBezTo>
                <a:cubicBezTo>
                  <a:pt x="7192340" y="2511815"/>
                  <a:pt x="7451815" y="2772678"/>
                  <a:pt x="7675138" y="3111594"/>
                </a:cubicBezTo>
                <a:cubicBezTo>
                  <a:pt x="8074823" y="3718468"/>
                  <a:pt x="8275509" y="4480777"/>
                  <a:pt x="8307267" y="5510368"/>
                </a:cubicBezTo>
                <a:cubicBezTo>
                  <a:pt x="8331593" y="6309170"/>
                  <a:pt x="8274495" y="7147508"/>
                  <a:pt x="8137325" y="8002741"/>
                </a:cubicBezTo>
                <a:cubicBezTo>
                  <a:pt x="8083606" y="8336927"/>
                  <a:pt x="8018061" y="8660976"/>
                  <a:pt x="7945424" y="8972522"/>
                </a:cubicBezTo>
                <a:cubicBezTo>
                  <a:pt x="7957924" y="8977929"/>
                  <a:pt x="7970088" y="8983335"/>
                  <a:pt x="7982588" y="8988742"/>
                </a:cubicBezTo>
                <a:close/>
                <a:moveTo>
                  <a:pt x="7413975" y="9067472"/>
                </a:moveTo>
                <a:cubicBezTo>
                  <a:pt x="7413638" y="9063081"/>
                  <a:pt x="7412961" y="9058350"/>
                  <a:pt x="7412962" y="9053957"/>
                </a:cubicBezTo>
                <a:cubicBezTo>
                  <a:pt x="7409583" y="9051254"/>
                  <a:pt x="7406205" y="9048212"/>
                  <a:pt x="7402826" y="9045509"/>
                </a:cubicBezTo>
                <a:cubicBezTo>
                  <a:pt x="7403501" y="9049902"/>
                  <a:pt x="7403839" y="9054295"/>
                  <a:pt x="7404515" y="9058688"/>
                </a:cubicBezTo>
                <a:cubicBezTo>
                  <a:pt x="7407556" y="9061729"/>
                  <a:pt x="7410935" y="9064432"/>
                  <a:pt x="7413975" y="9067472"/>
                </a:cubicBezTo>
                <a:close/>
                <a:moveTo>
                  <a:pt x="7373094" y="9080990"/>
                </a:moveTo>
                <a:cubicBezTo>
                  <a:pt x="7372757" y="9078962"/>
                  <a:pt x="7372418" y="9077272"/>
                  <a:pt x="7372418" y="9075245"/>
                </a:cubicBezTo>
                <a:cubicBezTo>
                  <a:pt x="7371066" y="9074231"/>
                  <a:pt x="7368701" y="9071865"/>
                  <a:pt x="7368701" y="9071865"/>
                </a:cubicBezTo>
                <a:lnTo>
                  <a:pt x="7369714" y="9077272"/>
                </a:lnTo>
                <a:cubicBezTo>
                  <a:pt x="7370730" y="9078624"/>
                  <a:pt x="7372081" y="9079975"/>
                  <a:pt x="7373094" y="9080990"/>
                </a:cubicBezTo>
                <a:close/>
                <a:moveTo>
                  <a:pt x="7566011" y="9064094"/>
                </a:moveTo>
                <a:cubicBezTo>
                  <a:pt x="7566686" y="9054633"/>
                  <a:pt x="7567025" y="9045509"/>
                  <a:pt x="7567700" y="9036047"/>
                </a:cubicBezTo>
                <a:cubicBezTo>
                  <a:pt x="7560268" y="9031318"/>
                  <a:pt x="7553172" y="9026587"/>
                  <a:pt x="7545740" y="9021857"/>
                </a:cubicBezTo>
                <a:cubicBezTo>
                  <a:pt x="7545401" y="9030979"/>
                  <a:pt x="7545401" y="9040441"/>
                  <a:pt x="7545401" y="9049564"/>
                </a:cubicBezTo>
                <a:cubicBezTo>
                  <a:pt x="7552160" y="9054295"/>
                  <a:pt x="7558915" y="9059025"/>
                  <a:pt x="7566011" y="9064094"/>
                </a:cubicBezTo>
                <a:close/>
                <a:moveTo>
                  <a:pt x="7754196" y="9040441"/>
                </a:moveTo>
                <a:cubicBezTo>
                  <a:pt x="7756223" y="9028276"/>
                  <a:pt x="7758588" y="9016111"/>
                  <a:pt x="7760615" y="9003609"/>
                </a:cubicBezTo>
                <a:cubicBezTo>
                  <a:pt x="7750480" y="8998203"/>
                  <a:pt x="7740008" y="8993135"/>
                  <a:pt x="7729871" y="8988066"/>
                </a:cubicBezTo>
                <a:lnTo>
                  <a:pt x="7725181" y="9023906"/>
                </a:lnTo>
                <a:lnTo>
                  <a:pt x="7725142" y="9023883"/>
                </a:lnTo>
                <a:lnTo>
                  <a:pt x="7725141" y="9024221"/>
                </a:lnTo>
                <a:lnTo>
                  <a:pt x="7725181" y="9023906"/>
                </a:lnTo>
                <a:close/>
                <a:moveTo>
                  <a:pt x="7896096" y="9033682"/>
                </a:moveTo>
                <a:lnTo>
                  <a:pt x="7895793" y="9033533"/>
                </a:lnTo>
                <a:lnTo>
                  <a:pt x="7905555" y="8992459"/>
                </a:lnTo>
                <a:cubicBezTo>
                  <a:pt x="7894070" y="8987052"/>
                  <a:pt x="7882244" y="8981983"/>
                  <a:pt x="7870757" y="8976915"/>
                </a:cubicBezTo>
                <a:cubicBezTo>
                  <a:pt x="7868054" y="8990431"/>
                  <a:pt x="7865350" y="9003609"/>
                  <a:pt x="7862650" y="9017126"/>
                </a:cubicBezTo>
                <a:lnTo>
                  <a:pt x="7895793" y="9033533"/>
                </a:lnTo>
                <a:lnTo>
                  <a:pt x="7895759" y="9033682"/>
                </a:lnTo>
                <a:close/>
                <a:moveTo>
                  <a:pt x="7511277" y="9089774"/>
                </a:moveTo>
                <a:cubicBezTo>
                  <a:pt x="7511278" y="9082003"/>
                  <a:pt x="7511614" y="9074569"/>
                  <a:pt x="7511615" y="9066797"/>
                </a:cubicBezTo>
                <a:cubicBezTo>
                  <a:pt x="7505534" y="9062742"/>
                  <a:pt x="7499789" y="9058350"/>
                  <a:pt x="7494048" y="9053957"/>
                </a:cubicBezTo>
                <a:cubicBezTo>
                  <a:pt x="7494385" y="9061391"/>
                  <a:pt x="7494723" y="9068825"/>
                  <a:pt x="7494722" y="9076597"/>
                </a:cubicBezTo>
                <a:cubicBezTo>
                  <a:pt x="7500128" y="9080990"/>
                  <a:pt x="7505535" y="9085383"/>
                  <a:pt x="7510940" y="9089774"/>
                </a:cubicBezTo>
                <a:close/>
                <a:moveTo>
                  <a:pt x="7684936" y="9070515"/>
                </a:moveTo>
                <a:cubicBezTo>
                  <a:pt x="7686287" y="9061054"/>
                  <a:pt x="7687301" y="9051592"/>
                  <a:pt x="7688652" y="9042130"/>
                </a:cubicBezTo>
                <a:cubicBezTo>
                  <a:pt x="7679530" y="9037062"/>
                  <a:pt x="7670746" y="9031655"/>
                  <a:pt x="7661624" y="9026587"/>
                </a:cubicBezTo>
                <a:cubicBezTo>
                  <a:pt x="7660948" y="9035710"/>
                  <a:pt x="7659935" y="9044834"/>
                  <a:pt x="7658921" y="9054295"/>
                </a:cubicBezTo>
                <a:cubicBezTo>
                  <a:pt x="7667705" y="9059701"/>
                  <a:pt x="7676152" y="9065108"/>
                  <a:pt x="7684936" y="9070515"/>
                </a:cubicBezTo>
                <a:close/>
                <a:moveTo>
                  <a:pt x="7461275" y="9111062"/>
                </a:moveTo>
                <a:cubicBezTo>
                  <a:pt x="7460938" y="9104981"/>
                  <a:pt x="7460938" y="9098898"/>
                  <a:pt x="7460938" y="9092816"/>
                </a:cubicBezTo>
                <a:cubicBezTo>
                  <a:pt x="7456882" y="9089437"/>
                  <a:pt x="7452830" y="9086396"/>
                  <a:pt x="7448774" y="9083017"/>
                </a:cubicBezTo>
                <a:cubicBezTo>
                  <a:pt x="7449450" y="9089099"/>
                  <a:pt x="7449788" y="9094844"/>
                  <a:pt x="7450126" y="9100588"/>
                </a:cubicBezTo>
                <a:lnTo>
                  <a:pt x="7449787" y="9100588"/>
                </a:lnTo>
                <a:cubicBezTo>
                  <a:pt x="7453504" y="9103966"/>
                  <a:pt x="7457557" y="9107683"/>
                  <a:pt x="7461275" y="9111062"/>
                </a:cubicBezTo>
                <a:close/>
                <a:moveTo>
                  <a:pt x="7418030" y="9126606"/>
                </a:moveTo>
                <a:cubicBezTo>
                  <a:pt x="7417690" y="9123227"/>
                  <a:pt x="7417352" y="9119510"/>
                  <a:pt x="7417351" y="9116131"/>
                </a:cubicBezTo>
                <a:cubicBezTo>
                  <a:pt x="7414988" y="9114103"/>
                  <a:pt x="7412961" y="9112076"/>
                  <a:pt x="7410596" y="9110049"/>
                </a:cubicBezTo>
                <a:cubicBezTo>
                  <a:pt x="7411271" y="9113766"/>
                  <a:pt x="7411611" y="9117145"/>
                  <a:pt x="7411947" y="9120524"/>
                </a:cubicBezTo>
                <a:lnTo>
                  <a:pt x="7411948" y="9120187"/>
                </a:lnTo>
                <a:cubicBezTo>
                  <a:pt x="7413974" y="9122551"/>
                  <a:pt x="7416002" y="9124579"/>
                  <a:pt x="7418030" y="9126606"/>
                </a:cubicBezTo>
                <a:close/>
                <a:moveTo>
                  <a:pt x="7816361" y="9074569"/>
                </a:moveTo>
                <a:cubicBezTo>
                  <a:pt x="7819065" y="9061729"/>
                  <a:pt x="7821769" y="9048551"/>
                  <a:pt x="7824471" y="9035710"/>
                </a:cubicBezTo>
                <a:cubicBezTo>
                  <a:pt x="7813660" y="9030304"/>
                  <a:pt x="7803185" y="9024898"/>
                  <a:pt x="7792373" y="9019491"/>
                </a:cubicBezTo>
                <a:cubicBezTo>
                  <a:pt x="7790010" y="9032331"/>
                  <a:pt x="7787981" y="9044834"/>
                  <a:pt x="7785618" y="9057674"/>
                </a:cubicBezTo>
                <a:cubicBezTo>
                  <a:pt x="7795752" y="9063418"/>
                  <a:pt x="7806227" y="9068825"/>
                  <a:pt x="7816361" y="9074569"/>
                </a:cubicBezTo>
                <a:close/>
                <a:moveTo>
                  <a:pt x="7620067" y="9102278"/>
                </a:moveTo>
                <a:cubicBezTo>
                  <a:pt x="7621080" y="9092139"/>
                  <a:pt x="7622093" y="9082003"/>
                  <a:pt x="7623107" y="9071865"/>
                </a:cubicBezTo>
                <a:cubicBezTo>
                  <a:pt x="7615675" y="9067135"/>
                  <a:pt x="7607905" y="9062067"/>
                  <a:pt x="7600472" y="9057336"/>
                </a:cubicBezTo>
                <a:cubicBezTo>
                  <a:pt x="7599796" y="9067135"/>
                  <a:pt x="7599119" y="9076935"/>
                  <a:pt x="7598445" y="9087071"/>
                </a:cubicBezTo>
                <a:cubicBezTo>
                  <a:pt x="7605878" y="9092139"/>
                  <a:pt x="7612973" y="9097209"/>
                  <a:pt x="7620067" y="9102278"/>
                </a:cubicBezTo>
                <a:close/>
                <a:moveTo>
                  <a:pt x="7961978" y="9065108"/>
                </a:moveTo>
                <a:lnTo>
                  <a:pt x="7961977" y="9064770"/>
                </a:lnTo>
                <a:cubicBezTo>
                  <a:pt x="7966033" y="9050577"/>
                  <a:pt x="7969750" y="9036387"/>
                  <a:pt x="7973802" y="9021857"/>
                </a:cubicBezTo>
                <a:cubicBezTo>
                  <a:pt x="7961642" y="9016788"/>
                  <a:pt x="7949815" y="9011381"/>
                  <a:pt x="7937654" y="9005975"/>
                </a:cubicBezTo>
                <a:cubicBezTo>
                  <a:pt x="7934274" y="9020166"/>
                  <a:pt x="7930895" y="9034359"/>
                  <a:pt x="7927517" y="9048551"/>
                </a:cubicBezTo>
                <a:cubicBezTo>
                  <a:pt x="7939005" y="9054295"/>
                  <a:pt x="7950490" y="9059701"/>
                  <a:pt x="7961978" y="9065108"/>
                </a:cubicBezTo>
                <a:close/>
                <a:moveTo>
                  <a:pt x="7561955" y="9130661"/>
                </a:moveTo>
                <a:cubicBezTo>
                  <a:pt x="7562632" y="9121876"/>
                  <a:pt x="7562969" y="9113090"/>
                  <a:pt x="7563645" y="9103966"/>
                </a:cubicBezTo>
                <a:cubicBezTo>
                  <a:pt x="7557564" y="9099235"/>
                  <a:pt x="7551145" y="9094844"/>
                  <a:pt x="7544726" y="9090451"/>
                </a:cubicBezTo>
                <a:cubicBezTo>
                  <a:pt x="7544387" y="9099235"/>
                  <a:pt x="7544048" y="9107683"/>
                  <a:pt x="7544050" y="9116469"/>
                </a:cubicBezTo>
                <a:cubicBezTo>
                  <a:pt x="7550133" y="9121200"/>
                  <a:pt x="7555874" y="9125930"/>
                  <a:pt x="7561955" y="9130661"/>
                </a:cubicBezTo>
                <a:close/>
                <a:moveTo>
                  <a:pt x="7743048" y="9107008"/>
                </a:moveTo>
                <a:cubicBezTo>
                  <a:pt x="7745073" y="9096871"/>
                  <a:pt x="7746761" y="9086396"/>
                  <a:pt x="7748454" y="9076259"/>
                </a:cubicBezTo>
                <a:cubicBezTo>
                  <a:pt x="7738992" y="9070852"/>
                  <a:pt x="7729534" y="9065784"/>
                  <a:pt x="7720409" y="9060716"/>
                </a:cubicBezTo>
                <a:cubicBezTo>
                  <a:pt x="7719059" y="9070515"/>
                  <a:pt x="7717709" y="9080652"/>
                  <a:pt x="7716357" y="9090451"/>
                </a:cubicBezTo>
                <a:lnTo>
                  <a:pt x="7716694" y="9090451"/>
                </a:lnTo>
                <a:cubicBezTo>
                  <a:pt x="7725478" y="9096195"/>
                  <a:pt x="7734262" y="9101601"/>
                  <a:pt x="7743048" y="9107008"/>
                </a:cubicBezTo>
                <a:close/>
                <a:moveTo>
                  <a:pt x="7509928" y="9153639"/>
                </a:moveTo>
                <a:cubicBezTo>
                  <a:pt x="7510265" y="9146543"/>
                  <a:pt x="7510265" y="9139446"/>
                  <a:pt x="7510265" y="9132351"/>
                </a:cubicBezTo>
                <a:cubicBezTo>
                  <a:pt x="7505197" y="9128634"/>
                  <a:pt x="7500465" y="9124579"/>
                  <a:pt x="7495737" y="9120862"/>
                </a:cubicBezTo>
                <a:cubicBezTo>
                  <a:pt x="7495736" y="9127620"/>
                  <a:pt x="7496075" y="9134716"/>
                  <a:pt x="7496075" y="9141812"/>
                </a:cubicBezTo>
                <a:cubicBezTo>
                  <a:pt x="7500465" y="9145866"/>
                  <a:pt x="7505196" y="9149584"/>
                  <a:pt x="7509589" y="9153639"/>
                </a:cubicBezTo>
                <a:close/>
                <a:moveTo>
                  <a:pt x="7877852" y="9108697"/>
                </a:moveTo>
                <a:cubicBezTo>
                  <a:pt x="7881230" y="9094844"/>
                  <a:pt x="7884609" y="9081327"/>
                  <a:pt x="7887989" y="9067472"/>
                </a:cubicBezTo>
                <a:cubicBezTo>
                  <a:pt x="7877176" y="9062067"/>
                  <a:pt x="7866365" y="9056998"/>
                  <a:pt x="7855553" y="9051592"/>
                </a:cubicBezTo>
                <a:cubicBezTo>
                  <a:pt x="7852850" y="9065108"/>
                  <a:pt x="7850147" y="9078624"/>
                  <a:pt x="7847446" y="9091801"/>
                </a:cubicBezTo>
                <a:lnTo>
                  <a:pt x="7847107" y="9091801"/>
                </a:lnTo>
                <a:cubicBezTo>
                  <a:pt x="7857243" y="9097547"/>
                  <a:pt x="7867716" y="9103291"/>
                  <a:pt x="7877852" y="9108697"/>
                </a:cubicBezTo>
                <a:close/>
                <a:moveTo>
                  <a:pt x="7675477" y="9140460"/>
                </a:moveTo>
                <a:cubicBezTo>
                  <a:pt x="7677166" y="9129648"/>
                  <a:pt x="7678516" y="9118496"/>
                  <a:pt x="7680205" y="9107346"/>
                </a:cubicBezTo>
                <a:lnTo>
                  <a:pt x="7680206" y="9107008"/>
                </a:lnTo>
                <a:cubicBezTo>
                  <a:pt x="7671759" y="9101601"/>
                  <a:pt x="7663651" y="9096871"/>
                  <a:pt x="7655204" y="9091464"/>
                </a:cubicBezTo>
                <a:cubicBezTo>
                  <a:pt x="7653852" y="9102615"/>
                  <a:pt x="7652839" y="9113428"/>
                  <a:pt x="7651825" y="9124242"/>
                </a:cubicBezTo>
                <a:cubicBezTo>
                  <a:pt x="7659935" y="9129648"/>
                  <a:pt x="7667706" y="9135053"/>
                  <a:pt x="7675477" y="9140460"/>
                </a:cubicBezTo>
                <a:close/>
                <a:moveTo>
                  <a:pt x="7462964" y="9172223"/>
                </a:moveTo>
                <a:cubicBezTo>
                  <a:pt x="7462626" y="9167492"/>
                  <a:pt x="7462626" y="9162424"/>
                  <a:pt x="7462626" y="9157355"/>
                </a:cubicBezTo>
                <a:cubicBezTo>
                  <a:pt x="7459586" y="9154652"/>
                  <a:pt x="7456544" y="9151948"/>
                  <a:pt x="7453504" y="9149246"/>
                </a:cubicBezTo>
                <a:cubicBezTo>
                  <a:pt x="7453843" y="9154314"/>
                  <a:pt x="7454516" y="9159045"/>
                  <a:pt x="7454518" y="9163775"/>
                </a:cubicBezTo>
                <a:cubicBezTo>
                  <a:pt x="7457221" y="9166479"/>
                  <a:pt x="7460261" y="9169520"/>
                  <a:pt x="7462964" y="9172223"/>
                </a:cubicBezTo>
                <a:close/>
                <a:moveTo>
                  <a:pt x="8028198" y="9096871"/>
                </a:moveTo>
                <a:lnTo>
                  <a:pt x="8041624" y="9051890"/>
                </a:lnTo>
                <a:lnTo>
                  <a:pt x="8041714" y="9051929"/>
                </a:lnTo>
                <a:lnTo>
                  <a:pt x="8041713" y="9051592"/>
                </a:lnTo>
                <a:lnTo>
                  <a:pt x="8041624" y="9051890"/>
                </a:lnTo>
                <a:lnTo>
                  <a:pt x="8004887" y="9036047"/>
                </a:lnTo>
                <a:cubicBezTo>
                  <a:pt x="8000832" y="9050577"/>
                  <a:pt x="7996777" y="9065108"/>
                  <a:pt x="7992723" y="9079975"/>
                </a:cubicBezTo>
                <a:cubicBezTo>
                  <a:pt x="8004548" y="9085720"/>
                  <a:pt x="8016373" y="9091464"/>
                  <a:pt x="8028198" y="9096871"/>
                </a:cubicBezTo>
                <a:close/>
                <a:moveTo>
                  <a:pt x="7422083" y="9185063"/>
                </a:moveTo>
                <a:cubicBezTo>
                  <a:pt x="7421745" y="9182697"/>
                  <a:pt x="7421745" y="9180671"/>
                  <a:pt x="7421745" y="9178306"/>
                </a:cubicBezTo>
                <a:cubicBezTo>
                  <a:pt x="7420732" y="9177291"/>
                  <a:pt x="7419379" y="9175940"/>
                  <a:pt x="7418366" y="9174926"/>
                </a:cubicBezTo>
                <a:cubicBezTo>
                  <a:pt x="7418367" y="9177291"/>
                  <a:pt x="7419043" y="9179319"/>
                  <a:pt x="7419044" y="9181684"/>
                </a:cubicBezTo>
                <a:cubicBezTo>
                  <a:pt x="7420056" y="9182697"/>
                  <a:pt x="7421070" y="9184050"/>
                  <a:pt x="7422083" y="9185063"/>
                </a:cubicBezTo>
                <a:close/>
                <a:moveTo>
                  <a:pt x="7802173" y="9142825"/>
                </a:moveTo>
                <a:cubicBezTo>
                  <a:pt x="7804538" y="9131675"/>
                  <a:pt x="7806903" y="9120524"/>
                  <a:pt x="7809267" y="9109374"/>
                </a:cubicBezTo>
                <a:lnTo>
                  <a:pt x="7809604" y="9109374"/>
                </a:lnTo>
                <a:cubicBezTo>
                  <a:pt x="7799469" y="9103966"/>
                  <a:pt x="7789672" y="9098560"/>
                  <a:pt x="7779873" y="9093154"/>
                </a:cubicBezTo>
                <a:cubicBezTo>
                  <a:pt x="7777847" y="9103966"/>
                  <a:pt x="7776156" y="9115117"/>
                  <a:pt x="7774130" y="9125930"/>
                </a:cubicBezTo>
                <a:cubicBezTo>
                  <a:pt x="7783253" y="9131675"/>
                  <a:pt x="7792713" y="9137082"/>
                  <a:pt x="7802173" y="9142825"/>
                </a:cubicBezTo>
                <a:close/>
                <a:moveTo>
                  <a:pt x="7613310" y="9170195"/>
                </a:moveTo>
                <a:cubicBezTo>
                  <a:pt x="7614323" y="9160396"/>
                  <a:pt x="7615337" y="9150597"/>
                  <a:pt x="7616350" y="9140798"/>
                </a:cubicBezTo>
                <a:lnTo>
                  <a:pt x="7616012" y="9141137"/>
                </a:lnTo>
                <a:cubicBezTo>
                  <a:pt x="7609593" y="9136406"/>
                  <a:pt x="7602838" y="9131675"/>
                  <a:pt x="7596079" y="9126944"/>
                </a:cubicBezTo>
                <a:cubicBezTo>
                  <a:pt x="7595741" y="9136406"/>
                  <a:pt x="7595066" y="9146205"/>
                  <a:pt x="7594391" y="9155665"/>
                </a:cubicBezTo>
                <a:cubicBezTo>
                  <a:pt x="7600811" y="9160396"/>
                  <a:pt x="7606890" y="9165465"/>
                  <a:pt x="7613310" y="9170195"/>
                </a:cubicBezTo>
                <a:close/>
                <a:moveTo>
                  <a:pt x="8004418" y="9122551"/>
                </a:moveTo>
                <a:lnTo>
                  <a:pt x="7983600" y="9112753"/>
                </a:lnTo>
                <a:lnTo>
                  <a:pt x="7980014" y="9125805"/>
                </a:lnTo>
                <a:lnTo>
                  <a:pt x="7943578" y="9130664"/>
                </a:lnTo>
                <a:lnTo>
                  <a:pt x="7952518" y="9098222"/>
                </a:lnTo>
                <a:cubicBezTo>
                  <a:pt x="7941369" y="9093154"/>
                  <a:pt x="7930557" y="9087747"/>
                  <a:pt x="7919408" y="9082340"/>
                </a:cubicBezTo>
                <a:cubicBezTo>
                  <a:pt x="7916029" y="9096533"/>
                  <a:pt x="7912314" y="9110387"/>
                  <a:pt x="7908934" y="9124579"/>
                </a:cubicBezTo>
                <a:lnTo>
                  <a:pt x="7925287" y="9133104"/>
                </a:lnTo>
                <a:lnTo>
                  <a:pt x="7867560" y="9140802"/>
                </a:lnTo>
                <a:lnTo>
                  <a:pt x="7840349" y="9126268"/>
                </a:lnTo>
                <a:lnTo>
                  <a:pt x="7836316" y="9144969"/>
                </a:lnTo>
                <a:lnTo>
                  <a:pt x="7733703" y="9158654"/>
                </a:lnTo>
                <a:lnTo>
                  <a:pt x="7736627" y="9142487"/>
                </a:lnTo>
                <a:cubicBezTo>
                  <a:pt x="7728520" y="9137419"/>
                  <a:pt x="7720073" y="9132012"/>
                  <a:pt x="7711627" y="9126944"/>
                </a:cubicBezTo>
                <a:cubicBezTo>
                  <a:pt x="7709938" y="9138771"/>
                  <a:pt x="7708249" y="9149921"/>
                  <a:pt x="7706557" y="9161748"/>
                </a:cubicBezTo>
                <a:lnTo>
                  <a:pt x="7706221" y="9161748"/>
                </a:lnTo>
                <a:lnTo>
                  <a:pt x="7706926" y="9162225"/>
                </a:lnTo>
                <a:lnTo>
                  <a:pt x="7656708" y="9168922"/>
                </a:lnTo>
                <a:lnTo>
                  <a:pt x="7648109" y="9163099"/>
                </a:lnTo>
                <a:lnTo>
                  <a:pt x="7647427" y="9170160"/>
                </a:lnTo>
                <a:lnTo>
                  <a:pt x="7558865" y="9181970"/>
                </a:lnTo>
                <a:lnTo>
                  <a:pt x="7559590" y="9171209"/>
                </a:lnTo>
                <a:cubicBezTo>
                  <a:pt x="7554185" y="9167154"/>
                  <a:pt x="7548779" y="9163099"/>
                  <a:pt x="7543373" y="9158707"/>
                </a:cubicBezTo>
                <a:cubicBezTo>
                  <a:pt x="7543036" y="9166479"/>
                  <a:pt x="7542699" y="9174588"/>
                  <a:pt x="7542699" y="9182697"/>
                </a:cubicBezTo>
                <a:lnTo>
                  <a:pt x="7544097" y="9183940"/>
                </a:lnTo>
                <a:lnTo>
                  <a:pt x="7499825" y="9189844"/>
                </a:lnTo>
                <a:lnTo>
                  <a:pt x="7497088" y="9187428"/>
                </a:lnTo>
                <a:lnTo>
                  <a:pt x="7497137" y="9190202"/>
                </a:lnTo>
                <a:lnTo>
                  <a:pt x="7295584" y="9217082"/>
                </a:lnTo>
                <a:lnTo>
                  <a:pt x="7277820" y="9175263"/>
                </a:lnTo>
                <a:cubicBezTo>
                  <a:pt x="7262615" y="9144178"/>
                  <a:pt x="7247072" y="9112753"/>
                  <a:pt x="7231533" y="9080652"/>
                </a:cubicBezTo>
                <a:cubicBezTo>
                  <a:pt x="7217680" y="9055984"/>
                  <a:pt x="7203829" y="9030979"/>
                  <a:pt x="7189976" y="9005975"/>
                </a:cubicBezTo>
                <a:cubicBezTo>
                  <a:pt x="7160244" y="8959006"/>
                  <a:pt x="7130852" y="8911361"/>
                  <a:pt x="7101458" y="8862703"/>
                </a:cubicBezTo>
                <a:cubicBezTo>
                  <a:pt x="7087268" y="8842430"/>
                  <a:pt x="7073415" y="8821480"/>
                  <a:pt x="7059225" y="8800867"/>
                </a:cubicBezTo>
                <a:cubicBezTo>
                  <a:pt x="7034561" y="8768429"/>
                  <a:pt x="7009898" y="8735653"/>
                  <a:pt x="6985234" y="8702538"/>
                </a:cubicBezTo>
                <a:cubicBezTo>
                  <a:pt x="6959558" y="8671788"/>
                  <a:pt x="6934217" y="8640363"/>
                  <a:pt x="6908541" y="8608600"/>
                </a:cubicBezTo>
                <a:cubicBezTo>
                  <a:pt x="6878809" y="8575824"/>
                  <a:pt x="6849416" y="8542710"/>
                  <a:pt x="6819686" y="8508582"/>
                </a:cubicBezTo>
                <a:cubicBezTo>
                  <a:pt x="6791980" y="8480198"/>
                  <a:pt x="6764613" y="8451476"/>
                  <a:pt x="6737248" y="8422416"/>
                </a:cubicBezTo>
                <a:cubicBezTo>
                  <a:pt x="6709206" y="8395384"/>
                  <a:pt x="6681164" y="8368014"/>
                  <a:pt x="6653121" y="8340306"/>
                </a:cubicBezTo>
                <a:cubicBezTo>
                  <a:pt x="6638255" y="8327127"/>
                  <a:pt x="6623729" y="8313612"/>
                  <a:pt x="6608861" y="8300095"/>
                </a:cubicBezTo>
                <a:cubicBezTo>
                  <a:pt x="6560887" y="8259886"/>
                  <a:pt x="6513249" y="8219336"/>
                  <a:pt x="6466287" y="8178112"/>
                </a:cubicBezTo>
                <a:cubicBezTo>
                  <a:pt x="6430810" y="8150067"/>
                  <a:pt x="6395673" y="8121345"/>
                  <a:pt x="6360875" y="8092623"/>
                </a:cubicBezTo>
                <a:cubicBezTo>
                  <a:pt x="6009842" y="7828045"/>
                  <a:pt x="5688540" y="7536772"/>
                  <a:pt x="5398998" y="7218130"/>
                </a:cubicBezTo>
                <a:cubicBezTo>
                  <a:pt x="4243526" y="5947614"/>
                  <a:pt x="3728633" y="4431444"/>
                  <a:pt x="3352598" y="3324473"/>
                </a:cubicBezTo>
                <a:cubicBezTo>
                  <a:pt x="3316447" y="3217695"/>
                  <a:pt x="3281649" y="3115310"/>
                  <a:pt x="3247524" y="3017319"/>
                </a:cubicBezTo>
                <a:cubicBezTo>
                  <a:pt x="3235700" y="3024077"/>
                  <a:pt x="3223535" y="3030160"/>
                  <a:pt x="3211711" y="3036241"/>
                </a:cubicBezTo>
                <a:cubicBezTo>
                  <a:pt x="3154615" y="3079831"/>
                  <a:pt x="3092786" y="3118352"/>
                  <a:pt x="3029945" y="3151804"/>
                </a:cubicBezTo>
                <a:cubicBezTo>
                  <a:pt x="2973186" y="3195056"/>
                  <a:pt x="2913723" y="3233577"/>
                  <a:pt x="2854598" y="3267030"/>
                </a:cubicBezTo>
                <a:cubicBezTo>
                  <a:pt x="2801553" y="3309944"/>
                  <a:pt x="2746483" y="3347788"/>
                  <a:pt x="2692764" y="3380902"/>
                </a:cubicBezTo>
                <a:cubicBezTo>
                  <a:pt x="2637018" y="3427871"/>
                  <a:pt x="2580596" y="3469095"/>
                  <a:pt x="2526539" y="3503900"/>
                </a:cubicBezTo>
                <a:cubicBezTo>
                  <a:pt x="2464372" y="3559992"/>
                  <a:pt x="2402545" y="3607298"/>
                  <a:pt x="2345110" y="3645142"/>
                </a:cubicBezTo>
                <a:cubicBezTo>
                  <a:pt x="2294092" y="3692787"/>
                  <a:pt x="2243076" y="3734011"/>
                  <a:pt x="2195437" y="3767126"/>
                </a:cubicBezTo>
                <a:cubicBezTo>
                  <a:pt x="2140368" y="3822542"/>
                  <a:pt x="2087324" y="3867821"/>
                  <a:pt x="2040023" y="3900597"/>
                </a:cubicBezTo>
                <a:cubicBezTo>
                  <a:pt x="1989683" y="3953986"/>
                  <a:pt x="1942383" y="3996224"/>
                  <a:pt x="1900152" y="4024946"/>
                </a:cubicBezTo>
                <a:cubicBezTo>
                  <a:pt x="1850825" y="4080700"/>
                  <a:pt x="1804875" y="4122938"/>
                  <a:pt x="1764334" y="4148618"/>
                </a:cubicBezTo>
                <a:cubicBezTo>
                  <a:pt x="1717708" y="4204711"/>
                  <a:pt x="1674125" y="4245935"/>
                  <a:pt x="1635948" y="4267222"/>
                </a:cubicBezTo>
                <a:cubicBezTo>
                  <a:pt x="1592027" y="4323990"/>
                  <a:pt x="1550808" y="4364201"/>
                  <a:pt x="1513982" y="4381772"/>
                </a:cubicBezTo>
                <a:cubicBezTo>
                  <a:pt x="1473439" y="4438877"/>
                  <a:pt x="1433909" y="4478073"/>
                  <a:pt x="1397421" y="4492941"/>
                </a:cubicBezTo>
                <a:cubicBezTo>
                  <a:pt x="1355865" y="4557144"/>
                  <a:pt x="1317349" y="4594652"/>
                  <a:pt x="1280859" y="4604788"/>
                </a:cubicBezTo>
                <a:cubicBezTo>
                  <a:pt x="1233898" y="4684533"/>
                  <a:pt x="1188963" y="4722378"/>
                  <a:pt x="1142675" y="4714607"/>
                </a:cubicBezTo>
                <a:cubicBezTo>
                  <a:pt x="1032535" y="4695684"/>
                  <a:pt x="1021386" y="4427727"/>
                  <a:pt x="1006858" y="4088809"/>
                </a:cubicBezTo>
                <a:cubicBezTo>
                  <a:pt x="990303" y="3701235"/>
                  <a:pt x="970031" y="3219385"/>
                  <a:pt x="774413" y="3147074"/>
                </a:cubicBezTo>
                <a:cubicBezTo>
                  <a:pt x="695439" y="3117761"/>
                  <a:pt x="591716" y="3153431"/>
                  <a:pt x="463580" y="3253677"/>
                </a:cubicBezTo>
                <a:lnTo>
                  <a:pt x="436990" y="3276731"/>
                </a:lnTo>
                <a:lnTo>
                  <a:pt x="432071" y="3239846"/>
                </a:lnTo>
                <a:lnTo>
                  <a:pt x="462455" y="3214549"/>
                </a:lnTo>
                <a:cubicBezTo>
                  <a:pt x="593639" y="3116705"/>
                  <a:pt x="701349" y="3083886"/>
                  <a:pt x="786236" y="3115311"/>
                </a:cubicBezTo>
                <a:cubicBezTo>
                  <a:pt x="1002803" y="3195395"/>
                  <a:pt x="1022737" y="3669135"/>
                  <a:pt x="1040644" y="4087121"/>
                </a:cubicBezTo>
                <a:cubicBezTo>
                  <a:pt x="1052807" y="4371972"/>
                  <a:pt x="1065307" y="4666623"/>
                  <a:pt x="1148421" y="4680816"/>
                </a:cubicBezTo>
                <a:cubicBezTo>
                  <a:pt x="1177813" y="4685885"/>
                  <a:pt x="1209572" y="4657501"/>
                  <a:pt x="1243358" y="4604112"/>
                </a:cubicBezTo>
                <a:cubicBezTo>
                  <a:pt x="1142339" y="4576066"/>
                  <a:pt x="1122067" y="4318246"/>
                  <a:pt x="1096390" y="3992507"/>
                </a:cubicBezTo>
                <a:cubicBezTo>
                  <a:pt x="1066997" y="3614394"/>
                  <a:pt x="1029832" y="3143695"/>
                  <a:pt x="840971" y="3073749"/>
                </a:cubicBezTo>
                <a:cubicBezTo>
                  <a:pt x="754922" y="3042071"/>
                  <a:pt x="626312" y="3082230"/>
                  <a:pt x="454410" y="3216098"/>
                </a:cubicBezTo>
                <a:lnTo>
                  <a:pt x="431492" y="3235503"/>
                </a:lnTo>
                <a:lnTo>
                  <a:pt x="426887" y="3200974"/>
                </a:lnTo>
                <a:lnTo>
                  <a:pt x="487440" y="3154543"/>
                </a:lnTo>
                <a:cubicBezTo>
                  <a:pt x="686918" y="3015888"/>
                  <a:pt x="800217" y="3022810"/>
                  <a:pt x="852796" y="3042323"/>
                </a:cubicBezTo>
                <a:cubicBezTo>
                  <a:pt x="1061929" y="3119704"/>
                  <a:pt x="1098080" y="3582293"/>
                  <a:pt x="1130176" y="3990142"/>
                </a:cubicBezTo>
                <a:cubicBezTo>
                  <a:pt x="1152137" y="4269925"/>
                  <a:pt x="1175111" y="4559169"/>
                  <a:pt x="1255520" y="4573026"/>
                </a:cubicBezTo>
                <a:cubicBezTo>
                  <a:pt x="1257548" y="4573362"/>
                  <a:pt x="1259912" y="4573025"/>
                  <a:pt x="1261940" y="4573025"/>
                </a:cubicBezTo>
                <a:cubicBezTo>
                  <a:pt x="1278158" y="4543627"/>
                  <a:pt x="1294712" y="4509162"/>
                  <a:pt x="1311605" y="4470303"/>
                </a:cubicBezTo>
                <a:cubicBezTo>
                  <a:pt x="1243697" y="4393261"/>
                  <a:pt x="1217682" y="4169230"/>
                  <a:pt x="1185923" y="3896881"/>
                </a:cubicBezTo>
                <a:cubicBezTo>
                  <a:pt x="1143015" y="3527890"/>
                  <a:pt x="1089972" y="3068680"/>
                  <a:pt x="907527" y="3001100"/>
                </a:cubicBezTo>
                <a:cubicBezTo>
                  <a:pt x="821882" y="2969421"/>
                  <a:pt x="662165" y="3007642"/>
                  <a:pt x="431800" y="3182171"/>
                </a:cubicBezTo>
                <a:lnTo>
                  <a:pt x="425109" y="3187640"/>
                </a:lnTo>
                <a:lnTo>
                  <a:pt x="420154" y="3150492"/>
                </a:lnTo>
                <a:lnTo>
                  <a:pt x="454076" y="3124909"/>
                </a:lnTo>
                <a:cubicBezTo>
                  <a:pt x="719680" y="2934300"/>
                  <a:pt x="862087" y="2948303"/>
                  <a:pt x="919354" y="2969337"/>
                </a:cubicBezTo>
                <a:cubicBezTo>
                  <a:pt x="1121393" y="3044013"/>
                  <a:pt x="1173422" y="3494776"/>
                  <a:pt x="1219709" y="3892826"/>
                </a:cubicBezTo>
                <a:cubicBezTo>
                  <a:pt x="1246060" y="4120572"/>
                  <a:pt x="1273427" y="4354402"/>
                  <a:pt x="1326471" y="4435498"/>
                </a:cubicBezTo>
                <a:cubicBezTo>
                  <a:pt x="1344039" y="4393261"/>
                  <a:pt x="1361947" y="4346968"/>
                  <a:pt x="1380190" y="4296958"/>
                </a:cubicBezTo>
                <a:cubicBezTo>
                  <a:pt x="1339310" y="4198967"/>
                  <a:pt x="1310592" y="4027987"/>
                  <a:pt x="1275455" y="3800916"/>
                </a:cubicBezTo>
                <a:cubicBezTo>
                  <a:pt x="1219369" y="3441049"/>
                  <a:pt x="1149773" y="2992989"/>
                  <a:pt x="974085" y="2928113"/>
                </a:cubicBezTo>
                <a:cubicBezTo>
                  <a:pt x="881851" y="2893900"/>
                  <a:pt x="701483" y="2937331"/>
                  <a:pt x="452723" y="3110723"/>
                </a:cubicBezTo>
                <a:lnTo>
                  <a:pt x="418303" y="3136611"/>
                </a:lnTo>
                <a:lnTo>
                  <a:pt x="413230" y="3098569"/>
                </a:lnTo>
                <a:lnTo>
                  <a:pt x="456971" y="3066652"/>
                </a:lnTo>
                <a:cubicBezTo>
                  <a:pt x="710537" y="2896032"/>
                  <a:pt x="890889" y="2861123"/>
                  <a:pt x="985912" y="2896350"/>
                </a:cubicBezTo>
                <a:cubicBezTo>
                  <a:pt x="1180517" y="2967985"/>
                  <a:pt x="1248763" y="3407597"/>
                  <a:pt x="1308902" y="3795510"/>
                </a:cubicBezTo>
                <a:cubicBezTo>
                  <a:pt x="1335255" y="3965813"/>
                  <a:pt x="1362284" y="4139495"/>
                  <a:pt x="1397760" y="4247962"/>
                </a:cubicBezTo>
                <a:cubicBezTo>
                  <a:pt x="1415328" y="4198290"/>
                  <a:pt x="1433233" y="4145916"/>
                  <a:pt x="1451141" y="4091514"/>
                </a:cubicBezTo>
                <a:cubicBezTo>
                  <a:pt x="1422760" y="3994535"/>
                  <a:pt x="1395732" y="3863766"/>
                  <a:pt x="1364649" y="3704614"/>
                </a:cubicBezTo>
                <a:cubicBezTo>
                  <a:pt x="1295725" y="3353870"/>
                  <a:pt x="1209911" y="2917299"/>
                  <a:pt x="1040644" y="2854788"/>
                </a:cubicBezTo>
                <a:cubicBezTo>
                  <a:pt x="955885" y="2823490"/>
                  <a:pt x="767598" y="2857148"/>
                  <a:pt x="507408" y="3014691"/>
                </a:cubicBezTo>
                <a:lnTo>
                  <a:pt x="410537" y="3078375"/>
                </a:lnTo>
                <a:lnTo>
                  <a:pt x="404947" y="3036459"/>
                </a:lnTo>
                <a:lnTo>
                  <a:pt x="482111" y="2985267"/>
                </a:lnTo>
                <a:cubicBezTo>
                  <a:pt x="749460" y="2822175"/>
                  <a:pt x="949592" y="2785349"/>
                  <a:pt x="1052470" y="2823363"/>
                </a:cubicBezTo>
                <a:cubicBezTo>
                  <a:pt x="1239641" y="2892632"/>
                  <a:pt x="1323431" y="3320756"/>
                  <a:pt x="1397758" y="3698532"/>
                </a:cubicBezTo>
                <a:cubicBezTo>
                  <a:pt x="1421071" y="3816460"/>
                  <a:pt x="1444720" y="3936416"/>
                  <a:pt x="1470059" y="4034070"/>
                </a:cubicBezTo>
                <a:cubicBezTo>
                  <a:pt x="1486615" y="3982708"/>
                  <a:pt x="1503507" y="3929995"/>
                  <a:pt x="1520738" y="3876269"/>
                </a:cubicBezTo>
                <a:cubicBezTo>
                  <a:pt x="1499454" y="3799565"/>
                  <a:pt x="1477830" y="3710359"/>
                  <a:pt x="1453504" y="3608988"/>
                </a:cubicBezTo>
                <a:cubicBezTo>
                  <a:pt x="1371743" y="3267367"/>
                  <a:pt x="1270049" y="2842285"/>
                  <a:pt x="1107203" y="2782138"/>
                </a:cubicBezTo>
                <a:cubicBezTo>
                  <a:pt x="1014671" y="2747842"/>
                  <a:pt x="764869" y="2783913"/>
                  <a:pt x="419583" y="2997877"/>
                </a:cubicBezTo>
                <a:lnTo>
                  <a:pt x="401423" y="3010039"/>
                </a:lnTo>
                <a:lnTo>
                  <a:pt x="396580" y="2973724"/>
                </a:lnTo>
                <a:lnTo>
                  <a:pt x="538921" y="2891384"/>
                </a:lnTo>
                <a:cubicBezTo>
                  <a:pt x="818202" y="2743691"/>
                  <a:pt x="1026031" y="2715909"/>
                  <a:pt x="1119028" y="2750375"/>
                </a:cubicBezTo>
                <a:cubicBezTo>
                  <a:pt x="1298766" y="2816604"/>
                  <a:pt x="1398434" y="3233239"/>
                  <a:pt x="1486615" y="3600878"/>
                </a:cubicBezTo>
                <a:cubicBezTo>
                  <a:pt x="1503847" y="3674203"/>
                  <a:pt x="1521751" y="3747866"/>
                  <a:pt x="1539658" y="3816460"/>
                </a:cubicBezTo>
                <a:cubicBezTo>
                  <a:pt x="1549456" y="3785035"/>
                  <a:pt x="1559593" y="3753610"/>
                  <a:pt x="1569391" y="3722185"/>
                </a:cubicBezTo>
                <a:cubicBezTo>
                  <a:pt x="1575133" y="3703938"/>
                  <a:pt x="1581216" y="3685353"/>
                  <a:pt x="1586959" y="3666769"/>
                </a:cubicBezTo>
                <a:cubicBezTo>
                  <a:pt x="1572768" y="3618787"/>
                  <a:pt x="1557903" y="3567763"/>
                  <a:pt x="1542361" y="3512685"/>
                </a:cubicBezTo>
                <a:cubicBezTo>
                  <a:pt x="1447762" y="3180188"/>
                  <a:pt x="1329850" y="2766595"/>
                  <a:pt x="1173760" y="2708813"/>
                </a:cubicBezTo>
                <a:cubicBezTo>
                  <a:pt x="1096307" y="2680134"/>
                  <a:pt x="833127" y="2697245"/>
                  <a:pt x="462986" y="2898007"/>
                </a:cubicBezTo>
                <a:lnTo>
                  <a:pt x="392082" y="2939997"/>
                </a:lnTo>
                <a:lnTo>
                  <a:pt x="387039" y="2902179"/>
                </a:lnTo>
                <a:lnTo>
                  <a:pt x="439471" y="2870920"/>
                </a:lnTo>
                <a:cubicBezTo>
                  <a:pt x="805800" y="2670241"/>
                  <a:pt x="1083446" y="2639205"/>
                  <a:pt x="1185585" y="2677050"/>
                </a:cubicBezTo>
                <a:cubicBezTo>
                  <a:pt x="1357554" y="2740576"/>
                  <a:pt x="1473100" y="3145722"/>
                  <a:pt x="1574795" y="3503223"/>
                </a:cubicBezTo>
                <a:cubicBezTo>
                  <a:pt x="1584932" y="3538703"/>
                  <a:pt x="1595067" y="3574183"/>
                  <a:pt x="1605203" y="3608988"/>
                </a:cubicBezTo>
                <a:cubicBezTo>
                  <a:pt x="1619730" y="3563370"/>
                  <a:pt x="1634259" y="3517415"/>
                  <a:pt x="1649124" y="3471122"/>
                </a:cubicBezTo>
                <a:cubicBezTo>
                  <a:pt x="1643042" y="3453552"/>
                  <a:pt x="1636962" y="3435304"/>
                  <a:pt x="1630880" y="3416720"/>
                </a:cubicBezTo>
                <a:cubicBezTo>
                  <a:pt x="1523441" y="3093685"/>
                  <a:pt x="1389987" y="2691580"/>
                  <a:pt x="1240318" y="2636165"/>
                </a:cubicBezTo>
                <a:cubicBezTo>
                  <a:pt x="1163159" y="2607780"/>
                  <a:pt x="884237" y="2618719"/>
                  <a:pt x="500425" y="2801861"/>
                </a:cubicBezTo>
                <a:lnTo>
                  <a:pt x="381941" y="2863953"/>
                </a:lnTo>
                <a:lnTo>
                  <a:pt x="377192" y="2828344"/>
                </a:lnTo>
                <a:lnTo>
                  <a:pt x="489012" y="2769701"/>
                </a:lnTo>
                <a:cubicBezTo>
                  <a:pt x="883868" y="2581302"/>
                  <a:pt x="1167592" y="2573061"/>
                  <a:pt x="1252141" y="2604401"/>
                </a:cubicBezTo>
                <a:cubicBezTo>
                  <a:pt x="1417017" y="2665562"/>
                  <a:pt x="1547766" y="3058881"/>
                  <a:pt x="1662976" y="3406246"/>
                </a:cubicBezTo>
                <a:cubicBezTo>
                  <a:pt x="1664327" y="3409962"/>
                  <a:pt x="1665340" y="3413342"/>
                  <a:pt x="1666691" y="3417058"/>
                </a:cubicBezTo>
                <a:cubicBezTo>
                  <a:pt x="1680207" y="3375158"/>
                  <a:pt x="1694059" y="3332921"/>
                  <a:pt x="1707910" y="3291020"/>
                </a:cubicBezTo>
                <a:cubicBezTo>
                  <a:pt x="1590000" y="2982515"/>
                  <a:pt x="1445397" y="2614539"/>
                  <a:pt x="1306874" y="2563178"/>
                </a:cubicBezTo>
                <a:cubicBezTo>
                  <a:pt x="1234573" y="2536483"/>
                  <a:pt x="864704" y="2540876"/>
                  <a:pt x="390438" y="2770227"/>
                </a:cubicBezTo>
                <a:lnTo>
                  <a:pt x="370832" y="2780649"/>
                </a:lnTo>
                <a:lnTo>
                  <a:pt x="366371" y="2747203"/>
                </a:lnTo>
                <a:lnTo>
                  <a:pt x="528348" y="2672552"/>
                </a:lnTo>
                <a:cubicBezTo>
                  <a:pt x="936573" y="2502513"/>
                  <a:pt x="1235672" y="2500665"/>
                  <a:pt x="1319038" y="2531414"/>
                </a:cubicBezTo>
                <a:cubicBezTo>
                  <a:pt x="1466005" y="2585817"/>
                  <a:pt x="1602839" y="2922030"/>
                  <a:pt x="1725141" y="3240335"/>
                </a:cubicBezTo>
                <a:cubicBezTo>
                  <a:pt x="1737980" y="3201814"/>
                  <a:pt x="1751157" y="3163293"/>
                  <a:pt x="1764333" y="3125110"/>
                </a:cubicBezTo>
                <a:cubicBezTo>
                  <a:pt x="1640340" y="2842961"/>
                  <a:pt x="1495737" y="2535469"/>
                  <a:pt x="1373771" y="2490190"/>
                </a:cubicBezTo>
                <a:cubicBezTo>
                  <a:pt x="1307045" y="2465524"/>
                  <a:pt x="914709" y="2460117"/>
                  <a:pt x="422409" y="2668772"/>
                </a:cubicBezTo>
                <a:lnTo>
                  <a:pt x="359829" y="2698151"/>
                </a:lnTo>
                <a:lnTo>
                  <a:pt x="355096" y="2662660"/>
                </a:lnTo>
                <a:lnTo>
                  <a:pt x="380473" y="2650356"/>
                </a:lnTo>
                <a:cubicBezTo>
                  <a:pt x="864282" y="2435787"/>
                  <a:pt x="1279847" y="2419568"/>
                  <a:pt x="1385257" y="2458428"/>
                </a:cubicBezTo>
                <a:cubicBezTo>
                  <a:pt x="1515333" y="2506409"/>
                  <a:pt x="1653516" y="2790586"/>
                  <a:pt x="1780551" y="3078141"/>
                </a:cubicBezTo>
                <a:cubicBezTo>
                  <a:pt x="1793050" y="3042662"/>
                  <a:pt x="1805553" y="3007520"/>
                  <a:pt x="1818390" y="2972378"/>
                </a:cubicBezTo>
                <a:cubicBezTo>
                  <a:pt x="1690343" y="2716586"/>
                  <a:pt x="1547767" y="2457077"/>
                  <a:pt x="1439990" y="2417203"/>
                </a:cubicBezTo>
                <a:cubicBezTo>
                  <a:pt x="1371913" y="2392029"/>
                  <a:pt x="955421" y="2380118"/>
                  <a:pt x="446016" y="2570399"/>
                </a:cubicBezTo>
                <a:lnTo>
                  <a:pt x="348226" y="2611146"/>
                </a:lnTo>
                <a:lnTo>
                  <a:pt x="343401" y="2574961"/>
                </a:lnTo>
                <a:lnTo>
                  <a:pt x="413920" y="2544930"/>
                </a:lnTo>
                <a:cubicBezTo>
                  <a:pt x="925772" y="2347596"/>
                  <a:pt x="1357892" y="2350974"/>
                  <a:pt x="1451816" y="2385778"/>
                </a:cubicBezTo>
                <a:cubicBezTo>
                  <a:pt x="1568038" y="2428692"/>
                  <a:pt x="1701154" y="2664210"/>
                  <a:pt x="1834270" y="2929126"/>
                </a:cubicBezTo>
                <a:cubicBezTo>
                  <a:pt x="1846432" y="2896350"/>
                  <a:pt x="1858596" y="2863573"/>
                  <a:pt x="1871096" y="2831472"/>
                </a:cubicBezTo>
                <a:cubicBezTo>
                  <a:pt x="1737643" y="2595616"/>
                  <a:pt x="1602499" y="2380372"/>
                  <a:pt x="1506211" y="2344554"/>
                </a:cubicBezTo>
                <a:cubicBezTo>
                  <a:pt x="1416341" y="2311439"/>
                  <a:pt x="972734" y="2300289"/>
                  <a:pt x="457503" y="2471606"/>
                </a:cubicBezTo>
                <a:lnTo>
                  <a:pt x="335632" y="2516711"/>
                </a:lnTo>
                <a:lnTo>
                  <a:pt x="331062" y="2482443"/>
                </a:lnTo>
                <a:lnTo>
                  <a:pt x="447030" y="2439505"/>
                </a:lnTo>
                <a:cubicBezTo>
                  <a:pt x="970033" y="2265823"/>
                  <a:pt x="1425125" y="2278325"/>
                  <a:pt x="1518036" y="2312791"/>
                </a:cubicBezTo>
                <a:cubicBezTo>
                  <a:pt x="1621421" y="2350973"/>
                  <a:pt x="1752508" y="2553716"/>
                  <a:pt x="1886976" y="2790586"/>
                </a:cubicBezTo>
                <a:cubicBezTo>
                  <a:pt x="1899138" y="2759837"/>
                  <a:pt x="1911300" y="2729764"/>
                  <a:pt x="1923801" y="2700028"/>
                </a:cubicBezTo>
                <a:cubicBezTo>
                  <a:pt x="1790011" y="2488838"/>
                  <a:pt x="1658922" y="2303330"/>
                  <a:pt x="1573106" y="2271567"/>
                </a:cubicBezTo>
                <a:cubicBezTo>
                  <a:pt x="1505873" y="2246731"/>
                  <a:pt x="1046472" y="2211589"/>
                  <a:pt x="504593" y="2359590"/>
                </a:cubicBezTo>
                <a:lnTo>
                  <a:pt x="322270" y="2416516"/>
                </a:lnTo>
                <a:lnTo>
                  <a:pt x="317960" y="2384198"/>
                </a:lnTo>
                <a:lnTo>
                  <a:pt x="498974" y="2327955"/>
                </a:lnTo>
                <a:cubicBezTo>
                  <a:pt x="1049512" y="2178390"/>
                  <a:pt x="1516515" y="2214462"/>
                  <a:pt x="1584931" y="2239804"/>
                </a:cubicBezTo>
                <a:cubicBezTo>
                  <a:pt x="1677503" y="2273932"/>
                  <a:pt x="1804877" y="2449979"/>
                  <a:pt x="1940020" y="2661845"/>
                </a:cubicBezTo>
                <a:cubicBezTo>
                  <a:pt x="1952181" y="2633123"/>
                  <a:pt x="1964345" y="2605078"/>
                  <a:pt x="1976844" y="2577369"/>
                </a:cubicBezTo>
                <a:cubicBezTo>
                  <a:pt x="1843055" y="2387806"/>
                  <a:pt x="1716020" y="2226626"/>
                  <a:pt x="1639665" y="2198242"/>
                </a:cubicBezTo>
                <a:cubicBezTo>
                  <a:pt x="1563268" y="2170111"/>
                  <a:pt x="961563" y="2119529"/>
                  <a:pt x="317466" y="2316280"/>
                </a:cubicBezTo>
                <a:lnTo>
                  <a:pt x="309283" y="2319131"/>
                </a:lnTo>
                <a:lnTo>
                  <a:pt x="304970" y="2286792"/>
                </a:lnTo>
                <a:lnTo>
                  <a:pt x="308312" y="2285630"/>
                </a:lnTo>
                <a:cubicBezTo>
                  <a:pt x="962329" y="2086429"/>
                  <a:pt x="1573571" y="2138116"/>
                  <a:pt x="1651489" y="2166817"/>
                </a:cubicBezTo>
                <a:cubicBezTo>
                  <a:pt x="1733927" y="2197229"/>
                  <a:pt x="1858257" y="2351650"/>
                  <a:pt x="1993062" y="2541889"/>
                </a:cubicBezTo>
                <a:cubicBezTo>
                  <a:pt x="2005564" y="2514857"/>
                  <a:pt x="2018064" y="2488501"/>
                  <a:pt x="2030565" y="2462820"/>
                </a:cubicBezTo>
                <a:cubicBezTo>
                  <a:pt x="1897112" y="2291842"/>
                  <a:pt x="1774468" y="2150598"/>
                  <a:pt x="1706221" y="2125255"/>
                </a:cubicBezTo>
                <a:cubicBezTo>
                  <a:pt x="1628874" y="2096744"/>
                  <a:pt x="997784" y="2035732"/>
                  <a:pt x="337055" y="2207553"/>
                </a:cubicBezTo>
                <a:lnTo>
                  <a:pt x="296045" y="2219870"/>
                </a:lnTo>
                <a:lnTo>
                  <a:pt x="291187" y="2183439"/>
                </a:lnTo>
                <a:lnTo>
                  <a:pt x="345268" y="2167544"/>
                </a:lnTo>
                <a:cubicBezTo>
                  <a:pt x="414865" y="2149764"/>
                  <a:pt x="482674" y="2134928"/>
                  <a:pt x="547711" y="2122552"/>
                </a:cubicBezTo>
                <a:cubicBezTo>
                  <a:pt x="1124434" y="2013071"/>
                  <a:pt x="1634934" y="2062743"/>
                  <a:pt x="1718046" y="2093492"/>
                </a:cubicBezTo>
                <a:cubicBezTo>
                  <a:pt x="1792038" y="2120862"/>
                  <a:pt x="1912653" y="2257712"/>
                  <a:pt x="2047457" y="2429368"/>
                </a:cubicBezTo>
                <a:cubicBezTo>
                  <a:pt x="2060296" y="2404026"/>
                  <a:pt x="2073134" y="2379359"/>
                  <a:pt x="2086310" y="2355367"/>
                </a:cubicBezTo>
                <a:cubicBezTo>
                  <a:pt x="1953196" y="2200607"/>
                  <a:pt x="1834270" y="2074908"/>
                  <a:pt x="1772779" y="2052268"/>
                </a:cubicBezTo>
                <a:cubicBezTo>
                  <a:pt x="1702505" y="2026250"/>
                  <a:pt x="1168692" y="1964075"/>
                  <a:pt x="586227" y="2050578"/>
                </a:cubicBezTo>
                <a:cubicBezTo>
                  <a:pt x="520049" y="2060377"/>
                  <a:pt x="451164" y="2072415"/>
                  <a:pt x="380612" y="2087170"/>
                </a:cubicBezTo>
                <a:lnTo>
                  <a:pt x="281588" y="2111463"/>
                </a:lnTo>
                <a:lnTo>
                  <a:pt x="276874" y="2076114"/>
                </a:lnTo>
                <a:lnTo>
                  <a:pt x="351670" y="2057138"/>
                </a:lnTo>
                <a:cubicBezTo>
                  <a:pt x="1036660" y="1909800"/>
                  <a:pt x="1701935" y="1989903"/>
                  <a:pt x="1784604" y="2020504"/>
                </a:cubicBezTo>
                <a:cubicBezTo>
                  <a:pt x="1851163" y="2045171"/>
                  <a:pt x="1969074" y="2167831"/>
                  <a:pt x="2103880" y="2323942"/>
                </a:cubicBezTo>
                <a:cubicBezTo>
                  <a:pt x="2117395" y="2299951"/>
                  <a:pt x="2130907" y="2277311"/>
                  <a:pt x="2144760" y="2255009"/>
                </a:cubicBezTo>
                <a:cubicBezTo>
                  <a:pt x="2011307" y="2113090"/>
                  <a:pt x="1894746" y="1999893"/>
                  <a:pt x="1839337" y="1979280"/>
                </a:cubicBezTo>
                <a:cubicBezTo>
                  <a:pt x="1764270" y="1951530"/>
                  <a:pt x="1079873" y="1859096"/>
                  <a:pt x="386556" y="1977418"/>
                </a:cubicBezTo>
                <a:lnTo>
                  <a:pt x="267004" y="2002107"/>
                </a:lnTo>
                <a:lnTo>
                  <a:pt x="262569" y="1968855"/>
                </a:lnTo>
                <a:lnTo>
                  <a:pt x="399999" y="1941364"/>
                </a:lnTo>
                <a:cubicBezTo>
                  <a:pt x="473520" y="1929165"/>
                  <a:pt x="545429" y="1919557"/>
                  <a:pt x="614606" y="1912038"/>
                </a:cubicBezTo>
                <a:cubicBezTo>
                  <a:pt x="1222412" y="1846147"/>
                  <a:pt x="1778185" y="1920824"/>
                  <a:pt x="1851163" y="1947856"/>
                </a:cubicBezTo>
                <a:cubicBezTo>
                  <a:pt x="1911301" y="1970158"/>
                  <a:pt x="2027525" y="2081665"/>
                  <a:pt x="2163343" y="2225612"/>
                </a:cubicBezTo>
                <a:cubicBezTo>
                  <a:pt x="2177871" y="2203310"/>
                  <a:pt x="2192735" y="2182023"/>
                  <a:pt x="2207601" y="2161748"/>
                </a:cubicBezTo>
                <a:cubicBezTo>
                  <a:pt x="2072121" y="2029628"/>
                  <a:pt x="1956235" y="1924878"/>
                  <a:pt x="1905895" y="1906294"/>
                </a:cubicBezTo>
                <a:cubicBezTo>
                  <a:pt x="1830447" y="1878353"/>
                  <a:pt x="1117447" y="1773755"/>
                  <a:pt x="407595" y="1866555"/>
                </a:cubicBezTo>
                <a:lnTo>
                  <a:pt x="252321" y="1892005"/>
                </a:lnTo>
                <a:lnTo>
                  <a:pt x="247538" y="1856143"/>
                </a:lnTo>
                <a:lnTo>
                  <a:pt x="427372" y="1828042"/>
                </a:lnTo>
                <a:cubicBezTo>
                  <a:pt x="502849" y="1818655"/>
                  <a:pt x="576808" y="1811680"/>
                  <a:pt x="648053" y="1806612"/>
                </a:cubicBezTo>
                <a:cubicBezTo>
                  <a:pt x="1265657" y="1763023"/>
                  <a:pt x="1846770" y="1848512"/>
                  <a:pt x="1917721" y="1874869"/>
                </a:cubicBezTo>
                <a:cubicBezTo>
                  <a:pt x="1972792" y="1895143"/>
                  <a:pt x="2089352" y="1999217"/>
                  <a:pt x="2227873" y="2134378"/>
                </a:cubicBezTo>
                <a:cubicBezTo>
                  <a:pt x="2243751" y="2113429"/>
                  <a:pt x="2260306" y="2094168"/>
                  <a:pt x="2276862" y="2075921"/>
                </a:cubicBezTo>
                <a:cubicBezTo>
                  <a:pt x="2136990" y="1950221"/>
                  <a:pt x="2018740" y="1850878"/>
                  <a:pt x="1972453" y="1833645"/>
                </a:cubicBezTo>
                <a:cubicBezTo>
                  <a:pt x="1923801" y="1815736"/>
                  <a:pt x="1335592" y="1711999"/>
                  <a:pt x="682515" y="1735315"/>
                </a:cubicBezTo>
                <a:cubicBezTo>
                  <a:pt x="610298" y="1737891"/>
                  <a:pt x="535441" y="1742142"/>
                  <a:pt x="459195" y="1748568"/>
                </a:cubicBezTo>
                <a:lnTo>
                  <a:pt x="236563" y="1773850"/>
                </a:lnTo>
                <a:lnTo>
                  <a:pt x="232067" y="1740138"/>
                </a:lnTo>
                <a:lnTo>
                  <a:pt x="423176" y="1716442"/>
                </a:lnTo>
                <a:cubicBezTo>
                  <a:pt x="1157478" y="1648464"/>
                  <a:pt x="1904458" y="1772758"/>
                  <a:pt x="1984277" y="1802219"/>
                </a:cubicBezTo>
                <a:cubicBezTo>
                  <a:pt x="2035294" y="1821142"/>
                  <a:pt x="2155232" y="1921162"/>
                  <a:pt x="2299836" y="2051254"/>
                </a:cubicBezTo>
                <a:cubicBezTo>
                  <a:pt x="2318757" y="2031994"/>
                  <a:pt x="2337677" y="2015098"/>
                  <a:pt x="2356933" y="1999555"/>
                </a:cubicBezTo>
                <a:cubicBezTo>
                  <a:pt x="2207939" y="1875882"/>
                  <a:pt x="2082594" y="1777215"/>
                  <a:pt x="2039010" y="1760995"/>
                </a:cubicBezTo>
                <a:cubicBezTo>
                  <a:pt x="1995765" y="1745114"/>
                  <a:pt x="1382555" y="1629551"/>
                  <a:pt x="714611" y="1630227"/>
                </a:cubicBezTo>
                <a:cubicBezTo>
                  <a:pt x="566123" y="1630481"/>
                  <a:pt x="407183" y="1636690"/>
                  <a:pt x="248327" y="1652935"/>
                </a:cubicBezTo>
                <a:lnTo>
                  <a:pt x="220938" y="1656683"/>
                </a:lnTo>
                <a:lnTo>
                  <a:pt x="216435" y="1622917"/>
                </a:lnTo>
                <a:lnTo>
                  <a:pt x="240980" y="1619509"/>
                </a:lnTo>
                <a:cubicBezTo>
                  <a:pt x="402411" y="1602751"/>
                  <a:pt x="563844" y="1596352"/>
                  <a:pt x="714611" y="1596099"/>
                </a:cubicBezTo>
                <a:lnTo>
                  <a:pt x="725085" y="1596099"/>
                </a:lnTo>
                <a:cubicBezTo>
                  <a:pt x="1367352" y="1596099"/>
                  <a:pt x="1989685" y="1706255"/>
                  <a:pt x="2050836" y="1728895"/>
                </a:cubicBezTo>
                <a:cubicBezTo>
                  <a:pt x="2099150" y="1746803"/>
                  <a:pt x="2228210" y="1848174"/>
                  <a:pt x="2384638" y="1978267"/>
                </a:cubicBezTo>
                <a:cubicBezTo>
                  <a:pt x="2408289" y="1961372"/>
                  <a:pt x="2432276" y="1947517"/>
                  <a:pt x="2456602" y="1936705"/>
                </a:cubicBezTo>
                <a:cubicBezTo>
                  <a:pt x="2289699" y="1808302"/>
                  <a:pt x="2147800" y="1703214"/>
                  <a:pt x="2105569" y="1687670"/>
                </a:cubicBezTo>
                <a:cubicBezTo>
                  <a:pt x="2017937" y="1655358"/>
                  <a:pt x="1049238" y="1472705"/>
                  <a:pt x="227395" y="1532063"/>
                </a:cubicBezTo>
                <a:lnTo>
                  <a:pt x="204639" y="1534466"/>
                </a:lnTo>
                <a:lnTo>
                  <a:pt x="200643" y="1504503"/>
                </a:lnTo>
                <a:lnTo>
                  <a:pt x="214904" y="1502943"/>
                </a:lnTo>
                <a:cubicBezTo>
                  <a:pt x="1047998" y="1439835"/>
                  <a:pt x="2028707" y="1623173"/>
                  <a:pt x="2117394" y="1655907"/>
                </a:cubicBezTo>
                <a:cubicBezTo>
                  <a:pt x="2165031" y="1673478"/>
                  <a:pt x="2315041" y="1784649"/>
                  <a:pt x="2494103" y="1922850"/>
                </a:cubicBezTo>
                <a:cubicBezTo>
                  <a:pt x="2517417" y="1915417"/>
                  <a:pt x="2541066" y="1910687"/>
                  <a:pt x="2565053" y="1909335"/>
                </a:cubicBezTo>
                <a:cubicBezTo>
                  <a:pt x="2581272" y="1908321"/>
                  <a:pt x="2596811" y="1908997"/>
                  <a:pt x="2612353" y="1910687"/>
                </a:cubicBezTo>
                <a:cubicBezTo>
                  <a:pt x="2405248" y="1763023"/>
                  <a:pt x="2216724" y="1630903"/>
                  <a:pt x="2172464" y="1614683"/>
                </a:cubicBezTo>
                <a:cubicBezTo>
                  <a:pt x="2091378" y="1584694"/>
                  <a:pt x="1088313" y="1382058"/>
                  <a:pt x="249755" y="1408364"/>
                </a:cubicBezTo>
                <a:lnTo>
                  <a:pt x="188327" y="1412158"/>
                </a:lnTo>
                <a:lnTo>
                  <a:pt x="183849" y="1378578"/>
                </a:lnTo>
                <a:lnTo>
                  <a:pt x="211337" y="1376934"/>
                </a:lnTo>
                <a:cubicBezTo>
                  <a:pt x="376762" y="1370332"/>
                  <a:pt x="565828" y="1372470"/>
                  <a:pt x="781845" y="1385586"/>
                </a:cubicBezTo>
                <a:cubicBezTo>
                  <a:pt x="1487966" y="1428161"/>
                  <a:pt x="2142394" y="1567377"/>
                  <a:pt x="2184628" y="1582920"/>
                </a:cubicBezTo>
                <a:cubicBezTo>
                  <a:pt x="2237333" y="1602518"/>
                  <a:pt x="2448493" y="1751534"/>
                  <a:pt x="2693776" y="1927243"/>
                </a:cubicBezTo>
                <a:cubicBezTo>
                  <a:pt x="2704589" y="1925892"/>
                  <a:pt x="2715739" y="1924878"/>
                  <a:pt x="2726210" y="1924878"/>
                </a:cubicBezTo>
                <a:cubicBezTo>
                  <a:pt x="2728575" y="1924879"/>
                  <a:pt x="2730942" y="1924878"/>
                  <a:pt x="2733307" y="1924878"/>
                </a:cubicBezTo>
                <a:cubicBezTo>
                  <a:pt x="2769795" y="1924878"/>
                  <a:pt x="2804933" y="1931974"/>
                  <a:pt x="2838718" y="1945153"/>
                </a:cubicBezTo>
                <a:cubicBezTo>
                  <a:pt x="2848178" y="1943801"/>
                  <a:pt x="2857976" y="1942788"/>
                  <a:pt x="2867773" y="1942112"/>
                </a:cubicBezTo>
                <a:cubicBezTo>
                  <a:pt x="2581947" y="1753224"/>
                  <a:pt x="2289699" y="1560281"/>
                  <a:pt x="2239022" y="1541696"/>
                </a:cubicBezTo>
                <a:cubicBezTo>
                  <a:pt x="2199492" y="1527166"/>
                  <a:pt x="1525131" y="1377814"/>
                  <a:pt x="811916" y="1313949"/>
                </a:cubicBezTo>
                <a:cubicBezTo>
                  <a:pt x="581666" y="1293337"/>
                  <a:pt x="373630" y="1283939"/>
                  <a:pt x="188759" y="1285597"/>
                </a:cubicBezTo>
                <a:lnTo>
                  <a:pt x="171506" y="1286022"/>
                </a:lnTo>
                <a:lnTo>
                  <a:pt x="166829" y="1250956"/>
                </a:lnTo>
                <a:lnTo>
                  <a:pt x="293323" y="1249095"/>
                </a:lnTo>
                <a:cubicBezTo>
                  <a:pt x="1178548" y="1261047"/>
                  <a:pt x="2235010" y="1504021"/>
                  <a:pt x="2250847" y="1509934"/>
                </a:cubicBezTo>
                <a:cubicBezTo>
                  <a:pt x="2305579" y="1530208"/>
                  <a:pt x="2592758" y="1719771"/>
                  <a:pt x="2896492" y="1920485"/>
                </a:cubicBezTo>
                <a:cubicBezTo>
                  <a:pt x="2907978" y="1928258"/>
                  <a:pt x="2919803" y="1935692"/>
                  <a:pt x="2931291" y="1943463"/>
                </a:cubicBezTo>
                <a:cubicBezTo>
                  <a:pt x="2951900" y="1946504"/>
                  <a:pt x="2972172" y="1951572"/>
                  <a:pt x="2991768" y="1958669"/>
                </a:cubicBezTo>
                <a:cubicBezTo>
                  <a:pt x="3010349" y="1956641"/>
                  <a:pt x="3028930" y="1955965"/>
                  <a:pt x="3047513" y="1956641"/>
                </a:cubicBezTo>
                <a:cubicBezTo>
                  <a:pt x="3078935" y="1957993"/>
                  <a:pt x="3108666" y="1964075"/>
                  <a:pt x="3137721" y="1973875"/>
                </a:cubicBezTo>
                <a:cubicBezTo>
                  <a:pt x="3142790" y="1973198"/>
                  <a:pt x="3147519" y="1972861"/>
                  <a:pt x="3152586" y="1972523"/>
                </a:cubicBezTo>
                <a:cubicBezTo>
                  <a:pt x="3089745" y="1934339"/>
                  <a:pt x="3020485" y="1892440"/>
                  <a:pt x="2943792" y="1845809"/>
                </a:cubicBezTo>
                <a:cubicBezTo>
                  <a:pt x="2651883" y="1668410"/>
                  <a:pt x="2350178" y="1485266"/>
                  <a:pt x="2305580" y="1468710"/>
                </a:cubicBezTo>
                <a:cubicBezTo>
                  <a:pt x="2267740" y="1454855"/>
                  <a:pt x="1568714" y="1293337"/>
                  <a:pt x="844011" y="1208524"/>
                </a:cubicBezTo>
                <a:cubicBezTo>
                  <a:pt x="608018" y="1180901"/>
                  <a:pt x="395485" y="1164301"/>
                  <a:pt x="207367" y="1158620"/>
                </a:cubicBezTo>
                <a:lnTo>
                  <a:pt x="154401" y="1157760"/>
                </a:lnTo>
                <a:lnTo>
                  <a:pt x="150459" y="1128206"/>
                </a:lnTo>
                <a:lnTo>
                  <a:pt x="307929" y="1131900"/>
                </a:lnTo>
                <a:cubicBezTo>
                  <a:pt x="1208073" y="1175231"/>
                  <a:pt x="2300935" y="1430823"/>
                  <a:pt x="2317405" y="1436947"/>
                </a:cubicBezTo>
                <a:cubicBezTo>
                  <a:pt x="2365041" y="1454518"/>
                  <a:pt x="2654586" y="1630565"/>
                  <a:pt x="2961360" y="1816749"/>
                </a:cubicBezTo>
                <a:cubicBezTo>
                  <a:pt x="3047175" y="1869125"/>
                  <a:pt x="3136369" y="1923189"/>
                  <a:pt x="3220497" y="1973874"/>
                </a:cubicBezTo>
                <a:cubicBezTo>
                  <a:pt x="3242793" y="1976239"/>
                  <a:pt x="3264418" y="1980970"/>
                  <a:pt x="3285364" y="1987728"/>
                </a:cubicBezTo>
                <a:cubicBezTo>
                  <a:pt x="3313067" y="1985025"/>
                  <a:pt x="3341112" y="1985025"/>
                  <a:pt x="3369153" y="1987728"/>
                </a:cubicBezTo>
                <a:cubicBezTo>
                  <a:pt x="3391451" y="1990094"/>
                  <a:pt x="3412737" y="1994824"/>
                  <a:pt x="3434021" y="2001244"/>
                </a:cubicBezTo>
                <a:cubicBezTo>
                  <a:pt x="3445847" y="2000231"/>
                  <a:pt x="3457672" y="1999893"/>
                  <a:pt x="3469498" y="1999893"/>
                </a:cubicBezTo>
                <a:cubicBezTo>
                  <a:pt x="3351248" y="1935015"/>
                  <a:pt x="3193130" y="1846823"/>
                  <a:pt x="3001228" y="1739707"/>
                </a:cubicBezTo>
                <a:cubicBezTo>
                  <a:pt x="2710332" y="1577176"/>
                  <a:pt x="2409640" y="1409576"/>
                  <a:pt x="2371800" y="1395385"/>
                </a:cubicBezTo>
                <a:cubicBezTo>
                  <a:pt x="2354906" y="1389049"/>
                  <a:pt x="1239583" y="1118858"/>
                  <a:pt x="336345" y="1040190"/>
                </a:cubicBezTo>
                <a:lnTo>
                  <a:pt x="136964" y="1027014"/>
                </a:lnTo>
                <a:lnTo>
                  <a:pt x="132593" y="994236"/>
                </a:lnTo>
                <a:lnTo>
                  <a:pt x="326882" y="1006052"/>
                </a:lnTo>
                <a:cubicBezTo>
                  <a:pt x="1241353" y="1081685"/>
                  <a:pt x="2366521" y="1357286"/>
                  <a:pt x="2383625" y="1363622"/>
                </a:cubicBezTo>
                <a:cubicBezTo>
                  <a:pt x="2424168" y="1378489"/>
                  <a:pt x="2712360" y="1539669"/>
                  <a:pt x="3017782" y="1709972"/>
                </a:cubicBezTo>
                <a:cubicBezTo>
                  <a:pt x="3201578" y="1812356"/>
                  <a:pt x="3413074" y="1930623"/>
                  <a:pt x="3555652" y="2008002"/>
                </a:cubicBezTo>
                <a:cubicBezTo>
                  <a:pt x="3564097" y="2009692"/>
                  <a:pt x="3572543" y="2011382"/>
                  <a:pt x="3580989" y="2013747"/>
                </a:cubicBezTo>
                <a:cubicBezTo>
                  <a:pt x="3617141" y="2011720"/>
                  <a:pt x="3653629" y="2012733"/>
                  <a:pt x="3690793" y="2018816"/>
                </a:cubicBezTo>
                <a:cubicBezTo>
                  <a:pt x="3702617" y="2020842"/>
                  <a:pt x="3714444" y="2023546"/>
                  <a:pt x="3725931" y="2026587"/>
                </a:cubicBezTo>
                <a:cubicBezTo>
                  <a:pt x="3772892" y="2024222"/>
                  <a:pt x="3815124" y="2027938"/>
                  <a:pt x="3851275" y="2034697"/>
                </a:cubicBezTo>
                <a:cubicBezTo>
                  <a:pt x="3854993" y="2035372"/>
                  <a:pt x="3858708" y="2036724"/>
                  <a:pt x="3862424" y="2037401"/>
                </a:cubicBezTo>
                <a:cubicBezTo>
                  <a:pt x="3892830" y="2036049"/>
                  <a:pt x="3923577" y="2037400"/>
                  <a:pt x="3954998" y="2041117"/>
                </a:cubicBezTo>
                <a:cubicBezTo>
                  <a:pt x="3910399" y="2033346"/>
                  <a:pt x="3867492" y="2025912"/>
                  <a:pt x="3826950" y="2018816"/>
                </a:cubicBezTo>
                <a:lnTo>
                  <a:pt x="3820192" y="2017464"/>
                </a:lnTo>
                <a:cubicBezTo>
                  <a:pt x="3796203" y="2013408"/>
                  <a:pt x="3512743" y="1868448"/>
                  <a:pt x="3048864" y="1630565"/>
                </a:cubicBezTo>
                <a:cubicBezTo>
                  <a:pt x="2764389" y="1484591"/>
                  <a:pt x="2470117" y="1333549"/>
                  <a:pt x="2438694" y="1322060"/>
                </a:cubicBezTo>
                <a:cubicBezTo>
                  <a:pt x="2360775" y="1293972"/>
                  <a:pt x="1224151" y="1016680"/>
                  <a:pt x="325810" y="913801"/>
                </a:cubicBezTo>
                <a:lnTo>
                  <a:pt x="119205" y="893851"/>
                </a:lnTo>
                <a:lnTo>
                  <a:pt x="114219" y="856459"/>
                </a:lnTo>
                <a:lnTo>
                  <a:pt x="347408" y="879098"/>
                </a:lnTo>
                <a:cubicBezTo>
                  <a:pt x="1276257" y="987081"/>
                  <a:pt x="2432994" y="1283750"/>
                  <a:pt x="2450521" y="1290296"/>
                </a:cubicBezTo>
                <a:cubicBezTo>
                  <a:pt x="2483630" y="1302461"/>
                  <a:pt x="2752902" y="1440663"/>
                  <a:pt x="3064405" y="1600492"/>
                </a:cubicBezTo>
                <a:cubicBezTo>
                  <a:pt x="3390775" y="1768091"/>
                  <a:pt x="3797556" y="1976577"/>
                  <a:pt x="3826611" y="1984350"/>
                </a:cubicBezTo>
                <a:lnTo>
                  <a:pt x="3833031" y="1985363"/>
                </a:lnTo>
                <a:cubicBezTo>
                  <a:pt x="4047569" y="2023546"/>
                  <a:pt x="4243864" y="2053620"/>
                  <a:pt x="4412793" y="2075245"/>
                </a:cubicBezTo>
                <a:cubicBezTo>
                  <a:pt x="4444551" y="2075245"/>
                  <a:pt x="4476647" y="2077273"/>
                  <a:pt x="4509082" y="2081327"/>
                </a:cubicBezTo>
                <a:cubicBezTo>
                  <a:pt x="4549626" y="2080314"/>
                  <a:pt x="4590506" y="2082004"/>
                  <a:pt x="4632062" y="2087072"/>
                </a:cubicBezTo>
                <a:cubicBezTo>
                  <a:pt x="4664835" y="2086396"/>
                  <a:pt x="4698282" y="2087410"/>
                  <a:pt x="4731730" y="2090451"/>
                </a:cubicBezTo>
                <a:cubicBezTo>
                  <a:pt x="4762474" y="2089438"/>
                  <a:pt x="4793220" y="2089775"/>
                  <a:pt x="4824303" y="2091803"/>
                </a:cubicBezTo>
                <a:cubicBezTo>
                  <a:pt x="4850993" y="2090789"/>
                  <a:pt x="4878021" y="2090451"/>
                  <a:pt x="4905388" y="2091464"/>
                </a:cubicBezTo>
                <a:cubicBezTo>
                  <a:pt x="4941539" y="2089438"/>
                  <a:pt x="4978027" y="2089438"/>
                  <a:pt x="5015192" y="2090789"/>
                </a:cubicBezTo>
                <a:cubicBezTo>
                  <a:pt x="5016542" y="2090789"/>
                  <a:pt x="5017896" y="2090789"/>
                  <a:pt x="5019246" y="2090789"/>
                </a:cubicBezTo>
                <a:cubicBezTo>
                  <a:pt x="5029043" y="2087748"/>
                  <a:pt x="5039179" y="2085045"/>
                  <a:pt x="5049315" y="2082341"/>
                </a:cubicBezTo>
                <a:lnTo>
                  <a:pt x="5050328" y="2079638"/>
                </a:lnTo>
                <a:cubicBezTo>
                  <a:pt x="4891535" y="2075921"/>
                  <a:pt x="4576992" y="2038075"/>
                  <a:pt x="3948915" y="1913728"/>
                </a:cubicBezTo>
                <a:cubicBezTo>
                  <a:pt x="3936753" y="1911362"/>
                  <a:pt x="3929658" y="1909673"/>
                  <a:pt x="3927969" y="1909673"/>
                </a:cubicBezTo>
                <a:cubicBezTo>
                  <a:pt x="3908711" y="1906294"/>
                  <a:pt x="3661400" y="1790730"/>
                  <a:pt x="3077581" y="1515678"/>
                </a:cubicBezTo>
                <a:cubicBezTo>
                  <a:pt x="2796148" y="1383220"/>
                  <a:pt x="2530592" y="1258195"/>
                  <a:pt x="2505930" y="1249072"/>
                </a:cubicBezTo>
                <a:cubicBezTo>
                  <a:pt x="2427589" y="1221406"/>
                  <a:pt x="1257679" y="925661"/>
                  <a:pt x="344825" y="790487"/>
                </a:cubicBezTo>
                <a:lnTo>
                  <a:pt x="101086" y="757988"/>
                </a:lnTo>
                <a:lnTo>
                  <a:pt x="96005" y="719884"/>
                </a:lnTo>
                <a:lnTo>
                  <a:pt x="366335" y="755666"/>
                </a:lnTo>
                <a:cubicBezTo>
                  <a:pt x="1309625" y="895721"/>
                  <a:pt x="2499594" y="1210551"/>
                  <a:pt x="2517753" y="1217309"/>
                </a:cubicBezTo>
                <a:cubicBezTo>
                  <a:pt x="2543768" y="1227108"/>
                  <a:pt x="2797837" y="1346727"/>
                  <a:pt x="3092111" y="1485266"/>
                </a:cubicBezTo>
                <a:cubicBezTo>
                  <a:pt x="3454969" y="1656245"/>
                  <a:pt x="3906683" y="1868786"/>
                  <a:pt x="3934727" y="1876558"/>
                </a:cubicBezTo>
                <a:cubicBezTo>
                  <a:pt x="3935739" y="1876558"/>
                  <a:pt x="3943172" y="1878247"/>
                  <a:pt x="3955672" y="1880613"/>
                </a:cubicBezTo>
                <a:cubicBezTo>
                  <a:pt x="4894577" y="2066459"/>
                  <a:pt x="5169929" y="2062067"/>
                  <a:pt x="5184795" y="2030305"/>
                </a:cubicBezTo>
                <a:lnTo>
                  <a:pt x="5187835" y="2021181"/>
                </a:lnTo>
                <a:lnTo>
                  <a:pt x="5196959" y="2019153"/>
                </a:lnTo>
                <a:cubicBezTo>
                  <a:pt x="5202701" y="2017801"/>
                  <a:pt x="5208784" y="2016450"/>
                  <a:pt x="5214865" y="2015098"/>
                </a:cubicBezTo>
                <a:cubicBezTo>
                  <a:pt x="5065533" y="2006312"/>
                  <a:pt x="4748622" y="1957993"/>
                  <a:pt x="4068180" y="1808978"/>
                </a:cubicBezTo>
                <a:cubicBezTo>
                  <a:pt x="4048921" y="1804923"/>
                  <a:pt x="4037433" y="1802219"/>
                  <a:pt x="4035407" y="1801882"/>
                </a:cubicBezTo>
                <a:cubicBezTo>
                  <a:pt x="4018851" y="1798841"/>
                  <a:pt x="3724917" y="1672803"/>
                  <a:pt x="3072177" y="1390654"/>
                </a:cubicBezTo>
                <a:cubicBezTo>
                  <a:pt x="2813716" y="1279146"/>
                  <a:pt x="2590731" y="1182844"/>
                  <a:pt x="2572825" y="1176085"/>
                </a:cubicBezTo>
                <a:cubicBezTo>
                  <a:pt x="2485721" y="1146118"/>
                  <a:pt x="1039495" y="767498"/>
                  <a:pt x="95472" y="620422"/>
                </a:cubicBezTo>
                <a:lnTo>
                  <a:pt x="82484" y="618499"/>
                </a:lnTo>
                <a:lnTo>
                  <a:pt x="77821" y="583536"/>
                </a:lnTo>
                <a:lnTo>
                  <a:pt x="105881" y="587556"/>
                </a:lnTo>
                <a:cubicBezTo>
                  <a:pt x="1084853" y="736258"/>
                  <a:pt x="2563977" y="1136656"/>
                  <a:pt x="2584650" y="1144323"/>
                </a:cubicBezTo>
                <a:cubicBezTo>
                  <a:pt x="2603232" y="1151081"/>
                  <a:pt x="2816081" y="1242990"/>
                  <a:pt x="3085692" y="1359567"/>
                </a:cubicBezTo>
                <a:cubicBezTo>
                  <a:pt x="3477943" y="1529194"/>
                  <a:pt x="4014798" y="1761333"/>
                  <a:pt x="4042164" y="1768767"/>
                </a:cubicBezTo>
                <a:cubicBezTo>
                  <a:pt x="4043177" y="1768767"/>
                  <a:pt x="4055339" y="1771471"/>
                  <a:pt x="4075612" y="1775863"/>
                </a:cubicBezTo>
                <a:cubicBezTo>
                  <a:pt x="5198648" y="2021856"/>
                  <a:pt x="5309802" y="1986039"/>
                  <a:pt x="5320953" y="1976239"/>
                </a:cubicBezTo>
                <a:lnTo>
                  <a:pt x="5323992" y="1966440"/>
                </a:lnTo>
                <a:lnTo>
                  <a:pt x="5333115" y="1967116"/>
                </a:lnTo>
                <a:cubicBezTo>
                  <a:pt x="5359130" y="1963062"/>
                  <a:pt x="5387847" y="1959683"/>
                  <a:pt x="5419607" y="1956980"/>
                </a:cubicBezTo>
                <a:cubicBezTo>
                  <a:pt x="5309802" y="1953600"/>
                  <a:pt x="5011813" y="1902914"/>
                  <a:pt x="4186091" y="1704903"/>
                </a:cubicBezTo>
                <a:cubicBezTo>
                  <a:pt x="4160415" y="1698484"/>
                  <a:pt x="4144872" y="1695105"/>
                  <a:pt x="4142506" y="1694429"/>
                </a:cubicBezTo>
                <a:cubicBezTo>
                  <a:pt x="4128993" y="1692063"/>
                  <a:pt x="3742148" y="1539332"/>
                  <a:pt x="2985347" y="1239949"/>
                </a:cubicBezTo>
                <a:cubicBezTo>
                  <a:pt x="2798174" y="1165948"/>
                  <a:pt x="2650531" y="1107491"/>
                  <a:pt x="2639720" y="1103436"/>
                </a:cubicBezTo>
                <a:cubicBezTo>
                  <a:pt x="2550989" y="1073932"/>
                  <a:pt x="1066569" y="670384"/>
                  <a:pt x="111461" y="485062"/>
                </a:cubicBezTo>
                <a:lnTo>
                  <a:pt x="63484" y="476032"/>
                </a:lnTo>
                <a:lnTo>
                  <a:pt x="58850" y="441284"/>
                </a:lnTo>
                <a:lnTo>
                  <a:pt x="247425" y="477833"/>
                </a:lnTo>
                <a:cubicBezTo>
                  <a:pt x="454498" y="519596"/>
                  <a:pt x="706967" y="575251"/>
                  <a:pt x="1014967" y="648619"/>
                </a:cubicBezTo>
                <a:cubicBezTo>
                  <a:pt x="1832918" y="843589"/>
                  <a:pt x="2639720" y="1067957"/>
                  <a:pt x="2651207" y="1072011"/>
                </a:cubicBezTo>
                <a:cubicBezTo>
                  <a:pt x="2662017" y="1076065"/>
                  <a:pt x="2802904" y="1131820"/>
                  <a:pt x="2997510" y="1208863"/>
                </a:cubicBezTo>
                <a:cubicBezTo>
                  <a:pt x="3418143" y="1375448"/>
                  <a:pt x="4122236" y="1653881"/>
                  <a:pt x="4149604" y="1661652"/>
                </a:cubicBezTo>
                <a:cubicBezTo>
                  <a:pt x="4150277" y="1661651"/>
                  <a:pt x="4166495" y="1665369"/>
                  <a:pt x="4194200" y="1672127"/>
                </a:cubicBezTo>
                <a:cubicBezTo>
                  <a:pt x="5260474" y="1927581"/>
                  <a:pt x="5430080" y="1930285"/>
                  <a:pt x="5456095" y="1922513"/>
                </a:cubicBezTo>
                <a:lnTo>
                  <a:pt x="5458122" y="1916093"/>
                </a:lnTo>
                <a:lnTo>
                  <a:pt x="5469272" y="1915079"/>
                </a:lnTo>
                <a:cubicBezTo>
                  <a:pt x="5838211" y="1887371"/>
                  <a:pt x="6477098" y="1984687"/>
                  <a:pt x="7063618" y="2351650"/>
                </a:cubicBezTo>
                <a:cubicBezTo>
                  <a:pt x="7358228" y="2536145"/>
                  <a:pt x="7619731" y="2796330"/>
                  <a:pt x="7841024" y="3124773"/>
                </a:cubicBezTo>
                <a:cubicBezTo>
                  <a:pt x="8096783" y="3504575"/>
                  <a:pt x="8439369" y="4166865"/>
                  <a:pt x="8464371" y="5526588"/>
                </a:cubicBezTo>
                <a:cubicBezTo>
                  <a:pt x="8478900" y="6326404"/>
                  <a:pt x="8402544" y="7169472"/>
                  <a:pt x="8237330" y="8032815"/>
                </a:cubicBezTo>
                <a:cubicBezTo>
                  <a:pt x="8173477" y="8366324"/>
                  <a:pt x="8097458" y="8690374"/>
                  <a:pt x="8013671" y="9002934"/>
                </a:cubicBezTo>
                <a:cubicBezTo>
                  <a:pt x="8026173" y="9008339"/>
                  <a:pt x="8038671" y="9013746"/>
                  <a:pt x="8051511" y="9019153"/>
                </a:cubicBezTo>
                <a:cubicBezTo>
                  <a:pt x="8145096" y="8707606"/>
                  <a:pt x="8230914" y="8385923"/>
                  <a:pt x="8304228" y="8055454"/>
                </a:cubicBezTo>
                <a:cubicBezTo>
                  <a:pt x="8498156" y="7180285"/>
                  <a:pt x="8593432" y="6335189"/>
                  <a:pt x="8587350" y="5543144"/>
                </a:cubicBezTo>
                <a:cubicBezTo>
                  <a:pt x="8581270" y="4188829"/>
                  <a:pt x="8237331" y="3532959"/>
                  <a:pt x="7978871" y="3157549"/>
                </a:cubicBezTo>
                <a:cubicBezTo>
                  <a:pt x="7762642" y="2843299"/>
                  <a:pt x="7502495" y="2587168"/>
                  <a:pt x="7205515" y="2396253"/>
                </a:cubicBezTo>
                <a:cubicBezTo>
                  <a:pt x="6481152" y="1930285"/>
                  <a:pt x="5758814" y="1898521"/>
                  <a:pt x="5609483" y="1897170"/>
                </a:cubicBezTo>
                <a:cubicBezTo>
                  <a:pt x="5568939" y="1909335"/>
                  <a:pt x="5371968" y="1878923"/>
                  <a:pt x="4303665" y="1600830"/>
                </a:cubicBezTo>
                <a:cubicBezTo>
                  <a:pt x="4271230" y="1592382"/>
                  <a:pt x="4251634" y="1587313"/>
                  <a:pt x="4248933" y="1586638"/>
                </a:cubicBezTo>
                <a:cubicBezTo>
                  <a:pt x="4232376" y="1583934"/>
                  <a:pt x="2720129" y="1036194"/>
                  <a:pt x="2705603" y="1030787"/>
                </a:cubicBezTo>
                <a:cubicBezTo>
                  <a:pt x="2610136" y="999890"/>
                  <a:pt x="1107961" y="578816"/>
                  <a:pt x="142304" y="355556"/>
                </a:cubicBezTo>
                <a:lnTo>
                  <a:pt x="44448" y="333290"/>
                </a:lnTo>
                <a:lnTo>
                  <a:pt x="39606" y="296986"/>
                </a:lnTo>
                <a:lnTo>
                  <a:pt x="70626" y="303757"/>
                </a:lnTo>
                <a:cubicBezTo>
                  <a:pt x="310620" y="357663"/>
                  <a:pt x="627699" y="434726"/>
                  <a:pt x="1047063" y="543530"/>
                </a:cubicBezTo>
                <a:cubicBezTo>
                  <a:pt x="1893057" y="763167"/>
                  <a:pt x="2707966" y="995645"/>
                  <a:pt x="2716752" y="999024"/>
                </a:cubicBezTo>
                <a:cubicBezTo>
                  <a:pt x="2730266" y="1004092"/>
                  <a:pt x="4222578" y="1544399"/>
                  <a:pt x="4255689" y="1553860"/>
                </a:cubicBezTo>
                <a:cubicBezTo>
                  <a:pt x="4256363" y="1553860"/>
                  <a:pt x="4259406" y="1554537"/>
                  <a:pt x="4311437" y="1568052"/>
                </a:cubicBezTo>
                <a:cubicBezTo>
                  <a:pt x="5346967" y="1837362"/>
                  <a:pt x="5553736" y="1868111"/>
                  <a:pt x="5591237" y="1867097"/>
                </a:cubicBezTo>
                <a:cubicBezTo>
                  <a:pt x="5591237" y="1867097"/>
                  <a:pt x="5592589" y="1863042"/>
                  <a:pt x="5592589" y="1863042"/>
                </a:cubicBezTo>
                <a:lnTo>
                  <a:pt x="5605089" y="1863042"/>
                </a:lnTo>
                <a:cubicBezTo>
                  <a:pt x="5745637" y="1863718"/>
                  <a:pt x="6484192" y="1891764"/>
                  <a:pt x="7223761" y="2367532"/>
                </a:cubicBezTo>
                <a:cubicBezTo>
                  <a:pt x="7524791" y="2560812"/>
                  <a:pt x="7787980" y="2819984"/>
                  <a:pt x="8006914" y="3137950"/>
                </a:cubicBezTo>
                <a:cubicBezTo>
                  <a:pt x="8268076" y="3517077"/>
                  <a:pt x="8615394" y="4178692"/>
                  <a:pt x="8621474" y="5542469"/>
                </a:cubicBezTo>
                <a:cubicBezTo>
                  <a:pt x="8627556" y="6336878"/>
                  <a:pt x="8531943" y="7184677"/>
                  <a:pt x="8337338" y="8062212"/>
                </a:cubicBezTo>
                <a:cubicBezTo>
                  <a:pt x="8263685" y="8394708"/>
                  <a:pt x="8177193" y="8718419"/>
                  <a:pt x="8082931" y="9031655"/>
                </a:cubicBezTo>
                <a:cubicBezTo>
                  <a:pt x="8096783" y="9037738"/>
                  <a:pt x="8110636" y="9043481"/>
                  <a:pt x="8124489" y="9049227"/>
                </a:cubicBezTo>
                <a:cubicBezTo>
                  <a:pt x="8274833" y="8598126"/>
                  <a:pt x="8357270" y="8272050"/>
                  <a:pt x="8404571" y="8083837"/>
                </a:cubicBezTo>
                <a:cubicBezTo>
                  <a:pt x="8626204" y="7203600"/>
                  <a:pt x="8740738" y="6354111"/>
                  <a:pt x="8744793" y="5558688"/>
                </a:cubicBezTo>
                <a:cubicBezTo>
                  <a:pt x="8751886" y="4505107"/>
                  <a:pt x="8567079" y="3768816"/>
                  <a:pt x="8145096" y="3171065"/>
                </a:cubicBezTo>
                <a:cubicBezTo>
                  <a:pt x="7932584" y="2868642"/>
                  <a:pt x="7670408" y="2613187"/>
                  <a:pt x="7365325" y="2411797"/>
                </a:cubicBezTo>
                <a:cubicBezTo>
                  <a:pt x="6675082" y="1955965"/>
                  <a:pt x="5945312" y="1862704"/>
                  <a:pt x="5738542" y="1845133"/>
                </a:cubicBezTo>
                <a:lnTo>
                  <a:pt x="5738542" y="1843106"/>
                </a:lnTo>
                <a:cubicBezTo>
                  <a:pt x="5738205" y="1843106"/>
                  <a:pt x="5737866" y="1843106"/>
                  <a:pt x="5737530" y="1843106"/>
                </a:cubicBezTo>
                <a:cubicBezTo>
                  <a:pt x="5683134" y="1843106"/>
                  <a:pt x="5453729" y="1786676"/>
                  <a:pt x="4419888" y="1497093"/>
                </a:cubicBezTo>
                <a:cubicBezTo>
                  <a:pt x="4381034" y="1486280"/>
                  <a:pt x="4357723" y="1479860"/>
                  <a:pt x="4355357" y="1479184"/>
                </a:cubicBezTo>
                <a:cubicBezTo>
                  <a:pt x="4350290" y="1478170"/>
                  <a:pt x="2795471" y="966923"/>
                  <a:pt x="2772161" y="958137"/>
                </a:cubicBezTo>
                <a:cubicBezTo>
                  <a:pt x="2749820" y="951095"/>
                  <a:pt x="1061869" y="458946"/>
                  <a:pt x="66870" y="197223"/>
                </a:cubicBezTo>
                <a:lnTo>
                  <a:pt x="24840" y="186262"/>
                </a:lnTo>
                <a:lnTo>
                  <a:pt x="20025" y="150154"/>
                </a:lnTo>
                <a:lnTo>
                  <a:pt x="86622" y="167466"/>
                </a:lnTo>
                <a:cubicBezTo>
                  <a:pt x="329541" y="231415"/>
                  <a:pt x="651940" y="319333"/>
                  <a:pt x="1080174" y="439457"/>
                </a:cubicBezTo>
                <a:cubicBezTo>
                  <a:pt x="1942045" y="680382"/>
                  <a:pt x="2778243" y="925023"/>
                  <a:pt x="2783646" y="927051"/>
                </a:cubicBezTo>
                <a:cubicBezTo>
                  <a:pt x="2793445" y="930429"/>
                  <a:pt x="4338465" y="1439988"/>
                  <a:pt x="4363464" y="1447084"/>
                </a:cubicBezTo>
                <a:cubicBezTo>
                  <a:pt x="4363803" y="1447084"/>
                  <a:pt x="4357384" y="1445394"/>
                  <a:pt x="4429010" y="1465330"/>
                </a:cubicBezTo>
                <a:cubicBezTo>
                  <a:pt x="5430418" y="1745790"/>
                  <a:pt x="5678067" y="1805260"/>
                  <a:pt x="5728070" y="1812356"/>
                </a:cubicBezTo>
                <a:lnTo>
                  <a:pt x="5728069" y="1811004"/>
                </a:lnTo>
                <a:lnTo>
                  <a:pt x="5741584" y="1812019"/>
                </a:lnTo>
                <a:cubicBezTo>
                  <a:pt x="5950718" y="1829589"/>
                  <a:pt x="6687246" y="1923865"/>
                  <a:pt x="7384244" y="2384088"/>
                </a:cubicBezTo>
                <a:cubicBezTo>
                  <a:pt x="7692708" y="2587844"/>
                  <a:pt x="7958261" y="2846341"/>
                  <a:pt x="8172801" y="3152143"/>
                </a:cubicBezTo>
                <a:cubicBezTo>
                  <a:pt x="8437342" y="3526877"/>
                  <a:pt x="8788038" y="4184098"/>
                  <a:pt x="8778578" y="5559363"/>
                </a:cubicBezTo>
                <a:cubicBezTo>
                  <a:pt x="8774523" y="6357153"/>
                  <a:pt x="8659652" y="7209683"/>
                  <a:pt x="8437342" y="8092623"/>
                </a:cubicBezTo>
                <a:cubicBezTo>
                  <a:pt x="8353893" y="8424106"/>
                  <a:pt x="8257265" y="8748155"/>
                  <a:pt x="8152867" y="9061729"/>
                </a:cubicBezTo>
                <a:cubicBezTo>
                  <a:pt x="8166045" y="9067135"/>
                  <a:pt x="8179221" y="9072542"/>
                  <a:pt x="8192396" y="9077949"/>
                </a:cubicBezTo>
                <a:cubicBezTo>
                  <a:pt x="8643772" y="7838182"/>
                  <a:pt x="8882300" y="6662955"/>
                  <a:pt x="8901896" y="5574907"/>
                </a:cubicBezTo>
                <a:cubicBezTo>
                  <a:pt x="8920815" y="4515919"/>
                  <a:pt x="8738711" y="3778613"/>
                  <a:pt x="8311323" y="3184919"/>
                </a:cubicBezTo>
                <a:cubicBezTo>
                  <a:pt x="7606890" y="2206352"/>
                  <a:pt x="6480814" y="1892777"/>
                  <a:pt x="5871997" y="1793096"/>
                </a:cubicBezTo>
                <a:lnTo>
                  <a:pt x="4905" y="36780"/>
                </a:lnTo>
                <a:lnTo>
                  <a:pt x="0" y="0"/>
                </a:lnTo>
                <a:lnTo>
                  <a:pt x="5879767" y="1760657"/>
                </a:lnTo>
                <a:cubicBezTo>
                  <a:pt x="6491626" y="1860677"/>
                  <a:pt x="7627501" y="2176954"/>
                  <a:pt x="8339026" y="3165658"/>
                </a:cubicBezTo>
                <a:cubicBezTo>
                  <a:pt x="8771145" y="3765774"/>
                  <a:pt x="8954939" y="4509161"/>
                  <a:pt x="8936019" y="5575921"/>
                </a:cubicBezTo>
                <a:cubicBezTo>
                  <a:pt x="8916423" y="6668024"/>
                  <a:pt x="8676883" y="7847306"/>
                  <a:pt x="8224156" y="9090788"/>
                </a:cubicBezTo>
                <a:lnTo>
                  <a:pt x="8228954" y="9092606"/>
                </a:lnTo>
                <a:lnTo>
                  <a:pt x="8161176" y="9101645"/>
                </a:lnTo>
                <a:lnTo>
                  <a:pt x="8142057" y="9093830"/>
                </a:lnTo>
                <a:lnTo>
                  <a:pt x="8138360" y="9104688"/>
                </a:lnTo>
                <a:lnTo>
                  <a:pt x="8104359" y="9109222"/>
                </a:lnTo>
                <a:lnTo>
                  <a:pt x="8113676" y="9081665"/>
                </a:lnTo>
                <a:cubicBezTo>
                  <a:pt x="8100163" y="9076259"/>
                  <a:pt x="8086647" y="9070515"/>
                  <a:pt x="8073133" y="9064770"/>
                </a:cubicBezTo>
                <a:lnTo>
                  <a:pt x="8072795" y="9064432"/>
                </a:lnTo>
                <a:cubicBezTo>
                  <a:pt x="8068403" y="9079975"/>
                  <a:pt x="8063673" y="9095519"/>
                  <a:pt x="8058945" y="9110725"/>
                </a:cubicBezTo>
                <a:lnTo>
                  <a:pt x="8066607" y="9114257"/>
                </a:lnTo>
                <a:close/>
              </a:path>
            </a:pathLst>
          </a:custGeom>
          <a:solidFill>
            <a:schemeClr val="bg2">
              <a:lumMod val="75000"/>
              <a:lumOff val="25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SV"/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01F76DE7-5610-2774-8B17-232C14261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5391" y="3298203"/>
            <a:ext cx="0" cy="9145588"/>
          </a:xfrm>
          <a:prstGeom prst="line">
            <a:avLst/>
          </a:prstGeom>
          <a:noFill/>
          <a:ln w="50800" cap="rnd">
            <a:solidFill>
              <a:schemeClr val="accent6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6532" dirty="0">
              <a:latin typeface="Gruppo" panose="02000604060000020004" pitchFamily="2" charset="0"/>
            </a:endParaRPr>
          </a:p>
        </p:txBody>
      </p:sp>
      <p:grpSp>
        <p:nvGrpSpPr>
          <p:cNvPr id="51" name="DOT 03">
            <a:extLst>
              <a:ext uri="{FF2B5EF4-FFF2-40B4-BE49-F238E27FC236}">
                <a16:creationId xmlns:a16="http://schemas.microsoft.com/office/drawing/2014/main" id="{52BAD032-7313-29D3-8798-A65E89F81669}"/>
              </a:ext>
            </a:extLst>
          </p:cNvPr>
          <p:cNvGrpSpPr/>
          <p:nvPr/>
        </p:nvGrpSpPr>
        <p:grpSpPr>
          <a:xfrm>
            <a:off x="1623667" y="7870997"/>
            <a:ext cx="723448" cy="723448"/>
            <a:chOff x="1820356" y="5584689"/>
            <a:chExt cx="723448" cy="723448"/>
          </a:xfrm>
        </p:grpSpPr>
        <p:sp>
          <p:nvSpPr>
            <p:cNvPr id="52" name="OVAL">
              <a:extLst>
                <a:ext uri="{FF2B5EF4-FFF2-40B4-BE49-F238E27FC236}">
                  <a16:creationId xmlns:a16="http://schemas.microsoft.com/office/drawing/2014/main" id="{74A31790-6C4D-4BB0-1386-57491A54D52D}"/>
                </a:ext>
              </a:extLst>
            </p:cNvPr>
            <p:cNvSpPr/>
            <p:nvPr/>
          </p:nvSpPr>
          <p:spPr>
            <a:xfrm>
              <a:off x="1820356" y="5584689"/>
              <a:ext cx="723448" cy="72344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Gruppo" panose="02000604060000020004" pitchFamily="2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3" name="OVAL">
              <a:extLst>
                <a:ext uri="{FF2B5EF4-FFF2-40B4-BE49-F238E27FC236}">
                  <a16:creationId xmlns:a16="http://schemas.microsoft.com/office/drawing/2014/main" id="{C03935F1-63D2-3AEA-B24E-FA55989E7B2A}"/>
                </a:ext>
              </a:extLst>
            </p:cNvPr>
            <p:cNvSpPr/>
            <p:nvPr/>
          </p:nvSpPr>
          <p:spPr>
            <a:xfrm>
              <a:off x="1910499" y="5674600"/>
              <a:ext cx="543162" cy="5431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ruppo" panose="02000604060000020004" pitchFamily="2" charset="0"/>
              </a:endParaRPr>
            </a:p>
          </p:txBody>
        </p:sp>
      </p:grpSp>
      <p:grpSp>
        <p:nvGrpSpPr>
          <p:cNvPr id="48" name="DOT 02">
            <a:extLst>
              <a:ext uri="{FF2B5EF4-FFF2-40B4-BE49-F238E27FC236}">
                <a16:creationId xmlns:a16="http://schemas.microsoft.com/office/drawing/2014/main" id="{032896C1-2AD2-EA4B-39AA-C09DD4DF4341}"/>
              </a:ext>
            </a:extLst>
          </p:cNvPr>
          <p:cNvGrpSpPr/>
          <p:nvPr/>
        </p:nvGrpSpPr>
        <p:grpSpPr>
          <a:xfrm>
            <a:off x="1623667" y="5312161"/>
            <a:ext cx="723448" cy="723448"/>
            <a:chOff x="1820356" y="5584689"/>
            <a:chExt cx="723448" cy="723448"/>
          </a:xfrm>
        </p:grpSpPr>
        <p:sp>
          <p:nvSpPr>
            <p:cNvPr id="46" name="OVAL">
              <a:extLst>
                <a:ext uri="{FF2B5EF4-FFF2-40B4-BE49-F238E27FC236}">
                  <a16:creationId xmlns:a16="http://schemas.microsoft.com/office/drawing/2014/main" id="{185A7F55-4B1B-02AC-0FE1-5FC9DE9E785D}"/>
                </a:ext>
              </a:extLst>
            </p:cNvPr>
            <p:cNvSpPr/>
            <p:nvPr/>
          </p:nvSpPr>
          <p:spPr>
            <a:xfrm>
              <a:off x="1820356" y="5584689"/>
              <a:ext cx="723448" cy="72344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Gruppo" panose="02000604060000020004" pitchFamily="2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" name="OVAL">
              <a:extLst>
                <a:ext uri="{FF2B5EF4-FFF2-40B4-BE49-F238E27FC236}">
                  <a16:creationId xmlns:a16="http://schemas.microsoft.com/office/drawing/2014/main" id="{C4A8702A-4B7A-7AB1-867C-F1B19DB85B3A}"/>
                </a:ext>
              </a:extLst>
            </p:cNvPr>
            <p:cNvSpPr/>
            <p:nvPr/>
          </p:nvSpPr>
          <p:spPr>
            <a:xfrm>
              <a:off x="1910499" y="5674600"/>
              <a:ext cx="543162" cy="5431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ruppo" panose="02000604060000020004" pitchFamily="2" charset="0"/>
              </a:endParaRPr>
            </a:p>
          </p:txBody>
        </p:sp>
      </p:grpSp>
      <p:grpSp>
        <p:nvGrpSpPr>
          <p:cNvPr id="49" name="DOT 01">
            <a:extLst>
              <a:ext uri="{FF2B5EF4-FFF2-40B4-BE49-F238E27FC236}">
                <a16:creationId xmlns:a16="http://schemas.microsoft.com/office/drawing/2014/main" id="{A3B2504E-56D2-71E9-C5DB-749646923612}"/>
              </a:ext>
            </a:extLst>
          </p:cNvPr>
          <p:cNvGrpSpPr/>
          <p:nvPr/>
        </p:nvGrpSpPr>
        <p:grpSpPr>
          <a:xfrm>
            <a:off x="1623667" y="2902237"/>
            <a:ext cx="723448" cy="723448"/>
            <a:chOff x="1820356" y="2966180"/>
            <a:chExt cx="723448" cy="723448"/>
          </a:xfrm>
        </p:grpSpPr>
        <p:sp>
          <p:nvSpPr>
            <p:cNvPr id="44" name="OVAL">
              <a:extLst>
                <a:ext uri="{FF2B5EF4-FFF2-40B4-BE49-F238E27FC236}">
                  <a16:creationId xmlns:a16="http://schemas.microsoft.com/office/drawing/2014/main" id="{244BCE2B-D31C-4F3F-DAD0-D0835DA93FF3}"/>
                </a:ext>
              </a:extLst>
            </p:cNvPr>
            <p:cNvSpPr/>
            <p:nvPr/>
          </p:nvSpPr>
          <p:spPr>
            <a:xfrm>
              <a:off x="1820356" y="2966180"/>
              <a:ext cx="723448" cy="72344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Gruppo" panose="02000604060000020004" pitchFamily="2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5" name="OVAL">
              <a:extLst>
                <a:ext uri="{FF2B5EF4-FFF2-40B4-BE49-F238E27FC236}">
                  <a16:creationId xmlns:a16="http://schemas.microsoft.com/office/drawing/2014/main" id="{5C893A63-4924-B2C9-12F5-75488B3B295D}"/>
                </a:ext>
              </a:extLst>
            </p:cNvPr>
            <p:cNvSpPr/>
            <p:nvPr/>
          </p:nvSpPr>
          <p:spPr>
            <a:xfrm>
              <a:off x="1910499" y="3056091"/>
              <a:ext cx="543162" cy="54316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ruppo" panose="02000604060000020004" pitchFamily="2" charset="0"/>
              </a:endParaRPr>
            </a:p>
          </p:txBody>
        </p:sp>
      </p:grpSp>
      <p:sp>
        <p:nvSpPr>
          <p:cNvPr id="31" name="BODY 02">
            <a:extLst>
              <a:ext uri="{FF2B5EF4-FFF2-40B4-BE49-F238E27FC236}">
                <a16:creationId xmlns:a16="http://schemas.microsoft.com/office/drawing/2014/main" id="{F930E78C-94D9-E272-F412-55110FB7560A}"/>
              </a:ext>
            </a:extLst>
          </p:cNvPr>
          <p:cNvSpPr txBox="1"/>
          <p:nvPr/>
        </p:nvSpPr>
        <p:spPr>
          <a:xfrm>
            <a:off x="2773422" y="6134681"/>
            <a:ext cx="18379141" cy="720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The introduction of computers was the basis of this revolution.</a:t>
            </a:r>
          </a:p>
        </p:txBody>
      </p:sp>
      <p:sp>
        <p:nvSpPr>
          <p:cNvPr id="30" name="TITLE 02">
            <a:extLst>
              <a:ext uri="{FF2B5EF4-FFF2-40B4-BE49-F238E27FC236}">
                <a16:creationId xmlns:a16="http://schemas.microsoft.com/office/drawing/2014/main" id="{8FBAE413-BD42-6DD8-1D2A-B7C71932D4A0}"/>
              </a:ext>
            </a:extLst>
          </p:cNvPr>
          <p:cNvSpPr txBox="1"/>
          <p:nvPr/>
        </p:nvSpPr>
        <p:spPr>
          <a:xfrm>
            <a:off x="2708839" y="5285072"/>
            <a:ext cx="6539646" cy="7838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3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0" dirty="0">
                <a:latin typeface="Gruppo" panose="02000604060000020004" pitchFamily="2" charset="0"/>
              </a:rPr>
              <a:t>MAPE</a:t>
            </a:r>
          </a:p>
        </p:txBody>
      </p:sp>
      <p:sp>
        <p:nvSpPr>
          <p:cNvPr id="29" name="BODY 01">
            <a:extLst>
              <a:ext uri="{FF2B5EF4-FFF2-40B4-BE49-F238E27FC236}">
                <a16:creationId xmlns:a16="http://schemas.microsoft.com/office/drawing/2014/main" id="{68A3C526-B2A5-768E-9F4F-548346AFC255}"/>
              </a:ext>
            </a:extLst>
          </p:cNvPr>
          <p:cNvSpPr txBox="1"/>
          <p:nvPr/>
        </p:nvSpPr>
        <p:spPr>
          <a:xfrm>
            <a:off x="2773422" y="3823781"/>
            <a:ext cx="19783872" cy="720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The introduction of computers was the basis of this revolution.</a:t>
            </a:r>
          </a:p>
        </p:txBody>
      </p:sp>
      <p:sp>
        <p:nvSpPr>
          <p:cNvPr id="28" name="TITLE 01">
            <a:extLst>
              <a:ext uri="{FF2B5EF4-FFF2-40B4-BE49-F238E27FC236}">
                <a16:creationId xmlns:a16="http://schemas.microsoft.com/office/drawing/2014/main" id="{513BA3DC-B7E5-0B69-0F19-10DB14F64F22}"/>
              </a:ext>
            </a:extLst>
          </p:cNvPr>
          <p:cNvSpPr txBox="1"/>
          <p:nvPr/>
        </p:nvSpPr>
        <p:spPr>
          <a:xfrm>
            <a:off x="2773421" y="2887329"/>
            <a:ext cx="6539646" cy="7838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3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0" dirty="0">
                <a:latin typeface="Gruppo" panose="02000604060000020004" pitchFamily="2" charset="0"/>
              </a:rPr>
              <a:t>MAE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ADA355-0799-DFDC-5E96-13293EAD0626}"/>
              </a:ext>
            </a:extLst>
          </p:cNvPr>
          <p:cNvSpPr txBox="1"/>
          <p:nvPr/>
        </p:nvSpPr>
        <p:spPr>
          <a:xfrm>
            <a:off x="1570476" y="1544144"/>
            <a:ext cx="10618350" cy="1369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3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r>
              <a:rPr lang="en-US" b="0" dirty="0"/>
              <a:t>Metrics and definitions</a:t>
            </a:r>
          </a:p>
        </p:txBody>
      </p:sp>
      <p:sp>
        <p:nvSpPr>
          <p:cNvPr id="34" name="BODY 02">
            <a:extLst>
              <a:ext uri="{FF2B5EF4-FFF2-40B4-BE49-F238E27FC236}">
                <a16:creationId xmlns:a16="http://schemas.microsoft.com/office/drawing/2014/main" id="{02DB35D3-66BE-96CE-75B6-1A7176A33337}"/>
              </a:ext>
            </a:extLst>
          </p:cNvPr>
          <p:cNvSpPr txBox="1"/>
          <p:nvPr/>
        </p:nvSpPr>
        <p:spPr>
          <a:xfrm>
            <a:off x="2708839" y="8863235"/>
            <a:ext cx="18379140" cy="720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The introduction of computers was the basis of this revolution.</a:t>
            </a:r>
          </a:p>
        </p:txBody>
      </p:sp>
      <p:sp>
        <p:nvSpPr>
          <p:cNvPr id="35" name="TITLE 02">
            <a:extLst>
              <a:ext uri="{FF2B5EF4-FFF2-40B4-BE49-F238E27FC236}">
                <a16:creationId xmlns:a16="http://schemas.microsoft.com/office/drawing/2014/main" id="{83A5B635-D3A5-CDA7-98EA-CA21F131B43E}"/>
              </a:ext>
            </a:extLst>
          </p:cNvPr>
          <p:cNvSpPr txBox="1"/>
          <p:nvPr/>
        </p:nvSpPr>
        <p:spPr>
          <a:xfrm>
            <a:off x="2708839" y="7732341"/>
            <a:ext cx="6539646" cy="7838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3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0" dirty="0">
                <a:latin typeface="Gruppo" panose="02000604060000020004" pitchFamily="2" charset="0"/>
              </a:rPr>
              <a:t>RMSE</a:t>
            </a:r>
          </a:p>
        </p:txBody>
      </p:sp>
      <p:grpSp>
        <p:nvGrpSpPr>
          <p:cNvPr id="3" name="DOT 03">
            <a:extLst>
              <a:ext uri="{FF2B5EF4-FFF2-40B4-BE49-F238E27FC236}">
                <a16:creationId xmlns:a16="http://schemas.microsoft.com/office/drawing/2014/main" id="{10980133-C16C-2746-3B9F-03A53C08C77E}"/>
              </a:ext>
            </a:extLst>
          </p:cNvPr>
          <p:cNvGrpSpPr/>
          <p:nvPr/>
        </p:nvGrpSpPr>
        <p:grpSpPr>
          <a:xfrm>
            <a:off x="1570476" y="10157394"/>
            <a:ext cx="723448" cy="723448"/>
            <a:chOff x="1820356" y="5584689"/>
            <a:chExt cx="723448" cy="723448"/>
          </a:xfrm>
          <a:solidFill>
            <a:srgbClr val="002060"/>
          </a:solidFill>
        </p:grpSpPr>
        <p:sp>
          <p:nvSpPr>
            <p:cNvPr id="5" name="OVAL">
              <a:extLst>
                <a:ext uri="{FF2B5EF4-FFF2-40B4-BE49-F238E27FC236}">
                  <a16:creationId xmlns:a16="http://schemas.microsoft.com/office/drawing/2014/main" id="{2368293A-D09B-81AB-0E6C-66AC191F3935}"/>
                </a:ext>
              </a:extLst>
            </p:cNvPr>
            <p:cNvSpPr/>
            <p:nvPr/>
          </p:nvSpPr>
          <p:spPr>
            <a:xfrm>
              <a:off x="1820356" y="5584689"/>
              <a:ext cx="723448" cy="723448"/>
            </a:xfrm>
            <a:prstGeom prst="ellipse">
              <a:avLst/>
            </a:prstGeom>
            <a:grpFill/>
            <a:ln>
              <a:solidFill>
                <a:schemeClr val="accent5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dirty="0">
                <a:solidFill>
                  <a:schemeClr val="dk1"/>
                </a:solidFill>
                <a:latin typeface="Gruppo" panose="02000604060000020004" pitchFamily="2" charset="0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OVAL">
              <a:extLst>
                <a:ext uri="{FF2B5EF4-FFF2-40B4-BE49-F238E27FC236}">
                  <a16:creationId xmlns:a16="http://schemas.microsoft.com/office/drawing/2014/main" id="{963307BB-0669-3362-E86A-99C60632FEC0}"/>
                </a:ext>
              </a:extLst>
            </p:cNvPr>
            <p:cNvSpPr/>
            <p:nvPr/>
          </p:nvSpPr>
          <p:spPr>
            <a:xfrm>
              <a:off x="1910499" y="5674600"/>
              <a:ext cx="543162" cy="543162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Gruppo" panose="02000604060000020004" pitchFamily="2" charset="0"/>
              </a:endParaRPr>
            </a:p>
          </p:txBody>
        </p:sp>
      </p:grpSp>
      <p:sp>
        <p:nvSpPr>
          <p:cNvPr id="7" name="TITLE 02">
            <a:extLst>
              <a:ext uri="{FF2B5EF4-FFF2-40B4-BE49-F238E27FC236}">
                <a16:creationId xmlns:a16="http://schemas.microsoft.com/office/drawing/2014/main" id="{8A753552-CD1F-62A8-53DE-8C80F9912981}"/>
              </a:ext>
            </a:extLst>
          </p:cNvPr>
          <p:cNvSpPr txBox="1"/>
          <p:nvPr/>
        </p:nvSpPr>
        <p:spPr>
          <a:xfrm>
            <a:off x="2773421" y="10082248"/>
            <a:ext cx="6539646" cy="7838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4300" b="1">
                <a:solidFill>
                  <a:schemeClr val="tx2"/>
                </a:solidFill>
                <a:latin typeface="Montserrat" pitchFamily="2" charset="77"/>
                <a:ea typeface="Arimo" panose="020B0604020202020204" pitchFamily="34" charset="0"/>
                <a:cs typeface="Space Grotesk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b="0" dirty="0">
                <a:latin typeface="Gruppo" panose="02000604060000020004" pitchFamily="2" charset="0"/>
              </a:rPr>
              <a:t>R2</a:t>
            </a:r>
          </a:p>
        </p:txBody>
      </p:sp>
      <p:sp>
        <p:nvSpPr>
          <p:cNvPr id="8" name="BODY 02">
            <a:extLst>
              <a:ext uri="{FF2B5EF4-FFF2-40B4-BE49-F238E27FC236}">
                <a16:creationId xmlns:a16="http://schemas.microsoft.com/office/drawing/2014/main" id="{B5BCA59E-EEA9-7ED4-D946-B58FC37726B4}"/>
              </a:ext>
            </a:extLst>
          </p:cNvPr>
          <p:cNvSpPr txBox="1"/>
          <p:nvPr/>
        </p:nvSpPr>
        <p:spPr>
          <a:xfrm>
            <a:off x="2708839" y="11231305"/>
            <a:ext cx="18379140" cy="720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The introduction of computers was the basis of this revolution.</a:t>
            </a:r>
          </a:p>
        </p:txBody>
      </p:sp>
    </p:spTree>
    <p:extLst>
      <p:ext uri="{BB962C8B-B14F-4D97-AF65-F5344CB8AC3E}">
        <p14:creationId xmlns:p14="http://schemas.microsoft.com/office/powerpoint/2010/main" val="366025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3FC1CA-775C-7746-BA44-0BCB419BA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747606"/>
              </p:ext>
            </p:extLst>
          </p:nvPr>
        </p:nvGraphicFramePr>
        <p:xfrm>
          <a:off x="2663612" y="3921134"/>
          <a:ext cx="19050426" cy="8197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50142">
                  <a:extLst>
                    <a:ext uri="{9D8B030D-6E8A-4147-A177-3AD203B41FA5}">
                      <a16:colId xmlns:a16="http://schemas.microsoft.com/office/drawing/2014/main" val="755634086"/>
                    </a:ext>
                  </a:extLst>
                </a:gridCol>
                <a:gridCol w="6350142">
                  <a:extLst>
                    <a:ext uri="{9D8B030D-6E8A-4147-A177-3AD203B41FA5}">
                      <a16:colId xmlns:a16="http://schemas.microsoft.com/office/drawing/2014/main" val="3663400103"/>
                    </a:ext>
                  </a:extLst>
                </a:gridCol>
                <a:gridCol w="6350142">
                  <a:extLst>
                    <a:ext uri="{9D8B030D-6E8A-4147-A177-3AD203B41FA5}">
                      <a16:colId xmlns:a16="http://schemas.microsoft.com/office/drawing/2014/main" val="937587764"/>
                    </a:ext>
                  </a:extLst>
                </a:gridCol>
              </a:tblGrid>
              <a:tr h="1164215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en-US" sz="3200" b="0" i="0" dirty="0">
                        <a:solidFill>
                          <a:schemeClr val="tx2"/>
                        </a:solidFill>
                        <a:latin typeface="Gruppo" panose="02000604060000020004" pitchFamily="2" charset="0"/>
                        <a:cs typeface="Plus Jakarta Sans Light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5400" kern="120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828434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5400" kern="120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Train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159692"/>
                  </a:ext>
                </a:extLst>
              </a:tr>
              <a:tr h="1758281">
                <a:tc>
                  <a:txBody>
                    <a:bodyPr/>
                    <a:lstStyle/>
                    <a:p>
                      <a:pPr marL="0" algn="ctr" defTabSz="1828434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5400" kern="120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kern="1200" noProof="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Make a big impact with our slides and charts.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kern="1200" noProof="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Make a big impact with our slides and charts.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638093"/>
                  </a:ext>
                </a:extLst>
              </a:tr>
              <a:tr h="1758281">
                <a:tc>
                  <a:txBody>
                    <a:bodyPr/>
                    <a:lstStyle/>
                    <a:p>
                      <a:pPr marL="0" algn="ctr" defTabSz="1828434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5400" kern="120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kern="1200" noProof="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Make a big impact with our slides and charts.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kern="1200" noProof="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Make a big impact with our slides and charts.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20786"/>
                  </a:ext>
                </a:extLst>
              </a:tr>
              <a:tr h="1758281">
                <a:tc>
                  <a:txBody>
                    <a:bodyPr/>
                    <a:lstStyle/>
                    <a:p>
                      <a:pPr marL="0" algn="ctr" defTabSz="1828434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5400" kern="120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kern="1200" noProof="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Make a big impact with our slides and charts.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kern="1200" noProof="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Make a big impact with our slides and charts.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49034"/>
                  </a:ext>
                </a:extLst>
              </a:tr>
              <a:tr h="1758281">
                <a:tc>
                  <a:txBody>
                    <a:bodyPr/>
                    <a:lstStyle/>
                    <a:p>
                      <a:pPr marL="0" algn="ctr" defTabSz="1828434" rtl="0" eaLnBrk="1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5400" kern="120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kern="1200" noProof="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Make a big impact with our slides and charts.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10000"/>
                        </a:lnSpc>
                        <a:spcBef>
                          <a:spcPts val="12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800" kern="1200" noProof="0" dirty="0">
                          <a:solidFill>
                            <a:schemeClr val="tx1"/>
                          </a:solidFill>
                          <a:latin typeface="Josefin Sans Light" pitchFamily="2" charset="77"/>
                          <a:ea typeface="+mn-ea"/>
                          <a:cs typeface="+mn-cs"/>
                        </a:rPr>
                        <a:t>Make a big impact with our slides and charts.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4623"/>
                  </a:ext>
                </a:extLst>
              </a:tr>
            </a:tbl>
          </a:graphicData>
        </a:graphic>
      </p:graphicFrame>
      <p:sp>
        <p:nvSpPr>
          <p:cNvPr id="4" name="Forma libre 3">
            <a:extLst>
              <a:ext uri="{FF2B5EF4-FFF2-40B4-BE49-F238E27FC236}">
                <a16:creationId xmlns:a16="http://schemas.microsoft.com/office/drawing/2014/main" id="{B66C1E0C-346F-CCEF-F834-1065E116804F}"/>
              </a:ext>
            </a:extLst>
          </p:cNvPr>
          <p:cNvSpPr/>
          <p:nvPr/>
        </p:nvSpPr>
        <p:spPr>
          <a:xfrm rot="6293659">
            <a:off x="-1690183" y="-5545890"/>
            <a:ext cx="10286769" cy="11091778"/>
          </a:xfrm>
          <a:custGeom>
            <a:avLst/>
            <a:gdLst>
              <a:gd name="connsiteX0" fmla="*/ 8882570 w 10286769"/>
              <a:gd name="connsiteY0" fmla="*/ 10918224 h 11091778"/>
              <a:gd name="connsiteX1" fmla="*/ 9084581 w 10286769"/>
              <a:gd name="connsiteY1" fmla="*/ 11061154 h 11091778"/>
              <a:gd name="connsiteX2" fmla="*/ 9064897 w 10286769"/>
              <a:gd name="connsiteY2" fmla="*/ 11091778 h 11091778"/>
              <a:gd name="connsiteX3" fmla="*/ 8989650 w 10286769"/>
              <a:gd name="connsiteY3" fmla="*/ 11038658 h 11091778"/>
              <a:gd name="connsiteX4" fmla="*/ 8248737 w 10286769"/>
              <a:gd name="connsiteY4" fmla="*/ 10118375 h 11091778"/>
              <a:gd name="connsiteX5" fmla="*/ 8229415 w 10286769"/>
              <a:gd name="connsiteY5" fmla="*/ 10168320 h 11091778"/>
              <a:gd name="connsiteX6" fmla="*/ 8247642 w 10286769"/>
              <a:gd name="connsiteY6" fmla="*/ 10186914 h 11091778"/>
              <a:gd name="connsiteX7" fmla="*/ 8248007 w 10286769"/>
              <a:gd name="connsiteY7" fmla="*/ 10186914 h 11091778"/>
              <a:gd name="connsiteX8" fmla="*/ 8268785 w 10286769"/>
              <a:gd name="connsiteY8" fmla="*/ 10136239 h 11091778"/>
              <a:gd name="connsiteX9" fmla="*/ 8248737 w 10286769"/>
              <a:gd name="connsiteY9" fmla="*/ 10118375 h 11091778"/>
              <a:gd name="connsiteX10" fmla="*/ 8281906 w 10286769"/>
              <a:gd name="connsiteY10" fmla="*/ 10031972 h 11091778"/>
              <a:gd name="connsiteX11" fmla="*/ 8262587 w 10286769"/>
              <a:gd name="connsiteY11" fmla="*/ 10082282 h 11091778"/>
              <a:gd name="connsiteX12" fmla="*/ 8283366 w 10286769"/>
              <a:gd name="connsiteY12" fmla="*/ 10100876 h 11091778"/>
              <a:gd name="connsiteX13" fmla="*/ 8283366 w 10286769"/>
              <a:gd name="connsiteY13" fmla="*/ 10100510 h 11091778"/>
              <a:gd name="connsiteX14" fmla="*/ 8304508 w 10286769"/>
              <a:gd name="connsiteY14" fmla="*/ 10049835 h 11091778"/>
              <a:gd name="connsiteX15" fmla="*/ 8281906 w 10286769"/>
              <a:gd name="connsiteY15" fmla="*/ 10031972 h 11091778"/>
              <a:gd name="connsiteX16" fmla="*/ 8201348 w 10286769"/>
              <a:gd name="connsiteY16" fmla="*/ 10075356 h 11091778"/>
              <a:gd name="connsiteX17" fmla="*/ 8184580 w 10286769"/>
              <a:gd name="connsiteY17" fmla="*/ 10122386 h 11091778"/>
              <a:gd name="connsiteX18" fmla="*/ 8202806 w 10286769"/>
              <a:gd name="connsiteY18" fmla="*/ 10141343 h 11091778"/>
              <a:gd name="connsiteX19" fmla="*/ 8221398 w 10286769"/>
              <a:gd name="connsiteY19" fmla="*/ 10093949 h 11091778"/>
              <a:gd name="connsiteX20" fmla="*/ 8201348 w 10286769"/>
              <a:gd name="connsiteY20" fmla="*/ 10075356 h 11091778"/>
              <a:gd name="connsiteX21" fmla="*/ 8314349 w 10286769"/>
              <a:gd name="connsiteY21" fmla="*/ 9945568 h 11091778"/>
              <a:gd name="connsiteX22" fmla="*/ 8295395 w 10286769"/>
              <a:gd name="connsiteY22" fmla="*/ 9996608 h 11091778"/>
              <a:gd name="connsiteX23" fmla="*/ 8318724 w 10286769"/>
              <a:gd name="connsiteY23" fmla="*/ 10015202 h 11091778"/>
              <a:gd name="connsiteX24" fmla="*/ 8319089 w 10286769"/>
              <a:gd name="connsiteY24" fmla="*/ 10015202 h 11091778"/>
              <a:gd name="connsiteX25" fmla="*/ 8340230 w 10286769"/>
              <a:gd name="connsiteY25" fmla="*/ 9964162 h 11091778"/>
              <a:gd name="connsiteX26" fmla="*/ 8314349 w 10286769"/>
              <a:gd name="connsiteY26" fmla="*/ 9945568 h 11091778"/>
              <a:gd name="connsiteX27" fmla="*/ 8230875 w 10286769"/>
              <a:gd name="connsiteY27" fmla="*/ 9990046 h 11091778"/>
              <a:gd name="connsiteX28" fmla="*/ 8214472 w 10286769"/>
              <a:gd name="connsiteY28" fmla="*/ 10037805 h 11091778"/>
              <a:gd name="connsiteX29" fmla="*/ 8214835 w 10286769"/>
              <a:gd name="connsiteY29" fmla="*/ 10037805 h 11091778"/>
              <a:gd name="connsiteX30" fmla="*/ 8235613 w 10286769"/>
              <a:gd name="connsiteY30" fmla="*/ 10057126 h 11091778"/>
              <a:gd name="connsiteX31" fmla="*/ 8253839 w 10286769"/>
              <a:gd name="connsiteY31" fmla="*/ 10009003 h 11091778"/>
              <a:gd name="connsiteX32" fmla="*/ 8230875 w 10286769"/>
              <a:gd name="connsiteY32" fmla="*/ 9990046 h 11091778"/>
              <a:gd name="connsiteX33" fmla="*/ 8154325 w 10286769"/>
              <a:gd name="connsiteY33" fmla="*/ 10031972 h 11091778"/>
              <a:gd name="connsiteX34" fmla="*/ 8140473 w 10286769"/>
              <a:gd name="connsiteY34" fmla="*/ 10076084 h 11091778"/>
              <a:gd name="connsiteX35" fmla="*/ 8156511 w 10286769"/>
              <a:gd name="connsiteY35" fmla="*/ 10092854 h 11091778"/>
              <a:gd name="connsiteX36" fmla="*/ 8172187 w 10286769"/>
              <a:gd name="connsiteY36" fmla="*/ 10048377 h 11091778"/>
              <a:gd name="connsiteX37" fmla="*/ 8154325 w 10286769"/>
              <a:gd name="connsiteY37" fmla="*/ 10031972 h 11091778"/>
              <a:gd name="connsiteX38" fmla="*/ 8346063 w 10286769"/>
              <a:gd name="connsiteY38" fmla="*/ 9858800 h 11091778"/>
              <a:gd name="connsiteX39" fmla="*/ 8327109 w 10286769"/>
              <a:gd name="connsiteY39" fmla="*/ 9909840 h 11091778"/>
              <a:gd name="connsiteX40" fmla="*/ 8354083 w 10286769"/>
              <a:gd name="connsiteY40" fmla="*/ 9929163 h 11091778"/>
              <a:gd name="connsiteX41" fmla="*/ 8354083 w 10286769"/>
              <a:gd name="connsiteY41" fmla="*/ 9929527 h 11091778"/>
              <a:gd name="connsiteX42" fmla="*/ 8374495 w 10286769"/>
              <a:gd name="connsiteY42" fmla="*/ 9877394 h 11091778"/>
              <a:gd name="connsiteX43" fmla="*/ 8346063 w 10286769"/>
              <a:gd name="connsiteY43" fmla="*/ 9858800 h 11091778"/>
              <a:gd name="connsiteX44" fmla="*/ 8259672 w 10286769"/>
              <a:gd name="connsiteY44" fmla="*/ 9905102 h 11091778"/>
              <a:gd name="connsiteX45" fmla="*/ 8243365 w 10286769"/>
              <a:gd name="connsiteY45" fmla="*/ 9952940 h 11091778"/>
              <a:gd name="connsiteX46" fmla="*/ 8243268 w 10286769"/>
              <a:gd name="connsiteY46" fmla="*/ 9952860 h 11091778"/>
              <a:gd name="connsiteX47" fmla="*/ 8243268 w 10286769"/>
              <a:gd name="connsiteY47" fmla="*/ 9953224 h 11091778"/>
              <a:gd name="connsiteX48" fmla="*/ 8243365 w 10286769"/>
              <a:gd name="connsiteY48" fmla="*/ 9952940 h 11091778"/>
              <a:gd name="connsiteX49" fmla="*/ 8267326 w 10286769"/>
              <a:gd name="connsiteY49" fmla="*/ 9972911 h 11091778"/>
              <a:gd name="connsiteX50" fmla="*/ 8285552 w 10286769"/>
              <a:gd name="connsiteY50" fmla="*/ 9924424 h 11091778"/>
              <a:gd name="connsiteX51" fmla="*/ 8259672 w 10286769"/>
              <a:gd name="connsiteY51" fmla="*/ 9905102 h 11091778"/>
              <a:gd name="connsiteX52" fmla="*/ 8180207 w 10286769"/>
              <a:gd name="connsiteY52" fmla="*/ 9948484 h 11091778"/>
              <a:gd name="connsiteX53" fmla="*/ 8166354 w 10286769"/>
              <a:gd name="connsiteY53" fmla="*/ 9993327 h 11091778"/>
              <a:gd name="connsiteX54" fmla="*/ 8165989 w 10286769"/>
              <a:gd name="connsiteY54" fmla="*/ 9993327 h 11091778"/>
              <a:gd name="connsiteX55" fmla="*/ 8184945 w 10286769"/>
              <a:gd name="connsiteY55" fmla="*/ 10011191 h 11091778"/>
              <a:gd name="connsiteX56" fmla="*/ 8200619 w 10286769"/>
              <a:gd name="connsiteY56" fmla="*/ 9965619 h 11091778"/>
              <a:gd name="connsiteX57" fmla="*/ 8180207 w 10286769"/>
              <a:gd name="connsiteY57" fmla="*/ 9948484 h 11091778"/>
              <a:gd name="connsiteX58" fmla="*/ 8378140 w 10286769"/>
              <a:gd name="connsiteY58" fmla="*/ 9772032 h 11091778"/>
              <a:gd name="connsiteX59" fmla="*/ 8359550 w 10286769"/>
              <a:gd name="connsiteY59" fmla="*/ 9823437 h 11091778"/>
              <a:gd name="connsiteX60" fmla="*/ 8388348 w 10286769"/>
              <a:gd name="connsiteY60" fmla="*/ 9842394 h 11091778"/>
              <a:gd name="connsiteX61" fmla="*/ 8408760 w 10286769"/>
              <a:gd name="connsiteY61" fmla="*/ 9790261 h 11091778"/>
              <a:gd name="connsiteX62" fmla="*/ 8378140 w 10286769"/>
              <a:gd name="connsiteY62" fmla="*/ 9772032 h 11091778"/>
              <a:gd name="connsiteX63" fmla="*/ 8108031 w 10286769"/>
              <a:gd name="connsiteY63" fmla="*/ 9987858 h 11091778"/>
              <a:gd name="connsiteX64" fmla="*/ 8096730 w 10286769"/>
              <a:gd name="connsiteY64" fmla="*/ 10029055 h 11091778"/>
              <a:gd name="connsiteX65" fmla="*/ 8111676 w 10286769"/>
              <a:gd name="connsiteY65" fmla="*/ 10045097 h 11091778"/>
              <a:gd name="connsiteX66" fmla="*/ 8124799 w 10286769"/>
              <a:gd name="connsiteY66" fmla="*/ 10003535 h 11091778"/>
              <a:gd name="connsiteX67" fmla="*/ 8108396 w 10286769"/>
              <a:gd name="connsiteY67" fmla="*/ 9987858 h 11091778"/>
              <a:gd name="connsiteX68" fmla="*/ 8288469 w 10286769"/>
              <a:gd name="connsiteY68" fmla="*/ 9820156 h 11091778"/>
              <a:gd name="connsiteX69" fmla="*/ 8272430 w 10286769"/>
              <a:gd name="connsiteY69" fmla="*/ 9869009 h 11091778"/>
              <a:gd name="connsiteX70" fmla="*/ 8272065 w 10286769"/>
              <a:gd name="connsiteY70" fmla="*/ 9869009 h 11091778"/>
              <a:gd name="connsiteX71" fmla="*/ 8299039 w 10286769"/>
              <a:gd name="connsiteY71" fmla="*/ 9889060 h 11091778"/>
              <a:gd name="connsiteX72" fmla="*/ 8317265 w 10286769"/>
              <a:gd name="connsiteY72" fmla="*/ 9839478 h 11091778"/>
              <a:gd name="connsiteX73" fmla="*/ 8288469 w 10286769"/>
              <a:gd name="connsiteY73" fmla="*/ 9820156 h 11091778"/>
              <a:gd name="connsiteX74" fmla="*/ 8408760 w 10286769"/>
              <a:gd name="connsiteY74" fmla="*/ 9685265 h 11091778"/>
              <a:gd name="connsiteX75" fmla="*/ 8390535 w 10286769"/>
              <a:gd name="connsiteY75" fmla="*/ 9737034 h 11091778"/>
              <a:gd name="connsiteX76" fmla="*/ 8422247 w 10286769"/>
              <a:gd name="connsiteY76" fmla="*/ 9755991 h 11091778"/>
              <a:gd name="connsiteX77" fmla="*/ 8422247 w 10286769"/>
              <a:gd name="connsiteY77" fmla="*/ 9755627 h 11091778"/>
              <a:gd name="connsiteX78" fmla="*/ 8442661 w 10286769"/>
              <a:gd name="connsiteY78" fmla="*/ 9703493 h 11091778"/>
              <a:gd name="connsiteX79" fmla="*/ 8408760 w 10286769"/>
              <a:gd name="connsiteY79" fmla="*/ 9685265 h 11091778"/>
              <a:gd name="connsiteX80" fmla="*/ 8206087 w 10286769"/>
              <a:gd name="connsiteY80" fmla="*/ 9864634 h 11091778"/>
              <a:gd name="connsiteX81" fmla="*/ 8206383 w 10286769"/>
              <a:gd name="connsiteY81" fmla="*/ 9864856 h 11091778"/>
              <a:gd name="connsiteX82" fmla="*/ 8192235 w 10286769"/>
              <a:gd name="connsiteY82" fmla="*/ 9910570 h 11091778"/>
              <a:gd name="connsiteX83" fmla="*/ 8213742 w 10286769"/>
              <a:gd name="connsiteY83" fmla="*/ 9928433 h 11091778"/>
              <a:gd name="connsiteX84" fmla="*/ 8229415 w 10286769"/>
              <a:gd name="connsiteY84" fmla="*/ 9882134 h 11091778"/>
              <a:gd name="connsiteX85" fmla="*/ 8206383 w 10286769"/>
              <a:gd name="connsiteY85" fmla="*/ 9864856 h 11091778"/>
              <a:gd name="connsiteX86" fmla="*/ 8206452 w 10286769"/>
              <a:gd name="connsiteY86" fmla="*/ 9864634 h 11091778"/>
              <a:gd name="connsiteX87" fmla="*/ 8130996 w 10286769"/>
              <a:gd name="connsiteY87" fmla="*/ 9906195 h 11091778"/>
              <a:gd name="connsiteX88" fmla="*/ 8119331 w 10286769"/>
              <a:gd name="connsiteY88" fmla="*/ 9948121 h 11091778"/>
              <a:gd name="connsiteX89" fmla="*/ 8136828 w 10286769"/>
              <a:gd name="connsiteY89" fmla="*/ 9964891 h 11091778"/>
              <a:gd name="connsiteX90" fmla="*/ 8149950 w 10286769"/>
              <a:gd name="connsiteY90" fmla="*/ 9922600 h 11091778"/>
              <a:gd name="connsiteX91" fmla="*/ 8130996 w 10286769"/>
              <a:gd name="connsiteY91" fmla="*/ 9906195 h 11091778"/>
              <a:gd name="connsiteX92" fmla="*/ 8316536 w 10286769"/>
              <a:gd name="connsiteY92" fmla="*/ 9734846 h 11091778"/>
              <a:gd name="connsiteX93" fmla="*/ 8300596 w 10286769"/>
              <a:gd name="connsiteY93" fmla="*/ 9783766 h 11091778"/>
              <a:gd name="connsiteX94" fmla="*/ 8300498 w 10286769"/>
              <a:gd name="connsiteY94" fmla="*/ 9783699 h 11091778"/>
              <a:gd name="connsiteX95" fmla="*/ 8300498 w 10286769"/>
              <a:gd name="connsiteY95" fmla="*/ 9784064 h 11091778"/>
              <a:gd name="connsiteX96" fmla="*/ 8300596 w 10286769"/>
              <a:gd name="connsiteY96" fmla="*/ 9783766 h 11091778"/>
              <a:gd name="connsiteX97" fmla="*/ 8330389 w 10286769"/>
              <a:gd name="connsiteY97" fmla="*/ 9804115 h 11091778"/>
              <a:gd name="connsiteX98" fmla="*/ 8348615 w 10286769"/>
              <a:gd name="connsiteY98" fmla="*/ 9754169 h 11091778"/>
              <a:gd name="connsiteX99" fmla="*/ 8316536 w 10286769"/>
              <a:gd name="connsiteY99" fmla="*/ 9734846 h 11091778"/>
              <a:gd name="connsiteX100" fmla="*/ 8063195 w 10286769"/>
              <a:gd name="connsiteY100" fmla="*/ 9944474 h 11091778"/>
              <a:gd name="connsiteX101" fmla="*/ 8054082 w 10286769"/>
              <a:gd name="connsiteY101" fmla="*/ 9982390 h 11091778"/>
              <a:gd name="connsiteX102" fmla="*/ 8067933 w 10286769"/>
              <a:gd name="connsiteY102" fmla="*/ 9997702 h 11091778"/>
              <a:gd name="connsiteX103" fmla="*/ 8067933 w 10286769"/>
              <a:gd name="connsiteY103" fmla="*/ 9997337 h 11091778"/>
              <a:gd name="connsiteX104" fmla="*/ 8078504 w 10286769"/>
              <a:gd name="connsiteY104" fmla="*/ 9959058 h 11091778"/>
              <a:gd name="connsiteX105" fmla="*/ 8063195 w 10286769"/>
              <a:gd name="connsiteY105" fmla="*/ 9944474 h 11091778"/>
              <a:gd name="connsiteX106" fmla="*/ 8437558 w 10286769"/>
              <a:gd name="connsiteY106" fmla="*/ 9603601 h 11091778"/>
              <a:gd name="connsiteX107" fmla="*/ 8420789 w 10286769"/>
              <a:gd name="connsiteY107" fmla="*/ 9650631 h 11091778"/>
              <a:gd name="connsiteX108" fmla="*/ 8455784 w 10286769"/>
              <a:gd name="connsiteY108" fmla="*/ 9669588 h 11091778"/>
              <a:gd name="connsiteX109" fmla="*/ 8455784 w 10286769"/>
              <a:gd name="connsiteY109" fmla="*/ 9669224 h 11091778"/>
              <a:gd name="connsiteX110" fmla="*/ 8474373 w 10286769"/>
              <a:gd name="connsiteY110" fmla="*/ 9621829 h 11091778"/>
              <a:gd name="connsiteX111" fmla="*/ 8437558 w 10286769"/>
              <a:gd name="connsiteY111" fmla="*/ 9603601 h 11091778"/>
              <a:gd name="connsiteX112" fmla="*/ 8230875 w 10286769"/>
              <a:gd name="connsiteY112" fmla="*/ 9780783 h 11091778"/>
              <a:gd name="connsiteX113" fmla="*/ 8217022 w 10286769"/>
              <a:gd name="connsiteY113" fmla="*/ 9827448 h 11091778"/>
              <a:gd name="connsiteX114" fmla="*/ 8216658 w 10286769"/>
              <a:gd name="connsiteY114" fmla="*/ 9827448 h 11091778"/>
              <a:gd name="connsiteX115" fmla="*/ 8241081 w 10286769"/>
              <a:gd name="connsiteY115" fmla="*/ 9845676 h 11091778"/>
              <a:gd name="connsiteX116" fmla="*/ 8256755 w 10286769"/>
              <a:gd name="connsiteY116" fmla="*/ 9798646 h 11091778"/>
              <a:gd name="connsiteX117" fmla="*/ 8230875 w 10286769"/>
              <a:gd name="connsiteY117" fmla="*/ 9780783 h 11091778"/>
              <a:gd name="connsiteX118" fmla="*/ 8153231 w 10286769"/>
              <a:gd name="connsiteY118" fmla="*/ 9824167 h 11091778"/>
              <a:gd name="connsiteX119" fmla="*/ 8141567 w 10286769"/>
              <a:gd name="connsiteY119" fmla="*/ 9867186 h 11091778"/>
              <a:gd name="connsiteX120" fmla="*/ 8161981 w 10286769"/>
              <a:gd name="connsiteY120" fmla="*/ 9884684 h 11091778"/>
              <a:gd name="connsiteX121" fmla="*/ 8175102 w 10286769"/>
              <a:gd name="connsiteY121" fmla="*/ 9841302 h 11091778"/>
              <a:gd name="connsiteX122" fmla="*/ 8153231 w 10286769"/>
              <a:gd name="connsiteY122" fmla="*/ 9824167 h 11091778"/>
              <a:gd name="connsiteX123" fmla="*/ 8344240 w 10286769"/>
              <a:gd name="connsiteY123" fmla="*/ 9650266 h 11091778"/>
              <a:gd name="connsiteX124" fmla="*/ 8328202 w 10286769"/>
              <a:gd name="connsiteY124" fmla="*/ 9699483 h 11091778"/>
              <a:gd name="connsiteX125" fmla="*/ 8328566 w 10286769"/>
              <a:gd name="connsiteY125" fmla="*/ 9699483 h 11091778"/>
              <a:gd name="connsiteX126" fmla="*/ 8361373 w 10286769"/>
              <a:gd name="connsiteY126" fmla="*/ 9719534 h 11091778"/>
              <a:gd name="connsiteX127" fmla="*/ 8379234 w 10286769"/>
              <a:gd name="connsiteY127" fmla="*/ 9669224 h 11091778"/>
              <a:gd name="connsiteX128" fmla="*/ 8344240 w 10286769"/>
              <a:gd name="connsiteY128" fmla="*/ 9650266 h 11091778"/>
              <a:gd name="connsiteX129" fmla="*/ 8082151 w 10286769"/>
              <a:gd name="connsiteY129" fmla="*/ 9864269 h 11091778"/>
              <a:gd name="connsiteX130" fmla="*/ 8073038 w 10286769"/>
              <a:gd name="connsiteY130" fmla="*/ 9903278 h 11091778"/>
              <a:gd name="connsiteX131" fmla="*/ 8089440 w 10286769"/>
              <a:gd name="connsiteY131" fmla="*/ 9919684 h 11091778"/>
              <a:gd name="connsiteX132" fmla="*/ 8100377 w 10286769"/>
              <a:gd name="connsiteY132" fmla="*/ 9879946 h 11091778"/>
              <a:gd name="connsiteX133" fmla="*/ 8082151 w 10286769"/>
              <a:gd name="connsiteY133" fmla="*/ 9864269 h 11091778"/>
              <a:gd name="connsiteX134" fmla="*/ 8467083 w 10286769"/>
              <a:gd name="connsiteY134" fmla="*/ 9517198 h 11091778"/>
              <a:gd name="connsiteX135" fmla="*/ 8449586 w 10286769"/>
              <a:gd name="connsiteY135" fmla="*/ 9568968 h 11091778"/>
              <a:gd name="connsiteX136" fmla="*/ 8487132 w 10286769"/>
              <a:gd name="connsiteY136" fmla="*/ 9587560 h 11091778"/>
              <a:gd name="connsiteX137" fmla="*/ 8506452 w 10286769"/>
              <a:gd name="connsiteY137" fmla="*/ 9535062 h 11091778"/>
              <a:gd name="connsiteX138" fmla="*/ 8467083 w 10286769"/>
              <a:gd name="connsiteY138" fmla="*/ 9517198 h 11091778"/>
              <a:gd name="connsiteX139" fmla="*/ 8256026 w 10286769"/>
              <a:gd name="connsiteY139" fmla="*/ 9697296 h 11091778"/>
              <a:gd name="connsiteX140" fmla="*/ 8242174 w 10286769"/>
              <a:gd name="connsiteY140" fmla="*/ 9744326 h 11091778"/>
              <a:gd name="connsiteX141" fmla="*/ 8269149 w 10286769"/>
              <a:gd name="connsiteY141" fmla="*/ 9762555 h 11091778"/>
              <a:gd name="connsiteX142" fmla="*/ 8284824 w 10286769"/>
              <a:gd name="connsiteY142" fmla="*/ 9715160 h 11091778"/>
              <a:gd name="connsiteX143" fmla="*/ 8256026 w 10286769"/>
              <a:gd name="connsiteY143" fmla="*/ 9697296 h 11091778"/>
              <a:gd name="connsiteX144" fmla="*/ 8017629 w 10286769"/>
              <a:gd name="connsiteY144" fmla="*/ 9899269 h 11091778"/>
              <a:gd name="connsiteX145" fmla="*/ 8010704 w 10286769"/>
              <a:gd name="connsiteY145" fmla="*/ 9933538 h 11091778"/>
              <a:gd name="connsiteX146" fmla="*/ 8024555 w 10286769"/>
              <a:gd name="connsiteY146" fmla="*/ 9948849 h 11091778"/>
              <a:gd name="connsiteX147" fmla="*/ 8032940 w 10286769"/>
              <a:gd name="connsiteY147" fmla="*/ 9914216 h 11091778"/>
              <a:gd name="connsiteX148" fmla="*/ 8017629 w 10286769"/>
              <a:gd name="connsiteY148" fmla="*/ 9899269 h 11091778"/>
              <a:gd name="connsiteX149" fmla="*/ 8369756 w 10286769"/>
              <a:gd name="connsiteY149" fmla="*/ 9569696 h 11091778"/>
              <a:gd name="connsiteX150" fmla="*/ 8355541 w 10286769"/>
              <a:gd name="connsiteY150" fmla="*/ 9614540 h 11091778"/>
              <a:gd name="connsiteX151" fmla="*/ 8355176 w 10286769"/>
              <a:gd name="connsiteY151" fmla="*/ 9614903 h 11091778"/>
              <a:gd name="connsiteX152" fmla="*/ 8391263 w 10286769"/>
              <a:gd name="connsiteY152" fmla="*/ 9634590 h 11091778"/>
              <a:gd name="connsiteX153" fmla="*/ 8407667 w 10286769"/>
              <a:gd name="connsiteY153" fmla="*/ 9588654 h 11091778"/>
              <a:gd name="connsiteX154" fmla="*/ 8369756 w 10286769"/>
              <a:gd name="connsiteY154" fmla="*/ 9569696 h 11091778"/>
              <a:gd name="connsiteX155" fmla="*/ 8175102 w 10286769"/>
              <a:gd name="connsiteY155" fmla="*/ 9742138 h 11091778"/>
              <a:gd name="connsiteX156" fmla="*/ 8163438 w 10286769"/>
              <a:gd name="connsiteY156" fmla="*/ 9785886 h 11091778"/>
              <a:gd name="connsiteX157" fmla="*/ 8186403 w 10286769"/>
              <a:gd name="connsiteY157" fmla="*/ 9803751 h 11091778"/>
              <a:gd name="connsiteX158" fmla="*/ 8199526 w 10286769"/>
              <a:gd name="connsiteY158" fmla="*/ 9759273 h 11091778"/>
              <a:gd name="connsiteX159" fmla="*/ 8175102 w 10286769"/>
              <a:gd name="connsiteY159" fmla="*/ 9742138 h 11091778"/>
              <a:gd name="connsiteX160" fmla="*/ 8101105 w 10286769"/>
              <a:gd name="connsiteY160" fmla="*/ 9783334 h 11091778"/>
              <a:gd name="connsiteX161" fmla="*/ 8091627 w 10286769"/>
              <a:gd name="connsiteY161" fmla="*/ 9823802 h 11091778"/>
              <a:gd name="connsiteX162" fmla="*/ 8110947 w 10286769"/>
              <a:gd name="connsiteY162" fmla="*/ 9840572 h 11091778"/>
              <a:gd name="connsiteX163" fmla="*/ 8121883 w 10286769"/>
              <a:gd name="connsiteY163" fmla="*/ 9799741 h 11091778"/>
              <a:gd name="connsiteX164" fmla="*/ 8101105 w 10286769"/>
              <a:gd name="connsiteY164" fmla="*/ 9783334 h 11091778"/>
              <a:gd name="connsiteX165" fmla="*/ 8496610 w 10286769"/>
              <a:gd name="connsiteY165" fmla="*/ 9431160 h 11091778"/>
              <a:gd name="connsiteX166" fmla="*/ 8479113 w 10286769"/>
              <a:gd name="connsiteY166" fmla="*/ 9482564 h 11091778"/>
              <a:gd name="connsiteX167" fmla="*/ 8519210 w 10286769"/>
              <a:gd name="connsiteY167" fmla="*/ 9500792 h 11091778"/>
              <a:gd name="connsiteX168" fmla="*/ 8538530 w 10286769"/>
              <a:gd name="connsiteY168" fmla="*/ 9448294 h 11091778"/>
              <a:gd name="connsiteX169" fmla="*/ 8496610 w 10286769"/>
              <a:gd name="connsiteY169" fmla="*/ 9431160 h 11091778"/>
              <a:gd name="connsiteX170" fmla="*/ 8280084 w 10286769"/>
              <a:gd name="connsiteY170" fmla="*/ 9613445 h 11091778"/>
              <a:gd name="connsiteX171" fmla="*/ 8266686 w 10286769"/>
              <a:gd name="connsiteY171" fmla="*/ 9660529 h 11091778"/>
              <a:gd name="connsiteX172" fmla="*/ 8266598 w 10286769"/>
              <a:gd name="connsiteY172" fmla="*/ 9660474 h 11091778"/>
              <a:gd name="connsiteX173" fmla="*/ 8266598 w 10286769"/>
              <a:gd name="connsiteY173" fmla="*/ 9660839 h 11091778"/>
              <a:gd name="connsiteX174" fmla="*/ 8266686 w 10286769"/>
              <a:gd name="connsiteY174" fmla="*/ 9660529 h 11091778"/>
              <a:gd name="connsiteX175" fmla="*/ 8296488 w 10286769"/>
              <a:gd name="connsiteY175" fmla="*/ 9679068 h 11091778"/>
              <a:gd name="connsiteX176" fmla="*/ 8311798 w 10286769"/>
              <a:gd name="connsiteY176" fmla="*/ 9631308 h 11091778"/>
              <a:gd name="connsiteX177" fmla="*/ 8280084 w 10286769"/>
              <a:gd name="connsiteY177" fmla="*/ 9613445 h 11091778"/>
              <a:gd name="connsiteX178" fmla="*/ 8033304 w 10286769"/>
              <a:gd name="connsiteY178" fmla="*/ 9820521 h 11091778"/>
              <a:gd name="connsiteX179" fmla="*/ 8026378 w 10286769"/>
              <a:gd name="connsiteY179" fmla="*/ 9856613 h 11091778"/>
              <a:gd name="connsiteX180" fmla="*/ 8042781 w 10286769"/>
              <a:gd name="connsiteY180" fmla="*/ 9873020 h 11091778"/>
              <a:gd name="connsiteX181" fmla="*/ 8051166 w 10286769"/>
              <a:gd name="connsiteY181" fmla="*/ 9836562 h 11091778"/>
              <a:gd name="connsiteX182" fmla="*/ 8033304 w 10286769"/>
              <a:gd name="connsiteY182" fmla="*/ 9820521 h 11091778"/>
              <a:gd name="connsiteX183" fmla="*/ 8396366 w 10286769"/>
              <a:gd name="connsiteY183" fmla="*/ 9485115 h 11091778"/>
              <a:gd name="connsiteX184" fmla="*/ 8380693 w 10286769"/>
              <a:gd name="connsiteY184" fmla="*/ 9534698 h 11091778"/>
              <a:gd name="connsiteX185" fmla="*/ 8419695 w 10286769"/>
              <a:gd name="connsiteY185" fmla="*/ 9554020 h 11091778"/>
              <a:gd name="connsiteX186" fmla="*/ 8437084 w 10286769"/>
              <a:gd name="connsiteY186" fmla="*/ 9503660 h 11091778"/>
              <a:gd name="connsiteX187" fmla="*/ 8437193 w 10286769"/>
              <a:gd name="connsiteY187" fmla="*/ 9503710 h 11091778"/>
              <a:gd name="connsiteX188" fmla="*/ 8437193 w 10286769"/>
              <a:gd name="connsiteY188" fmla="*/ 9503345 h 11091778"/>
              <a:gd name="connsiteX189" fmla="*/ 8437084 w 10286769"/>
              <a:gd name="connsiteY189" fmla="*/ 9503660 h 11091778"/>
              <a:gd name="connsiteX190" fmla="*/ 8196246 w 10286769"/>
              <a:gd name="connsiteY190" fmla="*/ 9660110 h 11091778"/>
              <a:gd name="connsiteX191" fmla="*/ 8184945 w 10286769"/>
              <a:gd name="connsiteY191" fmla="*/ 9704587 h 11091778"/>
              <a:gd name="connsiteX192" fmla="*/ 8210826 w 10286769"/>
              <a:gd name="connsiteY192" fmla="*/ 9722817 h 11091778"/>
              <a:gd name="connsiteX193" fmla="*/ 8223948 w 10286769"/>
              <a:gd name="connsiteY193" fmla="*/ 9677609 h 11091778"/>
              <a:gd name="connsiteX194" fmla="*/ 8196246 w 10286769"/>
              <a:gd name="connsiteY194" fmla="*/ 9660110 h 11091778"/>
              <a:gd name="connsiteX195" fmla="*/ 7973522 w 10286769"/>
              <a:gd name="connsiteY195" fmla="*/ 9855520 h 11091778"/>
              <a:gd name="connsiteX196" fmla="*/ 7968784 w 10286769"/>
              <a:gd name="connsiteY196" fmla="*/ 9886508 h 11091778"/>
              <a:gd name="connsiteX197" fmla="*/ 7980449 w 10286769"/>
              <a:gd name="connsiteY197" fmla="*/ 9899997 h 11091778"/>
              <a:gd name="connsiteX198" fmla="*/ 7986646 w 10286769"/>
              <a:gd name="connsiteY198" fmla="*/ 9868645 h 11091778"/>
              <a:gd name="connsiteX199" fmla="*/ 7973522 w 10286769"/>
              <a:gd name="connsiteY199" fmla="*/ 9855520 h 11091778"/>
              <a:gd name="connsiteX200" fmla="*/ 8119331 w 10286769"/>
              <a:gd name="connsiteY200" fmla="*/ 9702764 h 11091778"/>
              <a:gd name="connsiteX201" fmla="*/ 8119645 w 10286769"/>
              <a:gd name="connsiteY201" fmla="*/ 9702986 h 11091778"/>
              <a:gd name="connsiteX202" fmla="*/ 8110218 w 10286769"/>
              <a:gd name="connsiteY202" fmla="*/ 9744326 h 11091778"/>
              <a:gd name="connsiteX203" fmla="*/ 8132089 w 10286769"/>
              <a:gd name="connsiteY203" fmla="*/ 9761461 h 11091778"/>
              <a:gd name="connsiteX204" fmla="*/ 8143025 w 10286769"/>
              <a:gd name="connsiteY204" fmla="*/ 9719534 h 11091778"/>
              <a:gd name="connsiteX205" fmla="*/ 8119645 w 10286769"/>
              <a:gd name="connsiteY205" fmla="*/ 9702986 h 11091778"/>
              <a:gd name="connsiteX206" fmla="*/ 8119696 w 10286769"/>
              <a:gd name="connsiteY206" fmla="*/ 9702764 h 11091778"/>
              <a:gd name="connsiteX207" fmla="*/ 8302685 w 10286769"/>
              <a:gd name="connsiteY207" fmla="*/ 9535427 h 11091778"/>
              <a:gd name="connsiteX208" fmla="*/ 8290656 w 10286769"/>
              <a:gd name="connsiteY208" fmla="*/ 9577717 h 11091778"/>
              <a:gd name="connsiteX209" fmla="*/ 8323098 w 10286769"/>
              <a:gd name="connsiteY209" fmla="*/ 9596310 h 11091778"/>
              <a:gd name="connsiteX210" fmla="*/ 8336585 w 10286769"/>
              <a:gd name="connsiteY210" fmla="*/ 9553290 h 11091778"/>
              <a:gd name="connsiteX211" fmla="*/ 8302685 w 10286769"/>
              <a:gd name="connsiteY211" fmla="*/ 9535427 h 11091778"/>
              <a:gd name="connsiteX212" fmla="*/ 8048614 w 10286769"/>
              <a:gd name="connsiteY212" fmla="*/ 9741774 h 11091778"/>
              <a:gd name="connsiteX213" fmla="*/ 8041324 w 10286769"/>
              <a:gd name="connsiteY213" fmla="*/ 9778960 h 11091778"/>
              <a:gd name="connsiteX214" fmla="*/ 8060643 w 10286769"/>
              <a:gd name="connsiteY214" fmla="*/ 9796095 h 11091778"/>
              <a:gd name="connsiteX215" fmla="*/ 8069391 w 10286769"/>
              <a:gd name="connsiteY215" fmla="*/ 9758544 h 11091778"/>
              <a:gd name="connsiteX216" fmla="*/ 8048614 w 10286769"/>
              <a:gd name="connsiteY216" fmla="*/ 9741774 h 11091778"/>
              <a:gd name="connsiteX217" fmla="*/ 8421883 w 10286769"/>
              <a:gd name="connsiteY217" fmla="*/ 9399442 h 11091778"/>
              <a:gd name="connsiteX218" fmla="*/ 8406939 w 10286769"/>
              <a:gd name="connsiteY218" fmla="*/ 9449389 h 11091778"/>
              <a:gd name="connsiteX219" fmla="*/ 8448857 w 10286769"/>
              <a:gd name="connsiteY219" fmla="*/ 9468711 h 11091778"/>
              <a:gd name="connsiteX220" fmla="*/ 8465990 w 10286769"/>
              <a:gd name="connsiteY220" fmla="*/ 9418035 h 11091778"/>
              <a:gd name="connsiteX221" fmla="*/ 8422247 w 10286769"/>
              <a:gd name="connsiteY221" fmla="*/ 9399807 h 11091778"/>
              <a:gd name="connsiteX222" fmla="*/ 8217387 w 10286769"/>
              <a:gd name="connsiteY222" fmla="*/ 9577717 h 11091778"/>
              <a:gd name="connsiteX223" fmla="*/ 8205722 w 10286769"/>
              <a:gd name="connsiteY223" fmla="*/ 9622559 h 11091778"/>
              <a:gd name="connsiteX224" fmla="*/ 8234520 w 10286769"/>
              <a:gd name="connsiteY224" fmla="*/ 9640789 h 11091778"/>
              <a:gd name="connsiteX225" fmla="*/ 8247642 w 10286769"/>
              <a:gd name="connsiteY225" fmla="*/ 9594852 h 11091778"/>
              <a:gd name="connsiteX226" fmla="*/ 8217387 w 10286769"/>
              <a:gd name="connsiteY226" fmla="*/ 9577717 h 11091778"/>
              <a:gd name="connsiteX227" fmla="*/ 7985917 w 10286769"/>
              <a:gd name="connsiteY227" fmla="*/ 9777865 h 11091778"/>
              <a:gd name="connsiteX228" fmla="*/ 7980813 w 10286769"/>
              <a:gd name="connsiteY228" fmla="*/ 9810677 h 11091778"/>
              <a:gd name="connsiteX229" fmla="*/ 7980449 w 10286769"/>
              <a:gd name="connsiteY229" fmla="*/ 9810677 h 11091778"/>
              <a:gd name="connsiteX230" fmla="*/ 7995030 w 10286769"/>
              <a:gd name="connsiteY230" fmla="*/ 9825625 h 11091778"/>
              <a:gd name="connsiteX231" fmla="*/ 8001591 w 10286769"/>
              <a:gd name="connsiteY231" fmla="*/ 9792085 h 11091778"/>
              <a:gd name="connsiteX232" fmla="*/ 7985917 w 10286769"/>
              <a:gd name="connsiteY232" fmla="*/ 9777865 h 11091778"/>
              <a:gd name="connsiteX233" fmla="*/ 7929780 w 10286769"/>
              <a:gd name="connsiteY233" fmla="*/ 9810313 h 11091778"/>
              <a:gd name="connsiteX234" fmla="*/ 7926499 w 10286769"/>
              <a:gd name="connsiteY234" fmla="*/ 9837291 h 11091778"/>
              <a:gd name="connsiteX235" fmla="*/ 7937435 w 10286769"/>
              <a:gd name="connsiteY235" fmla="*/ 9850051 h 11091778"/>
              <a:gd name="connsiteX236" fmla="*/ 7941810 w 10286769"/>
              <a:gd name="connsiteY236" fmla="*/ 9822708 h 11091778"/>
              <a:gd name="connsiteX237" fmla="*/ 7929780 w 10286769"/>
              <a:gd name="connsiteY237" fmla="*/ 9810313 h 11091778"/>
              <a:gd name="connsiteX238" fmla="*/ 8137557 w 10286769"/>
              <a:gd name="connsiteY238" fmla="*/ 9621829 h 11091778"/>
              <a:gd name="connsiteX239" fmla="*/ 8128079 w 10286769"/>
              <a:gd name="connsiteY239" fmla="*/ 9664120 h 11091778"/>
              <a:gd name="connsiteX240" fmla="*/ 8128444 w 10286769"/>
              <a:gd name="connsiteY240" fmla="*/ 9663755 h 11091778"/>
              <a:gd name="connsiteX241" fmla="*/ 8153231 w 10286769"/>
              <a:gd name="connsiteY241" fmla="*/ 9681620 h 11091778"/>
              <a:gd name="connsiteX242" fmla="*/ 8164167 w 10286769"/>
              <a:gd name="connsiteY242" fmla="*/ 9638964 h 11091778"/>
              <a:gd name="connsiteX243" fmla="*/ 8137557 w 10286769"/>
              <a:gd name="connsiteY243" fmla="*/ 9621829 h 11091778"/>
              <a:gd name="connsiteX244" fmla="*/ 8325649 w 10286769"/>
              <a:gd name="connsiteY244" fmla="*/ 9451576 h 11091778"/>
              <a:gd name="connsiteX245" fmla="*/ 8312570 w 10286769"/>
              <a:gd name="connsiteY245" fmla="*/ 9499184 h 11091778"/>
              <a:gd name="connsiteX246" fmla="*/ 8312163 w 10286769"/>
              <a:gd name="connsiteY246" fmla="*/ 9498970 h 11091778"/>
              <a:gd name="connsiteX247" fmla="*/ 8312528 w 10286769"/>
              <a:gd name="connsiteY247" fmla="*/ 9499335 h 11091778"/>
              <a:gd name="connsiteX248" fmla="*/ 8312570 w 10286769"/>
              <a:gd name="connsiteY248" fmla="*/ 9499184 h 11091778"/>
              <a:gd name="connsiteX249" fmla="*/ 8347521 w 10286769"/>
              <a:gd name="connsiteY249" fmla="*/ 9517563 h 11091778"/>
              <a:gd name="connsiteX250" fmla="*/ 8362831 w 10286769"/>
              <a:gd name="connsiteY250" fmla="*/ 9469075 h 11091778"/>
              <a:gd name="connsiteX251" fmla="*/ 8325649 w 10286769"/>
              <a:gd name="connsiteY251" fmla="*/ 9451576 h 11091778"/>
              <a:gd name="connsiteX252" fmla="*/ 8063560 w 10286769"/>
              <a:gd name="connsiteY252" fmla="*/ 9662662 h 11091778"/>
              <a:gd name="connsiteX253" fmla="*/ 8056269 w 10286769"/>
              <a:gd name="connsiteY253" fmla="*/ 9700942 h 11091778"/>
              <a:gd name="connsiteX254" fmla="*/ 8056634 w 10286769"/>
              <a:gd name="connsiteY254" fmla="*/ 9700942 h 11091778"/>
              <a:gd name="connsiteX255" fmla="*/ 8078504 w 10286769"/>
              <a:gd name="connsiteY255" fmla="*/ 9718806 h 11091778"/>
              <a:gd name="connsiteX256" fmla="*/ 8087253 w 10286769"/>
              <a:gd name="connsiteY256" fmla="*/ 9679797 h 11091778"/>
              <a:gd name="connsiteX257" fmla="*/ 8063560 w 10286769"/>
              <a:gd name="connsiteY257" fmla="*/ 9662662 h 11091778"/>
              <a:gd name="connsiteX258" fmla="*/ 8235978 w 10286769"/>
              <a:gd name="connsiteY258" fmla="*/ 9500792 h 11091778"/>
              <a:gd name="connsiteX259" fmla="*/ 8226135 w 10286769"/>
              <a:gd name="connsiteY259" fmla="*/ 9541259 h 11091778"/>
              <a:gd name="connsiteX260" fmla="*/ 8257850 w 10286769"/>
              <a:gd name="connsiteY260" fmla="*/ 9559489 h 11091778"/>
              <a:gd name="connsiteX261" fmla="*/ 8269513 w 10286769"/>
              <a:gd name="connsiteY261" fmla="*/ 9518292 h 11091778"/>
              <a:gd name="connsiteX262" fmla="*/ 8269149 w 10286769"/>
              <a:gd name="connsiteY262" fmla="*/ 9518292 h 11091778"/>
              <a:gd name="connsiteX263" fmla="*/ 8235978 w 10286769"/>
              <a:gd name="connsiteY263" fmla="*/ 9500792 h 11091778"/>
              <a:gd name="connsiteX264" fmla="*/ 7997946 w 10286769"/>
              <a:gd name="connsiteY264" fmla="*/ 9700212 h 11091778"/>
              <a:gd name="connsiteX265" fmla="*/ 7992478 w 10286769"/>
              <a:gd name="connsiteY265" fmla="*/ 9734846 h 11091778"/>
              <a:gd name="connsiteX266" fmla="*/ 7992843 w 10286769"/>
              <a:gd name="connsiteY266" fmla="*/ 9734846 h 11091778"/>
              <a:gd name="connsiteX267" fmla="*/ 8009975 w 10286769"/>
              <a:gd name="connsiteY267" fmla="*/ 9750159 h 11091778"/>
              <a:gd name="connsiteX268" fmla="*/ 8016536 w 10286769"/>
              <a:gd name="connsiteY268" fmla="*/ 9715160 h 11091778"/>
              <a:gd name="connsiteX269" fmla="*/ 7997946 w 10286769"/>
              <a:gd name="connsiteY269" fmla="*/ 9700212 h 11091778"/>
              <a:gd name="connsiteX270" fmla="*/ 7938529 w 10286769"/>
              <a:gd name="connsiteY270" fmla="*/ 9734481 h 11091778"/>
              <a:gd name="connsiteX271" fmla="*/ 7935249 w 10286769"/>
              <a:gd name="connsiteY271" fmla="*/ 9763648 h 11091778"/>
              <a:gd name="connsiteX272" fmla="*/ 7948736 w 10286769"/>
              <a:gd name="connsiteY272" fmla="*/ 9777865 h 11091778"/>
              <a:gd name="connsiteX273" fmla="*/ 7953474 w 10286769"/>
              <a:gd name="connsiteY273" fmla="*/ 9748336 h 11091778"/>
              <a:gd name="connsiteX274" fmla="*/ 7938529 w 10286769"/>
              <a:gd name="connsiteY274" fmla="*/ 9734481 h 11091778"/>
              <a:gd name="connsiteX275" fmla="*/ 8155054 w 10286769"/>
              <a:gd name="connsiteY275" fmla="*/ 9541259 h 11091778"/>
              <a:gd name="connsiteX276" fmla="*/ 8145941 w 10286769"/>
              <a:gd name="connsiteY276" fmla="*/ 9583914 h 11091778"/>
              <a:gd name="connsiteX277" fmla="*/ 8173644 w 10286769"/>
              <a:gd name="connsiteY277" fmla="*/ 9601779 h 11091778"/>
              <a:gd name="connsiteX278" fmla="*/ 8184580 w 10286769"/>
              <a:gd name="connsiteY278" fmla="*/ 9558760 h 11091778"/>
              <a:gd name="connsiteX279" fmla="*/ 8155054 w 10286769"/>
              <a:gd name="connsiteY279" fmla="*/ 9541259 h 11091778"/>
              <a:gd name="connsiteX280" fmla="*/ 8348615 w 10286769"/>
              <a:gd name="connsiteY280" fmla="*/ 9368817 h 11091778"/>
              <a:gd name="connsiteX281" fmla="*/ 8335492 w 10286769"/>
              <a:gd name="connsiteY281" fmla="*/ 9416212 h 11091778"/>
              <a:gd name="connsiteX282" fmla="*/ 8373767 w 10286769"/>
              <a:gd name="connsiteY282" fmla="*/ 9434442 h 11091778"/>
              <a:gd name="connsiteX283" fmla="*/ 8388252 w 10286769"/>
              <a:gd name="connsiteY283" fmla="*/ 9385911 h 11091778"/>
              <a:gd name="connsiteX284" fmla="*/ 8388348 w 10286769"/>
              <a:gd name="connsiteY284" fmla="*/ 9385952 h 11091778"/>
              <a:gd name="connsiteX285" fmla="*/ 8388348 w 10286769"/>
              <a:gd name="connsiteY285" fmla="*/ 9385589 h 11091778"/>
              <a:gd name="connsiteX286" fmla="*/ 8388252 w 10286769"/>
              <a:gd name="connsiteY286" fmla="*/ 9385911 h 11091778"/>
              <a:gd name="connsiteX287" fmla="*/ 7887497 w 10286769"/>
              <a:gd name="connsiteY287" fmla="*/ 9766200 h 11091778"/>
              <a:gd name="connsiteX288" fmla="*/ 7885674 w 10286769"/>
              <a:gd name="connsiteY288" fmla="*/ 9789167 h 11091778"/>
              <a:gd name="connsiteX289" fmla="*/ 7894422 w 10286769"/>
              <a:gd name="connsiteY289" fmla="*/ 9799741 h 11091778"/>
              <a:gd name="connsiteX290" fmla="*/ 7897338 w 10286769"/>
              <a:gd name="connsiteY290" fmla="*/ 9776407 h 11091778"/>
              <a:gd name="connsiteX291" fmla="*/ 7887497 w 10286769"/>
              <a:gd name="connsiteY291" fmla="*/ 9766200 h 11091778"/>
              <a:gd name="connsiteX292" fmla="*/ 8078504 w 10286769"/>
              <a:gd name="connsiteY292" fmla="*/ 9583185 h 11091778"/>
              <a:gd name="connsiteX293" fmla="*/ 8071215 w 10286769"/>
              <a:gd name="connsiteY293" fmla="*/ 9622559 h 11091778"/>
              <a:gd name="connsiteX294" fmla="*/ 8096002 w 10286769"/>
              <a:gd name="connsiteY294" fmla="*/ 9640789 h 11091778"/>
              <a:gd name="connsiteX295" fmla="*/ 8105115 w 10286769"/>
              <a:gd name="connsiteY295" fmla="*/ 9600320 h 11091778"/>
              <a:gd name="connsiteX296" fmla="*/ 8078504 w 10286769"/>
              <a:gd name="connsiteY296" fmla="*/ 9583185 h 11091778"/>
              <a:gd name="connsiteX297" fmla="*/ 8256392 w 10286769"/>
              <a:gd name="connsiteY297" fmla="*/ 9418764 h 11091778"/>
              <a:gd name="connsiteX298" fmla="*/ 8245091 w 10286769"/>
              <a:gd name="connsiteY298" fmla="*/ 9464336 h 11091778"/>
              <a:gd name="connsiteX299" fmla="*/ 8279356 w 10286769"/>
              <a:gd name="connsiteY299" fmla="*/ 9482200 h 11091778"/>
              <a:gd name="connsiteX300" fmla="*/ 8292114 w 10286769"/>
              <a:gd name="connsiteY300" fmla="*/ 9435899 h 11091778"/>
              <a:gd name="connsiteX301" fmla="*/ 8256392 w 10286769"/>
              <a:gd name="connsiteY301" fmla="*/ 9418764 h 11091778"/>
              <a:gd name="connsiteX302" fmla="*/ 8009246 w 10286769"/>
              <a:gd name="connsiteY302" fmla="*/ 9622559 h 11091778"/>
              <a:gd name="connsiteX303" fmla="*/ 8004142 w 10286769"/>
              <a:gd name="connsiteY303" fmla="*/ 9658652 h 11091778"/>
              <a:gd name="connsiteX304" fmla="*/ 8024191 w 10286769"/>
              <a:gd name="connsiteY304" fmla="*/ 9675057 h 11091778"/>
              <a:gd name="connsiteX305" fmla="*/ 8031118 w 10286769"/>
              <a:gd name="connsiteY305" fmla="*/ 9638600 h 11091778"/>
              <a:gd name="connsiteX306" fmla="*/ 8030753 w 10286769"/>
              <a:gd name="connsiteY306" fmla="*/ 9638600 h 11091778"/>
              <a:gd name="connsiteX307" fmla="*/ 8009246 w 10286769"/>
              <a:gd name="connsiteY307" fmla="*/ 9622559 h 11091778"/>
              <a:gd name="connsiteX308" fmla="*/ 8171094 w 10286769"/>
              <a:gd name="connsiteY308" fmla="*/ 9466159 h 11091778"/>
              <a:gd name="connsiteX309" fmla="*/ 8163074 w 10286769"/>
              <a:gd name="connsiteY309" fmla="*/ 9503345 h 11091778"/>
              <a:gd name="connsiteX310" fmla="*/ 8193693 w 10286769"/>
              <a:gd name="connsiteY310" fmla="*/ 9521573 h 11091778"/>
              <a:gd name="connsiteX311" fmla="*/ 8203171 w 10286769"/>
              <a:gd name="connsiteY311" fmla="*/ 9483293 h 11091778"/>
              <a:gd name="connsiteX312" fmla="*/ 8171094 w 10286769"/>
              <a:gd name="connsiteY312" fmla="*/ 9466159 h 11091778"/>
              <a:gd name="connsiteX313" fmla="*/ 7946912 w 10286769"/>
              <a:gd name="connsiteY313" fmla="*/ 9658287 h 11091778"/>
              <a:gd name="connsiteX314" fmla="*/ 7943632 w 10286769"/>
              <a:gd name="connsiteY314" fmla="*/ 9689276 h 11091778"/>
              <a:gd name="connsiteX315" fmla="*/ 7960401 w 10286769"/>
              <a:gd name="connsiteY315" fmla="*/ 9704952 h 11091778"/>
              <a:gd name="connsiteX316" fmla="*/ 7965139 w 10286769"/>
              <a:gd name="connsiteY316" fmla="*/ 9673599 h 11091778"/>
              <a:gd name="connsiteX317" fmla="*/ 7946912 w 10286769"/>
              <a:gd name="connsiteY317" fmla="*/ 9658287 h 11091778"/>
              <a:gd name="connsiteX318" fmla="*/ 7892599 w 10286769"/>
              <a:gd name="connsiteY318" fmla="*/ 9691462 h 11091778"/>
              <a:gd name="connsiteX319" fmla="*/ 7890777 w 10286769"/>
              <a:gd name="connsiteY319" fmla="*/ 9717346 h 11091778"/>
              <a:gd name="connsiteX320" fmla="*/ 7902442 w 10286769"/>
              <a:gd name="connsiteY320" fmla="*/ 9729742 h 11091778"/>
              <a:gd name="connsiteX321" fmla="*/ 7905358 w 10286769"/>
              <a:gd name="connsiteY321" fmla="*/ 9703493 h 11091778"/>
              <a:gd name="connsiteX322" fmla="*/ 7892599 w 10286769"/>
              <a:gd name="connsiteY322" fmla="*/ 9691462 h 11091778"/>
              <a:gd name="connsiteX323" fmla="*/ 8092721 w 10286769"/>
              <a:gd name="connsiteY323" fmla="*/ 9504074 h 11091778"/>
              <a:gd name="connsiteX324" fmla="*/ 8092721 w 10286769"/>
              <a:gd name="connsiteY324" fmla="*/ 9504438 h 11091778"/>
              <a:gd name="connsiteX325" fmla="*/ 8085431 w 10286769"/>
              <a:gd name="connsiteY325" fmla="*/ 9544541 h 11091778"/>
              <a:gd name="connsiteX326" fmla="*/ 8113134 w 10286769"/>
              <a:gd name="connsiteY326" fmla="*/ 9562769 h 11091778"/>
              <a:gd name="connsiteX327" fmla="*/ 8121883 w 10286769"/>
              <a:gd name="connsiteY327" fmla="*/ 9521573 h 11091778"/>
              <a:gd name="connsiteX328" fmla="*/ 8092721 w 10286769"/>
              <a:gd name="connsiteY328" fmla="*/ 9504074 h 11091778"/>
              <a:gd name="connsiteX329" fmla="*/ 7844847 w 10286769"/>
              <a:gd name="connsiteY329" fmla="*/ 9721357 h 11091778"/>
              <a:gd name="connsiteX330" fmla="*/ 7844482 w 10286769"/>
              <a:gd name="connsiteY330" fmla="*/ 9739587 h 11091778"/>
              <a:gd name="connsiteX331" fmla="*/ 7851806 w 10286769"/>
              <a:gd name="connsiteY331" fmla="*/ 9748305 h 11091778"/>
              <a:gd name="connsiteX332" fmla="*/ 7851774 w 10286769"/>
              <a:gd name="connsiteY332" fmla="*/ 9748701 h 11091778"/>
              <a:gd name="connsiteX333" fmla="*/ 7852138 w 10286769"/>
              <a:gd name="connsiteY333" fmla="*/ 9748701 h 11091778"/>
              <a:gd name="connsiteX334" fmla="*/ 7851806 w 10286769"/>
              <a:gd name="connsiteY334" fmla="*/ 9748305 h 11091778"/>
              <a:gd name="connsiteX335" fmla="*/ 7853232 w 10286769"/>
              <a:gd name="connsiteY335" fmla="*/ 9730472 h 11091778"/>
              <a:gd name="connsiteX336" fmla="*/ 7844847 w 10286769"/>
              <a:gd name="connsiteY336" fmla="*/ 9721357 h 11091778"/>
              <a:gd name="connsiteX337" fmla="*/ 8276076 w 10286769"/>
              <a:gd name="connsiteY337" fmla="*/ 9336372 h 11091778"/>
              <a:gd name="connsiteX338" fmla="*/ 8265140 w 10286769"/>
              <a:gd name="connsiteY338" fmla="*/ 9382307 h 11091778"/>
              <a:gd name="connsiteX339" fmla="*/ 8302320 w 10286769"/>
              <a:gd name="connsiteY339" fmla="*/ 9400172 h 11091778"/>
              <a:gd name="connsiteX340" fmla="*/ 8302320 w 10286769"/>
              <a:gd name="connsiteY340" fmla="*/ 9399807 h 11091778"/>
              <a:gd name="connsiteX341" fmla="*/ 8315078 w 10286769"/>
              <a:gd name="connsiteY341" fmla="*/ 9353507 h 11091778"/>
              <a:gd name="connsiteX342" fmla="*/ 8276076 w 10286769"/>
              <a:gd name="connsiteY342" fmla="*/ 9336372 h 11091778"/>
              <a:gd name="connsiteX343" fmla="*/ 8020911 w 10286769"/>
              <a:gd name="connsiteY343" fmla="*/ 9544541 h 11091778"/>
              <a:gd name="connsiteX344" fmla="*/ 8015442 w 10286769"/>
              <a:gd name="connsiteY344" fmla="*/ 9581363 h 11091778"/>
              <a:gd name="connsiteX345" fmla="*/ 8038408 w 10286769"/>
              <a:gd name="connsiteY345" fmla="*/ 9598498 h 11091778"/>
              <a:gd name="connsiteX346" fmla="*/ 8045334 w 10286769"/>
              <a:gd name="connsiteY346" fmla="*/ 9560947 h 11091778"/>
              <a:gd name="connsiteX347" fmla="*/ 8020911 w 10286769"/>
              <a:gd name="connsiteY347" fmla="*/ 9544541 h 11091778"/>
              <a:gd name="connsiteX348" fmla="*/ 8187496 w 10286769"/>
              <a:gd name="connsiteY348" fmla="*/ 9385589 h 11091778"/>
              <a:gd name="connsiteX349" fmla="*/ 8178748 w 10286769"/>
              <a:gd name="connsiteY349" fmla="*/ 9428971 h 11091778"/>
              <a:gd name="connsiteX350" fmla="*/ 8178383 w 10286769"/>
              <a:gd name="connsiteY350" fmla="*/ 9428971 h 11091778"/>
              <a:gd name="connsiteX351" fmla="*/ 8211554 w 10286769"/>
              <a:gd name="connsiteY351" fmla="*/ 9447201 h 11091778"/>
              <a:gd name="connsiteX352" fmla="*/ 8222491 w 10286769"/>
              <a:gd name="connsiteY352" fmla="*/ 9402722 h 11091778"/>
              <a:gd name="connsiteX353" fmla="*/ 8187496 w 10286769"/>
              <a:gd name="connsiteY353" fmla="*/ 9385589 h 11091778"/>
              <a:gd name="connsiteX354" fmla="*/ 7955661 w 10286769"/>
              <a:gd name="connsiteY354" fmla="*/ 9582457 h 11091778"/>
              <a:gd name="connsiteX355" fmla="*/ 7952016 w 10286769"/>
              <a:gd name="connsiteY355" fmla="*/ 9614903 h 11091778"/>
              <a:gd name="connsiteX356" fmla="*/ 7971336 w 10286769"/>
              <a:gd name="connsiteY356" fmla="*/ 9631308 h 11091778"/>
              <a:gd name="connsiteX357" fmla="*/ 7976075 w 10286769"/>
              <a:gd name="connsiteY357" fmla="*/ 9597768 h 11091778"/>
              <a:gd name="connsiteX358" fmla="*/ 7976440 w 10286769"/>
              <a:gd name="connsiteY358" fmla="*/ 9597768 h 11091778"/>
              <a:gd name="connsiteX359" fmla="*/ 7955661 w 10286769"/>
              <a:gd name="connsiteY359" fmla="*/ 9582457 h 11091778"/>
              <a:gd name="connsiteX360" fmla="*/ 7897703 w 10286769"/>
              <a:gd name="connsiteY360" fmla="*/ 9616726 h 11091778"/>
              <a:gd name="connsiteX361" fmla="*/ 7895880 w 10286769"/>
              <a:gd name="connsiteY361" fmla="*/ 9644798 h 11091778"/>
              <a:gd name="connsiteX362" fmla="*/ 7895517 w 10286769"/>
              <a:gd name="connsiteY362" fmla="*/ 9644798 h 11091778"/>
              <a:gd name="connsiteX363" fmla="*/ 7910096 w 10286769"/>
              <a:gd name="connsiteY363" fmla="*/ 9658287 h 11091778"/>
              <a:gd name="connsiteX364" fmla="*/ 7913378 w 10286769"/>
              <a:gd name="connsiteY364" fmla="*/ 9629850 h 11091778"/>
              <a:gd name="connsiteX365" fmla="*/ 7897703 w 10286769"/>
              <a:gd name="connsiteY365" fmla="*/ 9616726 h 11091778"/>
              <a:gd name="connsiteX366" fmla="*/ 8105843 w 10286769"/>
              <a:gd name="connsiteY366" fmla="*/ 9430431 h 11091778"/>
              <a:gd name="connsiteX367" fmla="*/ 8099647 w 10286769"/>
              <a:gd name="connsiteY367" fmla="*/ 9465794 h 11091778"/>
              <a:gd name="connsiteX368" fmla="*/ 8129902 w 10286769"/>
              <a:gd name="connsiteY368" fmla="*/ 9484022 h 11091778"/>
              <a:gd name="connsiteX369" fmla="*/ 8137557 w 10286769"/>
              <a:gd name="connsiteY369" fmla="*/ 9447930 h 11091778"/>
              <a:gd name="connsiteX370" fmla="*/ 8137922 w 10286769"/>
              <a:gd name="connsiteY370" fmla="*/ 9447930 h 11091778"/>
              <a:gd name="connsiteX371" fmla="*/ 8105843 w 10286769"/>
              <a:gd name="connsiteY371" fmla="*/ 9430431 h 11091778"/>
              <a:gd name="connsiteX372" fmla="*/ 7847034 w 10286769"/>
              <a:gd name="connsiteY372" fmla="*/ 9648078 h 11091778"/>
              <a:gd name="connsiteX373" fmla="*/ 7846306 w 10286769"/>
              <a:gd name="connsiteY373" fmla="*/ 9669224 h 11091778"/>
              <a:gd name="connsiteX374" fmla="*/ 7856877 w 10286769"/>
              <a:gd name="connsiteY374" fmla="*/ 9680526 h 11091778"/>
              <a:gd name="connsiteX375" fmla="*/ 7858335 w 10286769"/>
              <a:gd name="connsiteY375" fmla="*/ 9659017 h 11091778"/>
              <a:gd name="connsiteX376" fmla="*/ 7847034 w 10286769"/>
              <a:gd name="connsiteY376" fmla="*/ 9648078 h 11091778"/>
              <a:gd name="connsiteX377" fmla="*/ 7804021 w 10286769"/>
              <a:gd name="connsiteY377" fmla="*/ 9676880 h 11091778"/>
              <a:gd name="connsiteX378" fmla="*/ 7804021 w 10286769"/>
              <a:gd name="connsiteY378" fmla="*/ 9690369 h 11091778"/>
              <a:gd name="connsiteX379" fmla="*/ 7809124 w 10286769"/>
              <a:gd name="connsiteY379" fmla="*/ 9696931 h 11091778"/>
              <a:gd name="connsiteX380" fmla="*/ 7809489 w 10286769"/>
              <a:gd name="connsiteY380" fmla="*/ 9696931 h 11091778"/>
              <a:gd name="connsiteX381" fmla="*/ 7809854 w 10286769"/>
              <a:gd name="connsiteY381" fmla="*/ 9683077 h 11091778"/>
              <a:gd name="connsiteX382" fmla="*/ 7804021 w 10286769"/>
              <a:gd name="connsiteY382" fmla="*/ 9676880 h 11091778"/>
              <a:gd name="connsiteX383" fmla="*/ 8032211 w 10286769"/>
              <a:gd name="connsiteY383" fmla="*/ 9466887 h 11091778"/>
              <a:gd name="connsiteX384" fmla="*/ 8026742 w 10286769"/>
              <a:gd name="connsiteY384" fmla="*/ 9504438 h 11091778"/>
              <a:gd name="connsiteX385" fmla="*/ 8026378 w 10286769"/>
              <a:gd name="connsiteY385" fmla="*/ 9504438 h 11091778"/>
              <a:gd name="connsiteX386" fmla="*/ 8052259 w 10286769"/>
              <a:gd name="connsiteY386" fmla="*/ 9521938 h 11091778"/>
              <a:gd name="connsiteX387" fmla="*/ 8059185 w 10286769"/>
              <a:gd name="connsiteY387" fmla="*/ 9483657 h 11091778"/>
              <a:gd name="connsiteX388" fmla="*/ 8032211 w 10286769"/>
              <a:gd name="connsiteY388" fmla="*/ 9466887 h 11091778"/>
              <a:gd name="connsiteX389" fmla="*/ 8203900 w 10286769"/>
              <a:gd name="connsiteY389" fmla="*/ 9305018 h 11091778"/>
              <a:gd name="connsiteX390" fmla="*/ 8195152 w 10286769"/>
              <a:gd name="connsiteY390" fmla="*/ 9348402 h 11091778"/>
              <a:gd name="connsiteX391" fmla="*/ 8230913 w 10286769"/>
              <a:gd name="connsiteY391" fmla="*/ 9366105 h 11091778"/>
              <a:gd name="connsiteX392" fmla="*/ 8230875 w 10286769"/>
              <a:gd name="connsiteY392" fmla="*/ 9366266 h 11091778"/>
              <a:gd name="connsiteX393" fmla="*/ 8231239 w 10286769"/>
              <a:gd name="connsiteY393" fmla="*/ 9366266 h 11091778"/>
              <a:gd name="connsiteX394" fmla="*/ 8230913 w 10286769"/>
              <a:gd name="connsiteY394" fmla="*/ 9366105 h 11091778"/>
              <a:gd name="connsiteX395" fmla="*/ 8241446 w 10286769"/>
              <a:gd name="connsiteY395" fmla="*/ 9321789 h 11091778"/>
              <a:gd name="connsiteX396" fmla="*/ 8203900 w 10286769"/>
              <a:gd name="connsiteY396" fmla="*/ 9305018 h 11091778"/>
              <a:gd name="connsiteX397" fmla="*/ 7963681 w 10286769"/>
              <a:gd name="connsiteY397" fmla="*/ 9505896 h 11091778"/>
              <a:gd name="connsiteX398" fmla="*/ 7960401 w 10286769"/>
              <a:gd name="connsiteY398" fmla="*/ 9539801 h 11091778"/>
              <a:gd name="connsiteX399" fmla="*/ 7982270 w 10286769"/>
              <a:gd name="connsiteY399" fmla="*/ 9556936 h 11091778"/>
              <a:gd name="connsiteX400" fmla="*/ 7987375 w 10286769"/>
              <a:gd name="connsiteY400" fmla="*/ 9521938 h 11091778"/>
              <a:gd name="connsiteX401" fmla="*/ 7963681 w 10286769"/>
              <a:gd name="connsiteY401" fmla="*/ 9505896 h 11091778"/>
              <a:gd name="connsiteX402" fmla="*/ 8119331 w 10286769"/>
              <a:gd name="connsiteY402" fmla="*/ 9350954 h 11091778"/>
              <a:gd name="connsiteX403" fmla="*/ 8112041 w 10286769"/>
              <a:gd name="connsiteY403" fmla="*/ 9392151 h 11091778"/>
              <a:gd name="connsiteX404" fmla="*/ 8145212 w 10286769"/>
              <a:gd name="connsiteY404" fmla="*/ 9410379 h 11091778"/>
              <a:gd name="connsiteX405" fmla="*/ 8153961 w 10286769"/>
              <a:gd name="connsiteY405" fmla="*/ 9368454 h 11091778"/>
              <a:gd name="connsiteX406" fmla="*/ 8119331 w 10286769"/>
              <a:gd name="connsiteY406" fmla="*/ 9350954 h 11091778"/>
              <a:gd name="connsiteX407" fmla="*/ 7902805 w 10286769"/>
              <a:gd name="connsiteY407" fmla="*/ 9541625 h 11091778"/>
              <a:gd name="connsiteX408" fmla="*/ 7900983 w 10286769"/>
              <a:gd name="connsiteY408" fmla="*/ 9571519 h 11091778"/>
              <a:gd name="connsiteX409" fmla="*/ 7918480 w 10286769"/>
              <a:gd name="connsiteY409" fmla="*/ 9586103 h 11091778"/>
              <a:gd name="connsiteX410" fmla="*/ 7921762 w 10286769"/>
              <a:gd name="connsiteY410" fmla="*/ 9556208 h 11091778"/>
              <a:gd name="connsiteX411" fmla="*/ 7902805 w 10286769"/>
              <a:gd name="connsiteY411" fmla="*/ 9541625 h 11091778"/>
              <a:gd name="connsiteX412" fmla="*/ 7848858 w 10286769"/>
              <a:gd name="connsiteY412" fmla="*/ 9574799 h 11091778"/>
              <a:gd name="connsiteX413" fmla="*/ 7848127 w 10286769"/>
              <a:gd name="connsiteY413" fmla="*/ 9598498 h 11091778"/>
              <a:gd name="connsiteX414" fmla="*/ 7861615 w 10286769"/>
              <a:gd name="connsiteY414" fmla="*/ 9611622 h 11091778"/>
              <a:gd name="connsiteX415" fmla="*/ 7863438 w 10286769"/>
              <a:gd name="connsiteY415" fmla="*/ 9587196 h 11091778"/>
              <a:gd name="connsiteX416" fmla="*/ 7848858 w 10286769"/>
              <a:gd name="connsiteY416" fmla="*/ 9574799 h 11091778"/>
              <a:gd name="connsiteX417" fmla="*/ 8041688 w 10286769"/>
              <a:gd name="connsiteY417" fmla="*/ 9395432 h 11091778"/>
              <a:gd name="connsiteX418" fmla="*/ 8037314 w 10286769"/>
              <a:gd name="connsiteY418" fmla="*/ 9427514 h 11091778"/>
              <a:gd name="connsiteX419" fmla="*/ 8037679 w 10286769"/>
              <a:gd name="connsiteY419" fmla="*/ 9427514 h 11091778"/>
              <a:gd name="connsiteX420" fmla="*/ 8066111 w 10286769"/>
              <a:gd name="connsiteY420" fmla="*/ 9445378 h 11091778"/>
              <a:gd name="connsiteX421" fmla="*/ 8071944 w 10286769"/>
              <a:gd name="connsiteY421" fmla="*/ 9412202 h 11091778"/>
              <a:gd name="connsiteX422" fmla="*/ 8041688 w 10286769"/>
              <a:gd name="connsiteY422" fmla="*/ 9395432 h 11091778"/>
              <a:gd name="connsiteX423" fmla="*/ 7802563 w 10286769"/>
              <a:gd name="connsiteY423" fmla="*/ 9604695 h 11091778"/>
              <a:gd name="connsiteX424" fmla="*/ 7802563 w 10286769"/>
              <a:gd name="connsiteY424" fmla="*/ 9622194 h 11091778"/>
              <a:gd name="connsiteX425" fmla="*/ 7810947 w 10286769"/>
              <a:gd name="connsiteY425" fmla="*/ 9631308 h 11091778"/>
              <a:gd name="connsiteX426" fmla="*/ 7811312 w 10286769"/>
              <a:gd name="connsiteY426" fmla="*/ 9631673 h 11091778"/>
              <a:gd name="connsiteX427" fmla="*/ 7811676 w 10286769"/>
              <a:gd name="connsiteY427" fmla="*/ 9613809 h 11091778"/>
              <a:gd name="connsiteX428" fmla="*/ 7802563 w 10286769"/>
              <a:gd name="connsiteY428" fmla="*/ 9604695 h 11091778"/>
              <a:gd name="connsiteX429" fmla="*/ 7763559 w 10286769"/>
              <a:gd name="connsiteY429" fmla="*/ 9633131 h 11091778"/>
              <a:gd name="connsiteX430" fmla="*/ 7763924 w 10286769"/>
              <a:gd name="connsiteY430" fmla="*/ 9640424 h 11091778"/>
              <a:gd name="connsiteX431" fmla="*/ 7766476 w 10286769"/>
              <a:gd name="connsiteY431" fmla="*/ 9643704 h 11091778"/>
              <a:gd name="connsiteX432" fmla="*/ 7766476 w 10286769"/>
              <a:gd name="connsiteY432" fmla="*/ 9636413 h 11091778"/>
              <a:gd name="connsiteX433" fmla="*/ 7763559 w 10286769"/>
              <a:gd name="connsiteY433" fmla="*/ 9633131 h 11091778"/>
              <a:gd name="connsiteX434" fmla="*/ 7971336 w 10286769"/>
              <a:gd name="connsiteY434" fmla="*/ 9428608 h 11091778"/>
              <a:gd name="connsiteX435" fmla="*/ 7967691 w 10286769"/>
              <a:gd name="connsiteY435" fmla="*/ 9463972 h 11091778"/>
              <a:gd name="connsiteX436" fmla="*/ 7993208 w 10286769"/>
              <a:gd name="connsiteY436" fmla="*/ 9481470 h 11091778"/>
              <a:gd name="connsiteX437" fmla="*/ 7998310 w 10286769"/>
              <a:gd name="connsiteY437" fmla="*/ 9445742 h 11091778"/>
              <a:gd name="connsiteX438" fmla="*/ 7998310 w 10286769"/>
              <a:gd name="connsiteY438" fmla="*/ 9445378 h 11091778"/>
              <a:gd name="connsiteX439" fmla="*/ 7971336 w 10286769"/>
              <a:gd name="connsiteY439" fmla="*/ 9428608 h 11091778"/>
              <a:gd name="connsiteX440" fmla="*/ 8132454 w 10286769"/>
              <a:gd name="connsiteY440" fmla="*/ 9271842 h 11091778"/>
              <a:gd name="connsiteX441" fmla="*/ 8125529 w 10286769"/>
              <a:gd name="connsiteY441" fmla="*/ 9313404 h 11091778"/>
              <a:gd name="connsiteX442" fmla="*/ 8161251 w 10286769"/>
              <a:gd name="connsiteY442" fmla="*/ 9331632 h 11091778"/>
              <a:gd name="connsiteX443" fmla="*/ 8170000 w 10286769"/>
              <a:gd name="connsiteY443" fmla="*/ 9289342 h 11091778"/>
              <a:gd name="connsiteX444" fmla="*/ 8132454 w 10286769"/>
              <a:gd name="connsiteY444" fmla="*/ 9271842 h 11091778"/>
              <a:gd name="connsiteX445" fmla="*/ 7907545 w 10286769"/>
              <a:gd name="connsiteY445" fmla="*/ 9466887 h 11091778"/>
              <a:gd name="connsiteX446" fmla="*/ 7905723 w 10286769"/>
              <a:gd name="connsiteY446" fmla="*/ 9497876 h 11091778"/>
              <a:gd name="connsiteX447" fmla="*/ 7926136 w 10286769"/>
              <a:gd name="connsiteY447" fmla="*/ 9513552 h 11091778"/>
              <a:gd name="connsiteX448" fmla="*/ 7929416 w 10286769"/>
              <a:gd name="connsiteY448" fmla="*/ 9481835 h 11091778"/>
              <a:gd name="connsiteX449" fmla="*/ 7929051 w 10286769"/>
              <a:gd name="connsiteY449" fmla="*/ 9482200 h 11091778"/>
              <a:gd name="connsiteX450" fmla="*/ 7907545 w 10286769"/>
              <a:gd name="connsiteY450" fmla="*/ 9466887 h 11091778"/>
              <a:gd name="connsiteX451" fmla="*/ 7850680 w 10286769"/>
              <a:gd name="connsiteY451" fmla="*/ 9501157 h 11091778"/>
              <a:gd name="connsiteX452" fmla="*/ 7849952 w 10286769"/>
              <a:gd name="connsiteY452" fmla="*/ 9527041 h 11091778"/>
              <a:gd name="connsiteX453" fmla="*/ 7866355 w 10286769"/>
              <a:gd name="connsiteY453" fmla="*/ 9541625 h 11091778"/>
              <a:gd name="connsiteX454" fmla="*/ 7868178 w 10286769"/>
              <a:gd name="connsiteY454" fmla="*/ 9514646 h 11091778"/>
              <a:gd name="connsiteX455" fmla="*/ 7850680 w 10286769"/>
              <a:gd name="connsiteY455" fmla="*/ 9501157 h 11091778"/>
              <a:gd name="connsiteX456" fmla="*/ 8051894 w 10286769"/>
              <a:gd name="connsiteY456" fmla="*/ 9317049 h 11091778"/>
              <a:gd name="connsiteX457" fmla="*/ 8046836 w 10286769"/>
              <a:gd name="connsiteY457" fmla="*/ 9355718 h 11091778"/>
              <a:gd name="connsiteX458" fmla="*/ 8046792 w 10286769"/>
              <a:gd name="connsiteY458" fmla="*/ 9355693 h 11091778"/>
              <a:gd name="connsiteX459" fmla="*/ 8046792 w 10286769"/>
              <a:gd name="connsiteY459" fmla="*/ 9356057 h 11091778"/>
              <a:gd name="connsiteX460" fmla="*/ 8046836 w 10286769"/>
              <a:gd name="connsiteY460" fmla="*/ 9355718 h 11091778"/>
              <a:gd name="connsiteX461" fmla="*/ 8078140 w 10286769"/>
              <a:gd name="connsiteY461" fmla="*/ 9373558 h 11091778"/>
              <a:gd name="connsiteX462" fmla="*/ 8085066 w 10286769"/>
              <a:gd name="connsiteY462" fmla="*/ 9333819 h 11091778"/>
              <a:gd name="connsiteX463" fmla="*/ 8051894 w 10286769"/>
              <a:gd name="connsiteY463" fmla="*/ 9317049 h 11091778"/>
              <a:gd name="connsiteX464" fmla="*/ 7800741 w 10286769"/>
              <a:gd name="connsiteY464" fmla="*/ 9532145 h 11091778"/>
              <a:gd name="connsiteX465" fmla="*/ 7801104 w 10286769"/>
              <a:gd name="connsiteY465" fmla="*/ 9552561 h 11091778"/>
              <a:gd name="connsiteX466" fmla="*/ 7812769 w 10286769"/>
              <a:gd name="connsiteY466" fmla="*/ 9563863 h 11091778"/>
              <a:gd name="connsiteX467" fmla="*/ 7813134 w 10286769"/>
              <a:gd name="connsiteY467" fmla="*/ 9543082 h 11091778"/>
              <a:gd name="connsiteX468" fmla="*/ 7800741 w 10286769"/>
              <a:gd name="connsiteY468" fmla="*/ 9532145 h 11091778"/>
              <a:gd name="connsiteX469" fmla="*/ 7758456 w 10286769"/>
              <a:gd name="connsiteY469" fmla="*/ 9562040 h 11091778"/>
              <a:gd name="connsiteX470" fmla="*/ 7759184 w 10286769"/>
              <a:gd name="connsiteY470" fmla="*/ 9573706 h 11091778"/>
              <a:gd name="connsiteX471" fmla="*/ 7765017 w 10286769"/>
              <a:gd name="connsiteY471" fmla="*/ 9580270 h 11091778"/>
              <a:gd name="connsiteX472" fmla="*/ 7765017 w 10286769"/>
              <a:gd name="connsiteY472" fmla="*/ 9568238 h 11091778"/>
              <a:gd name="connsiteX473" fmla="*/ 7758456 w 10286769"/>
              <a:gd name="connsiteY473" fmla="*/ 9562040 h 11091778"/>
              <a:gd name="connsiteX474" fmla="*/ 7978262 w 10286769"/>
              <a:gd name="connsiteY474" fmla="*/ 9358610 h 11091778"/>
              <a:gd name="connsiteX475" fmla="*/ 7975347 w 10286769"/>
              <a:gd name="connsiteY475" fmla="*/ 9388505 h 11091778"/>
              <a:gd name="connsiteX476" fmla="*/ 8003414 w 10286769"/>
              <a:gd name="connsiteY476" fmla="*/ 9406005 h 11091778"/>
              <a:gd name="connsiteX477" fmla="*/ 8007423 w 10286769"/>
              <a:gd name="connsiteY477" fmla="*/ 9375380 h 11091778"/>
              <a:gd name="connsiteX478" fmla="*/ 7978262 w 10286769"/>
              <a:gd name="connsiteY478" fmla="*/ 9358610 h 11091778"/>
              <a:gd name="connsiteX479" fmla="*/ 7912283 w 10286769"/>
              <a:gd name="connsiteY479" fmla="*/ 9391785 h 11091778"/>
              <a:gd name="connsiteX480" fmla="*/ 7910096 w 10286769"/>
              <a:gd name="connsiteY480" fmla="*/ 9423868 h 11091778"/>
              <a:gd name="connsiteX481" fmla="*/ 7933425 w 10286769"/>
              <a:gd name="connsiteY481" fmla="*/ 9440274 h 11091778"/>
              <a:gd name="connsiteX482" fmla="*/ 7936706 w 10286769"/>
              <a:gd name="connsiteY482" fmla="*/ 9407462 h 11091778"/>
              <a:gd name="connsiteX483" fmla="*/ 7912283 w 10286769"/>
              <a:gd name="connsiteY483" fmla="*/ 9391785 h 11091778"/>
              <a:gd name="connsiteX484" fmla="*/ 7852138 w 10286769"/>
              <a:gd name="connsiteY484" fmla="*/ 9427514 h 11091778"/>
              <a:gd name="connsiteX485" fmla="*/ 7851409 w 10286769"/>
              <a:gd name="connsiteY485" fmla="*/ 9455586 h 11091778"/>
              <a:gd name="connsiteX486" fmla="*/ 7870728 w 10286769"/>
              <a:gd name="connsiteY486" fmla="*/ 9470898 h 11091778"/>
              <a:gd name="connsiteX487" fmla="*/ 7872551 w 10286769"/>
              <a:gd name="connsiteY487" fmla="*/ 9442096 h 11091778"/>
              <a:gd name="connsiteX488" fmla="*/ 7852138 w 10286769"/>
              <a:gd name="connsiteY488" fmla="*/ 9427514 h 11091778"/>
              <a:gd name="connsiteX489" fmla="*/ 8062102 w 10286769"/>
              <a:gd name="connsiteY489" fmla="*/ 9239395 h 11091778"/>
              <a:gd name="connsiteX490" fmla="*/ 8056998 w 10286769"/>
              <a:gd name="connsiteY490" fmla="*/ 9278769 h 11091778"/>
              <a:gd name="connsiteX491" fmla="*/ 8091264 w 10286769"/>
              <a:gd name="connsiteY491" fmla="*/ 9296269 h 11091778"/>
              <a:gd name="connsiteX492" fmla="*/ 8097825 w 10286769"/>
              <a:gd name="connsiteY492" fmla="*/ 9255801 h 11091778"/>
              <a:gd name="connsiteX493" fmla="*/ 8062102 w 10286769"/>
              <a:gd name="connsiteY493" fmla="*/ 9239395 h 11091778"/>
              <a:gd name="connsiteX494" fmla="*/ 7799282 w 10286769"/>
              <a:gd name="connsiteY494" fmla="*/ 9460326 h 11091778"/>
              <a:gd name="connsiteX495" fmla="*/ 7799647 w 10286769"/>
              <a:gd name="connsiteY495" fmla="*/ 9482929 h 11091778"/>
              <a:gd name="connsiteX496" fmla="*/ 7814228 w 10286769"/>
              <a:gd name="connsiteY496" fmla="*/ 9495689 h 11091778"/>
              <a:gd name="connsiteX497" fmla="*/ 7814593 w 10286769"/>
              <a:gd name="connsiteY497" fmla="*/ 9495689 h 11091778"/>
              <a:gd name="connsiteX498" fmla="*/ 7814957 w 10286769"/>
              <a:gd name="connsiteY498" fmla="*/ 9472721 h 11091778"/>
              <a:gd name="connsiteX499" fmla="*/ 7799282 w 10286769"/>
              <a:gd name="connsiteY499" fmla="*/ 9460326 h 11091778"/>
              <a:gd name="connsiteX500" fmla="*/ 7753718 w 10286769"/>
              <a:gd name="connsiteY500" fmla="*/ 9490949 h 11091778"/>
              <a:gd name="connsiteX501" fmla="*/ 7754811 w 10286769"/>
              <a:gd name="connsiteY501" fmla="*/ 9506625 h 11091778"/>
              <a:gd name="connsiteX502" fmla="*/ 7763924 w 10286769"/>
              <a:gd name="connsiteY502" fmla="*/ 9515740 h 11091778"/>
              <a:gd name="connsiteX503" fmla="*/ 7763559 w 10286769"/>
              <a:gd name="connsiteY503" fmla="*/ 9499699 h 11091778"/>
              <a:gd name="connsiteX504" fmla="*/ 7753718 w 10286769"/>
              <a:gd name="connsiteY504" fmla="*/ 9490949 h 11091778"/>
              <a:gd name="connsiteX505" fmla="*/ 7985188 w 10286769"/>
              <a:gd name="connsiteY505" fmla="*/ 9282050 h 11091778"/>
              <a:gd name="connsiteX506" fmla="*/ 7981907 w 10286769"/>
              <a:gd name="connsiteY506" fmla="*/ 9318872 h 11091778"/>
              <a:gd name="connsiteX507" fmla="*/ 8012527 w 10286769"/>
              <a:gd name="connsiteY507" fmla="*/ 9336372 h 11091778"/>
              <a:gd name="connsiteX508" fmla="*/ 8017629 w 10286769"/>
              <a:gd name="connsiteY508" fmla="*/ 9299184 h 11091778"/>
              <a:gd name="connsiteX509" fmla="*/ 8017265 w 10286769"/>
              <a:gd name="connsiteY509" fmla="*/ 9298821 h 11091778"/>
              <a:gd name="connsiteX510" fmla="*/ 7985188 w 10286769"/>
              <a:gd name="connsiteY510" fmla="*/ 9282050 h 11091778"/>
              <a:gd name="connsiteX511" fmla="*/ 7715806 w 10286769"/>
              <a:gd name="connsiteY511" fmla="*/ 9518657 h 11091778"/>
              <a:gd name="connsiteX512" fmla="*/ 7716537 w 10286769"/>
              <a:gd name="connsiteY512" fmla="*/ 9525948 h 11091778"/>
              <a:gd name="connsiteX513" fmla="*/ 7719817 w 10286769"/>
              <a:gd name="connsiteY513" fmla="*/ 9529594 h 11091778"/>
              <a:gd name="connsiteX514" fmla="*/ 7719452 w 10286769"/>
              <a:gd name="connsiteY514" fmla="*/ 9522303 h 11091778"/>
              <a:gd name="connsiteX515" fmla="*/ 7715806 w 10286769"/>
              <a:gd name="connsiteY515" fmla="*/ 9518657 h 11091778"/>
              <a:gd name="connsiteX516" fmla="*/ 7916293 w 10286769"/>
              <a:gd name="connsiteY516" fmla="*/ 9323247 h 11091778"/>
              <a:gd name="connsiteX517" fmla="*/ 7914836 w 10286769"/>
              <a:gd name="connsiteY517" fmla="*/ 9349861 h 11091778"/>
              <a:gd name="connsiteX518" fmla="*/ 7941081 w 10286769"/>
              <a:gd name="connsiteY518" fmla="*/ 9366631 h 11091778"/>
              <a:gd name="connsiteX519" fmla="*/ 7943997 w 10286769"/>
              <a:gd name="connsiteY519" fmla="*/ 9338922 h 11091778"/>
              <a:gd name="connsiteX520" fmla="*/ 7916293 w 10286769"/>
              <a:gd name="connsiteY520" fmla="*/ 9323247 h 11091778"/>
              <a:gd name="connsiteX521" fmla="*/ 7853232 w 10286769"/>
              <a:gd name="connsiteY521" fmla="*/ 9353507 h 11091778"/>
              <a:gd name="connsiteX522" fmla="*/ 7852867 w 10286769"/>
              <a:gd name="connsiteY522" fmla="*/ 9383401 h 11091778"/>
              <a:gd name="connsiteX523" fmla="*/ 7875104 w 10286769"/>
              <a:gd name="connsiteY523" fmla="*/ 9399077 h 11091778"/>
              <a:gd name="connsiteX524" fmla="*/ 7876926 w 10286769"/>
              <a:gd name="connsiteY524" fmla="*/ 9368817 h 11091778"/>
              <a:gd name="connsiteX525" fmla="*/ 7853232 w 10286769"/>
              <a:gd name="connsiteY525" fmla="*/ 9353507 h 11091778"/>
              <a:gd name="connsiteX526" fmla="*/ 7797461 w 10286769"/>
              <a:gd name="connsiteY526" fmla="*/ 9388140 h 11091778"/>
              <a:gd name="connsiteX527" fmla="*/ 7798189 w 10286769"/>
              <a:gd name="connsiteY527" fmla="*/ 9412567 h 11091778"/>
              <a:gd name="connsiteX528" fmla="*/ 7815687 w 10286769"/>
              <a:gd name="connsiteY528" fmla="*/ 9426784 h 11091778"/>
              <a:gd name="connsiteX529" fmla="*/ 7816050 w 10286769"/>
              <a:gd name="connsiteY529" fmla="*/ 9426784 h 11091778"/>
              <a:gd name="connsiteX530" fmla="*/ 7816415 w 10286769"/>
              <a:gd name="connsiteY530" fmla="*/ 9401994 h 11091778"/>
              <a:gd name="connsiteX531" fmla="*/ 7797461 w 10286769"/>
              <a:gd name="connsiteY531" fmla="*/ 9388140 h 11091778"/>
              <a:gd name="connsiteX532" fmla="*/ 7992478 w 10286769"/>
              <a:gd name="connsiteY532" fmla="*/ 9205855 h 11091778"/>
              <a:gd name="connsiteX533" fmla="*/ 7989197 w 10286769"/>
              <a:gd name="connsiteY533" fmla="*/ 9243042 h 11091778"/>
              <a:gd name="connsiteX534" fmla="*/ 8022733 w 10286769"/>
              <a:gd name="connsiteY534" fmla="*/ 9260905 h 11091778"/>
              <a:gd name="connsiteX535" fmla="*/ 8027836 w 10286769"/>
              <a:gd name="connsiteY535" fmla="*/ 9222990 h 11091778"/>
              <a:gd name="connsiteX536" fmla="*/ 7992478 w 10286769"/>
              <a:gd name="connsiteY536" fmla="*/ 9205855 h 11091778"/>
              <a:gd name="connsiteX537" fmla="*/ 7748614 w 10286769"/>
              <a:gd name="connsiteY537" fmla="*/ 9419493 h 11091778"/>
              <a:gd name="connsiteX538" fmla="*/ 7750072 w 10286769"/>
              <a:gd name="connsiteY538" fmla="*/ 9438451 h 11091778"/>
              <a:gd name="connsiteX539" fmla="*/ 7749708 w 10286769"/>
              <a:gd name="connsiteY539" fmla="*/ 9438451 h 11091778"/>
              <a:gd name="connsiteX540" fmla="*/ 7762102 w 10286769"/>
              <a:gd name="connsiteY540" fmla="*/ 9449752 h 11091778"/>
              <a:gd name="connsiteX541" fmla="*/ 7761737 w 10286769"/>
              <a:gd name="connsiteY541" fmla="*/ 9430066 h 11091778"/>
              <a:gd name="connsiteX542" fmla="*/ 7748614 w 10286769"/>
              <a:gd name="connsiteY542" fmla="*/ 9419493 h 11091778"/>
              <a:gd name="connsiteX543" fmla="*/ 7707423 w 10286769"/>
              <a:gd name="connsiteY543" fmla="*/ 9448659 h 11091778"/>
              <a:gd name="connsiteX544" fmla="*/ 7708881 w 10286769"/>
              <a:gd name="connsiteY544" fmla="*/ 9459961 h 11091778"/>
              <a:gd name="connsiteX545" fmla="*/ 7708881 w 10286769"/>
              <a:gd name="connsiteY545" fmla="*/ 9459597 h 11091778"/>
              <a:gd name="connsiteX546" fmla="*/ 7715443 w 10286769"/>
              <a:gd name="connsiteY546" fmla="*/ 9466522 h 11091778"/>
              <a:gd name="connsiteX547" fmla="*/ 7714713 w 10286769"/>
              <a:gd name="connsiteY547" fmla="*/ 9455221 h 11091778"/>
              <a:gd name="connsiteX548" fmla="*/ 7707423 w 10286769"/>
              <a:gd name="connsiteY548" fmla="*/ 9448659 h 11091778"/>
              <a:gd name="connsiteX549" fmla="*/ 7919938 w 10286769"/>
              <a:gd name="connsiteY549" fmla="*/ 9248145 h 11091778"/>
              <a:gd name="connsiteX550" fmla="*/ 7918116 w 10286769"/>
              <a:gd name="connsiteY550" fmla="*/ 9282414 h 11091778"/>
              <a:gd name="connsiteX551" fmla="*/ 7947277 w 10286769"/>
              <a:gd name="connsiteY551" fmla="*/ 9299184 h 11091778"/>
              <a:gd name="connsiteX552" fmla="*/ 7950558 w 10286769"/>
              <a:gd name="connsiteY552" fmla="*/ 9263821 h 11091778"/>
              <a:gd name="connsiteX553" fmla="*/ 7950194 w 10286769"/>
              <a:gd name="connsiteY553" fmla="*/ 9264186 h 11091778"/>
              <a:gd name="connsiteX554" fmla="*/ 7919938 w 10286769"/>
              <a:gd name="connsiteY554" fmla="*/ 9248145 h 11091778"/>
              <a:gd name="connsiteX555" fmla="*/ 7854325 w 10286769"/>
              <a:gd name="connsiteY555" fmla="*/ 9286425 h 11091778"/>
              <a:gd name="connsiteX556" fmla="*/ 7853960 w 10286769"/>
              <a:gd name="connsiteY556" fmla="*/ 9310486 h 11091778"/>
              <a:gd name="connsiteX557" fmla="*/ 7853595 w 10286769"/>
              <a:gd name="connsiteY557" fmla="*/ 9310486 h 11091778"/>
              <a:gd name="connsiteX558" fmla="*/ 7879112 w 10286769"/>
              <a:gd name="connsiteY558" fmla="*/ 9326893 h 11091778"/>
              <a:gd name="connsiteX559" fmla="*/ 7880571 w 10286769"/>
              <a:gd name="connsiteY559" fmla="*/ 9302102 h 11091778"/>
              <a:gd name="connsiteX560" fmla="*/ 7854325 w 10286769"/>
              <a:gd name="connsiteY560" fmla="*/ 9286425 h 11091778"/>
              <a:gd name="connsiteX561" fmla="*/ 7795273 w 10286769"/>
              <a:gd name="connsiteY561" fmla="*/ 9315226 h 11091778"/>
              <a:gd name="connsiteX562" fmla="*/ 7796002 w 10286769"/>
              <a:gd name="connsiteY562" fmla="*/ 9341475 h 11091778"/>
              <a:gd name="connsiteX563" fmla="*/ 7816780 w 10286769"/>
              <a:gd name="connsiteY563" fmla="*/ 9356788 h 11091778"/>
              <a:gd name="connsiteX564" fmla="*/ 7816780 w 10286769"/>
              <a:gd name="connsiteY564" fmla="*/ 9356423 h 11091778"/>
              <a:gd name="connsiteX565" fmla="*/ 7817144 w 10286769"/>
              <a:gd name="connsiteY565" fmla="*/ 9329808 h 11091778"/>
              <a:gd name="connsiteX566" fmla="*/ 7795273 w 10286769"/>
              <a:gd name="connsiteY566" fmla="*/ 9315226 h 11091778"/>
              <a:gd name="connsiteX567" fmla="*/ 7743511 w 10286769"/>
              <a:gd name="connsiteY567" fmla="*/ 9348402 h 11091778"/>
              <a:gd name="connsiteX568" fmla="*/ 7744969 w 10286769"/>
              <a:gd name="connsiteY568" fmla="*/ 9369912 h 11091778"/>
              <a:gd name="connsiteX569" fmla="*/ 7760644 w 10286769"/>
              <a:gd name="connsiteY569" fmla="*/ 9382307 h 11091778"/>
              <a:gd name="connsiteX570" fmla="*/ 7760279 w 10286769"/>
              <a:gd name="connsiteY570" fmla="*/ 9360433 h 11091778"/>
              <a:gd name="connsiteX571" fmla="*/ 7743876 w 10286769"/>
              <a:gd name="connsiteY571" fmla="*/ 9348402 h 11091778"/>
              <a:gd name="connsiteX572" fmla="*/ 7699040 w 10286769"/>
              <a:gd name="connsiteY572" fmla="*/ 9379026 h 11091778"/>
              <a:gd name="connsiteX573" fmla="*/ 7700862 w 10286769"/>
              <a:gd name="connsiteY573" fmla="*/ 9393244 h 11091778"/>
              <a:gd name="connsiteX574" fmla="*/ 7711069 w 10286769"/>
              <a:gd name="connsiteY574" fmla="*/ 9402722 h 11091778"/>
              <a:gd name="connsiteX575" fmla="*/ 7709975 w 10286769"/>
              <a:gd name="connsiteY575" fmla="*/ 9388140 h 11091778"/>
              <a:gd name="connsiteX576" fmla="*/ 7699040 w 10286769"/>
              <a:gd name="connsiteY576" fmla="*/ 9379026 h 11091778"/>
              <a:gd name="connsiteX577" fmla="*/ 7662222 w 10286769"/>
              <a:gd name="connsiteY577" fmla="*/ 9407462 h 11091778"/>
              <a:gd name="connsiteX578" fmla="*/ 7663316 w 10286769"/>
              <a:gd name="connsiteY578" fmla="*/ 9413296 h 11091778"/>
              <a:gd name="connsiteX579" fmla="*/ 7666961 w 10286769"/>
              <a:gd name="connsiteY579" fmla="*/ 9417307 h 11091778"/>
              <a:gd name="connsiteX580" fmla="*/ 7666233 w 10286769"/>
              <a:gd name="connsiteY580" fmla="*/ 9411108 h 11091778"/>
              <a:gd name="connsiteX581" fmla="*/ 7662222 w 10286769"/>
              <a:gd name="connsiteY581" fmla="*/ 9407462 h 11091778"/>
              <a:gd name="connsiteX582" fmla="*/ 7924312 w 10286769"/>
              <a:gd name="connsiteY582" fmla="*/ 9172679 h 11091778"/>
              <a:gd name="connsiteX583" fmla="*/ 7922491 w 10286769"/>
              <a:gd name="connsiteY583" fmla="*/ 9207678 h 11091778"/>
              <a:gd name="connsiteX584" fmla="*/ 7954203 w 10286769"/>
              <a:gd name="connsiteY584" fmla="*/ 9224448 h 11091778"/>
              <a:gd name="connsiteX585" fmla="*/ 7957484 w 10286769"/>
              <a:gd name="connsiteY585" fmla="*/ 9188720 h 11091778"/>
              <a:gd name="connsiteX586" fmla="*/ 7924312 w 10286769"/>
              <a:gd name="connsiteY586" fmla="*/ 9172679 h 11091778"/>
              <a:gd name="connsiteX587" fmla="*/ 7855419 w 10286769"/>
              <a:gd name="connsiteY587" fmla="*/ 9212418 h 11091778"/>
              <a:gd name="connsiteX588" fmla="*/ 7855054 w 10286769"/>
              <a:gd name="connsiteY588" fmla="*/ 9244135 h 11091778"/>
              <a:gd name="connsiteX589" fmla="*/ 7883121 w 10286769"/>
              <a:gd name="connsiteY589" fmla="*/ 9260905 h 11091778"/>
              <a:gd name="connsiteX590" fmla="*/ 7884945 w 10286769"/>
              <a:gd name="connsiteY590" fmla="*/ 9228823 h 11091778"/>
              <a:gd name="connsiteX591" fmla="*/ 7884580 w 10286769"/>
              <a:gd name="connsiteY591" fmla="*/ 9228458 h 11091778"/>
              <a:gd name="connsiteX592" fmla="*/ 7855419 w 10286769"/>
              <a:gd name="connsiteY592" fmla="*/ 9212418 h 11091778"/>
              <a:gd name="connsiteX593" fmla="*/ 7793450 w 10286769"/>
              <a:gd name="connsiteY593" fmla="*/ 9249969 h 11091778"/>
              <a:gd name="connsiteX594" fmla="*/ 7794179 w 10286769"/>
              <a:gd name="connsiteY594" fmla="*/ 9270749 h 11091778"/>
              <a:gd name="connsiteX595" fmla="*/ 7817873 w 10286769"/>
              <a:gd name="connsiteY595" fmla="*/ 9286789 h 11091778"/>
              <a:gd name="connsiteX596" fmla="*/ 7818237 w 10286769"/>
              <a:gd name="connsiteY596" fmla="*/ 9286789 h 11091778"/>
              <a:gd name="connsiteX597" fmla="*/ 7818237 w 10286769"/>
              <a:gd name="connsiteY597" fmla="*/ 9264915 h 11091778"/>
              <a:gd name="connsiteX598" fmla="*/ 7793450 w 10286769"/>
              <a:gd name="connsiteY598" fmla="*/ 9249969 h 11091778"/>
              <a:gd name="connsiteX599" fmla="*/ 7738772 w 10286769"/>
              <a:gd name="connsiteY599" fmla="*/ 9276582 h 11091778"/>
              <a:gd name="connsiteX600" fmla="*/ 7738772 w 10286769"/>
              <a:gd name="connsiteY600" fmla="*/ 9276946 h 11091778"/>
              <a:gd name="connsiteX601" fmla="*/ 7738802 w 10286769"/>
              <a:gd name="connsiteY601" fmla="*/ 9276966 h 11091778"/>
              <a:gd name="connsiteX602" fmla="*/ 7740595 w 10286769"/>
              <a:gd name="connsiteY602" fmla="*/ 9299914 h 11091778"/>
              <a:gd name="connsiteX603" fmla="*/ 7759184 w 10286769"/>
              <a:gd name="connsiteY603" fmla="*/ 9313769 h 11091778"/>
              <a:gd name="connsiteX604" fmla="*/ 7758456 w 10286769"/>
              <a:gd name="connsiteY604" fmla="*/ 9290070 h 11091778"/>
              <a:gd name="connsiteX605" fmla="*/ 7738802 w 10286769"/>
              <a:gd name="connsiteY605" fmla="*/ 9276966 h 11091778"/>
              <a:gd name="connsiteX606" fmla="*/ 7690655 w 10286769"/>
              <a:gd name="connsiteY606" fmla="*/ 9309029 h 11091778"/>
              <a:gd name="connsiteX607" fmla="*/ 7692843 w 10286769"/>
              <a:gd name="connsiteY607" fmla="*/ 9326163 h 11091778"/>
              <a:gd name="connsiteX608" fmla="*/ 7706330 w 10286769"/>
              <a:gd name="connsiteY608" fmla="*/ 9337465 h 11091778"/>
              <a:gd name="connsiteX609" fmla="*/ 7705236 w 10286769"/>
              <a:gd name="connsiteY609" fmla="*/ 9319965 h 11091778"/>
              <a:gd name="connsiteX610" fmla="*/ 7691020 w 10286769"/>
              <a:gd name="connsiteY610" fmla="*/ 9309029 h 11091778"/>
              <a:gd name="connsiteX611" fmla="*/ 7650559 w 10286769"/>
              <a:gd name="connsiteY611" fmla="*/ 9338194 h 11091778"/>
              <a:gd name="connsiteX612" fmla="*/ 7652380 w 10286769"/>
              <a:gd name="connsiteY612" fmla="*/ 9348402 h 11091778"/>
              <a:gd name="connsiteX613" fmla="*/ 7652016 w 10286769"/>
              <a:gd name="connsiteY613" fmla="*/ 9348402 h 11091778"/>
              <a:gd name="connsiteX614" fmla="*/ 7659307 w 10286769"/>
              <a:gd name="connsiteY614" fmla="*/ 9355329 h 11091778"/>
              <a:gd name="connsiteX615" fmla="*/ 7658213 w 10286769"/>
              <a:gd name="connsiteY615" fmla="*/ 9344756 h 11091778"/>
              <a:gd name="connsiteX616" fmla="*/ 7650559 w 10286769"/>
              <a:gd name="connsiteY616" fmla="*/ 9338194 h 11091778"/>
              <a:gd name="connsiteX617" fmla="*/ 7855782 w 10286769"/>
              <a:gd name="connsiteY617" fmla="*/ 9138774 h 11091778"/>
              <a:gd name="connsiteX618" fmla="*/ 7855782 w 10286769"/>
              <a:gd name="connsiteY618" fmla="*/ 9171221 h 11091778"/>
              <a:gd name="connsiteX619" fmla="*/ 7886767 w 10286769"/>
              <a:gd name="connsiteY619" fmla="*/ 9188356 h 11091778"/>
              <a:gd name="connsiteX620" fmla="*/ 7888225 w 10286769"/>
              <a:gd name="connsiteY620" fmla="*/ 9155180 h 11091778"/>
              <a:gd name="connsiteX621" fmla="*/ 7855782 w 10286769"/>
              <a:gd name="connsiteY621" fmla="*/ 9138774 h 11091778"/>
              <a:gd name="connsiteX622" fmla="*/ 7791263 w 10286769"/>
              <a:gd name="connsiteY622" fmla="*/ 9177418 h 11091778"/>
              <a:gd name="connsiteX623" fmla="*/ 7792356 w 10286769"/>
              <a:gd name="connsiteY623" fmla="*/ 9206585 h 11091778"/>
              <a:gd name="connsiteX624" fmla="*/ 7818967 w 10286769"/>
              <a:gd name="connsiteY624" fmla="*/ 9222625 h 11091778"/>
              <a:gd name="connsiteX625" fmla="*/ 7818967 w 10286769"/>
              <a:gd name="connsiteY625" fmla="*/ 9192730 h 11091778"/>
              <a:gd name="connsiteX626" fmla="*/ 7791263 w 10286769"/>
              <a:gd name="connsiteY626" fmla="*/ 9177418 h 11091778"/>
              <a:gd name="connsiteX627" fmla="*/ 7733669 w 10286769"/>
              <a:gd name="connsiteY627" fmla="*/ 9213146 h 11091778"/>
              <a:gd name="connsiteX628" fmla="*/ 7735127 w 10286769"/>
              <a:gd name="connsiteY628" fmla="*/ 9231010 h 11091778"/>
              <a:gd name="connsiteX629" fmla="*/ 7756998 w 10286769"/>
              <a:gd name="connsiteY629" fmla="*/ 9245593 h 11091778"/>
              <a:gd name="connsiteX630" fmla="*/ 7756634 w 10286769"/>
              <a:gd name="connsiteY630" fmla="*/ 9227365 h 11091778"/>
              <a:gd name="connsiteX631" fmla="*/ 7734033 w 10286769"/>
              <a:gd name="connsiteY631" fmla="*/ 9213146 h 11091778"/>
              <a:gd name="connsiteX632" fmla="*/ 7682636 w 10286769"/>
              <a:gd name="connsiteY632" fmla="*/ 9239031 h 11091778"/>
              <a:gd name="connsiteX633" fmla="*/ 7682636 w 10286769"/>
              <a:gd name="connsiteY633" fmla="*/ 9239395 h 11091778"/>
              <a:gd name="connsiteX634" fmla="*/ 7684824 w 10286769"/>
              <a:gd name="connsiteY634" fmla="*/ 9258353 h 11091778"/>
              <a:gd name="connsiteX635" fmla="*/ 7701591 w 10286769"/>
              <a:gd name="connsiteY635" fmla="*/ 9271114 h 11091778"/>
              <a:gd name="connsiteX636" fmla="*/ 7700133 w 10286769"/>
              <a:gd name="connsiteY636" fmla="*/ 9251062 h 11091778"/>
              <a:gd name="connsiteX637" fmla="*/ 7682636 w 10286769"/>
              <a:gd name="connsiteY637" fmla="*/ 9239031 h 11091778"/>
              <a:gd name="connsiteX638" fmla="*/ 7638894 w 10286769"/>
              <a:gd name="connsiteY638" fmla="*/ 9268926 h 11091778"/>
              <a:gd name="connsiteX639" fmla="*/ 7641081 w 10286769"/>
              <a:gd name="connsiteY639" fmla="*/ 9282414 h 11091778"/>
              <a:gd name="connsiteX640" fmla="*/ 7652016 w 10286769"/>
              <a:gd name="connsiteY640" fmla="*/ 9291529 h 11091778"/>
              <a:gd name="connsiteX641" fmla="*/ 7650194 w 10286769"/>
              <a:gd name="connsiteY641" fmla="*/ 9277675 h 11091778"/>
              <a:gd name="connsiteX642" fmla="*/ 7638894 w 10286769"/>
              <a:gd name="connsiteY642" fmla="*/ 9268926 h 11091778"/>
              <a:gd name="connsiteX643" fmla="*/ 7603535 w 10286769"/>
              <a:gd name="connsiteY643" fmla="*/ 9298456 h 11091778"/>
              <a:gd name="connsiteX644" fmla="*/ 7604264 w 10286769"/>
              <a:gd name="connsiteY644" fmla="*/ 9302466 h 11091778"/>
              <a:gd name="connsiteX645" fmla="*/ 7608274 w 10286769"/>
              <a:gd name="connsiteY645" fmla="*/ 9306477 h 11091778"/>
              <a:gd name="connsiteX646" fmla="*/ 7607544 w 10286769"/>
              <a:gd name="connsiteY646" fmla="*/ 9302102 h 11091778"/>
              <a:gd name="connsiteX647" fmla="*/ 7603535 w 10286769"/>
              <a:gd name="connsiteY647" fmla="*/ 9298456 h 11091778"/>
              <a:gd name="connsiteX648" fmla="*/ 7789076 w 10286769"/>
              <a:gd name="connsiteY648" fmla="*/ 9104504 h 11091778"/>
              <a:gd name="connsiteX649" fmla="*/ 7790170 w 10286769"/>
              <a:gd name="connsiteY649" fmla="*/ 9134764 h 11091778"/>
              <a:gd name="connsiteX650" fmla="*/ 7819695 w 10286769"/>
              <a:gd name="connsiteY650" fmla="*/ 9151169 h 11091778"/>
              <a:gd name="connsiteX651" fmla="*/ 7819695 w 10286769"/>
              <a:gd name="connsiteY651" fmla="*/ 9120181 h 11091778"/>
              <a:gd name="connsiteX652" fmla="*/ 7789076 w 10286769"/>
              <a:gd name="connsiteY652" fmla="*/ 9104504 h 11091778"/>
              <a:gd name="connsiteX653" fmla="*/ 7728565 w 10286769"/>
              <a:gd name="connsiteY653" fmla="*/ 9142055 h 11091778"/>
              <a:gd name="connsiteX654" fmla="*/ 7728201 w 10286769"/>
              <a:gd name="connsiteY654" fmla="*/ 9142420 h 11091778"/>
              <a:gd name="connsiteX655" fmla="*/ 7730024 w 10286769"/>
              <a:gd name="connsiteY655" fmla="*/ 9168304 h 11091778"/>
              <a:gd name="connsiteX656" fmla="*/ 7754811 w 10286769"/>
              <a:gd name="connsiteY656" fmla="*/ 9183616 h 11091778"/>
              <a:gd name="connsiteX657" fmla="*/ 7754082 w 10286769"/>
              <a:gd name="connsiteY657" fmla="*/ 9157002 h 11091778"/>
              <a:gd name="connsiteX658" fmla="*/ 7728565 w 10286769"/>
              <a:gd name="connsiteY658" fmla="*/ 9142055 h 11091778"/>
              <a:gd name="connsiteX659" fmla="*/ 7674981 w 10286769"/>
              <a:gd name="connsiteY659" fmla="*/ 9175961 h 11091778"/>
              <a:gd name="connsiteX660" fmla="*/ 7676804 w 10286769"/>
              <a:gd name="connsiteY660" fmla="*/ 9190179 h 11091778"/>
              <a:gd name="connsiteX661" fmla="*/ 7696852 w 10286769"/>
              <a:gd name="connsiteY661" fmla="*/ 9204397 h 11091778"/>
              <a:gd name="connsiteX662" fmla="*/ 7695759 w 10286769"/>
              <a:gd name="connsiteY662" fmla="*/ 9188720 h 11091778"/>
              <a:gd name="connsiteX663" fmla="*/ 7674981 w 10286769"/>
              <a:gd name="connsiteY663" fmla="*/ 9175961 h 11091778"/>
              <a:gd name="connsiteX664" fmla="*/ 7627228 w 10286769"/>
              <a:gd name="connsiteY664" fmla="*/ 9200386 h 11091778"/>
              <a:gd name="connsiteX665" fmla="*/ 7629781 w 10286769"/>
              <a:gd name="connsiteY665" fmla="*/ 9216428 h 11091778"/>
              <a:gd name="connsiteX666" fmla="*/ 7643996 w 10286769"/>
              <a:gd name="connsiteY666" fmla="*/ 9227365 h 11091778"/>
              <a:gd name="connsiteX667" fmla="*/ 7642174 w 10286769"/>
              <a:gd name="connsiteY667" fmla="*/ 9210960 h 11091778"/>
              <a:gd name="connsiteX668" fmla="*/ 7627228 w 10286769"/>
              <a:gd name="connsiteY668" fmla="*/ 9200386 h 11091778"/>
              <a:gd name="connsiteX669" fmla="*/ 7588225 w 10286769"/>
              <a:gd name="connsiteY669" fmla="*/ 9229916 h 11091778"/>
              <a:gd name="connsiteX670" fmla="*/ 7590034 w 10286769"/>
              <a:gd name="connsiteY670" fmla="*/ 9238240 h 11091778"/>
              <a:gd name="connsiteX671" fmla="*/ 7589683 w 10286769"/>
              <a:gd name="connsiteY671" fmla="*/ 9237937 h 11091778"/>
              <a:gd name="connsiteX672" fmla="*/ 7590048 w 10286769"/>
              <a:gd name="connsiteY672" fmla="*/ 9238302 h 11091778"/>
              <a:gd name="connsiteX673" fmla="*/ 7590034 w 10286769"/>
              <a:gd name="connsiteY673" fmla="*/ 9238240 h 11091778"/>
              <a:gd name="connsiteX674" fmla="*/ 7597703 w 10286769"/>
              <a:gd name="connsiteY674" fmla="*/ 9244865 h 11091778"/>
              <a:gd name="connsiteX675" fmla="*/ 7596244 w 10286769"/>
              <a:gd name="connsiteY675" fmla="*/ 9236115 h 11091778"/>
              <a:gd name="connsiteX676" fmla="*/ 7588225 w 10286769"/>
              <a:gd name="connsiteY676" fmla="*/ 9229916 h 11091778"/>
              <a:gd name="connsiteX677" fmla="*/ 7723097 w 10286769"/>
              <a:gd name="connsiteY677" fmla="*/ 9070964 h 11091778"/>
              <a:gd name="connsiteX678" fmla="*/ 7725285 w 10286769"/>
              <a:gd name="connsiteY678" fmla="*/ 9097942 h 11091778"/>
              <a:gd name="connsiteX679" fmla="*/ 7724919 w 10286769"/>
              <a:gd name="connsiteY679" fmla="*/ 9097942 h 11091778"/>
              <a:gd name="connsiteX680" fmla="*/ 7752624 w 10286769"/>
              <a:gd name="connsiteY680" fmla="*/ 9113983 h 11091778"/>
              <a:gd name="connsiteX681" fmla="*/ 7751896 w 10286769"/>
              <a:gd name="connsiteY681" fmla="*/ 9085912 h 11091778"/>
              <a:gd name="connsiteX682" fmla="*/ 7723097 w 10286769"/>
              <a:gd name="connsiteY682" fmla="*/ 9070964 h 11091778"/>
              <a:gd name="connsiteX683" fmla="*/ 7666598 w 10286769"/>
              <a:gd name="connsiteY683" fmla="*/ 9105963 h 11091778"/>
              <a:gd name="connsiteX684" fmla="*/ 7666598 w 10286769"/>
              <a:gd name="connsiteY684" fmla="*/ 9106327 h 11091778"/>
              <a:gd name="connsiteX685" fmla="*/ 7669513 w 10286769"/>
              <a:gd name="connsiteY685" fmla="*/ 9129660 h 11091778"/>
              <a:gd name="connsiteX686" fmla="*/ 7692478 w 10286769"/>
              <a:gd name="connsiteY686" fmla="*/ 9143878 h 11091778"/>
              <a:gd name="connsiteX687" fmla="*/ 7690655 w 10286769"/>
              <a:gd name="connsiteY687" fmla="*/ 9119817 h 11091778"/>
              <a:gd name="connsiteX688" fmla="*/ 7666598 w 10286769"/>
              <a:gd name="connsiteY688" fmla="*/ 9105963 h 11091778"/>
              <a:gd name="connsiteX689" fmla="*/ 7617022 w 10286769"/>
              <a:gd name="connsiteY689" fmla="*/ 9139139 h 11091778"/>
              <a:gd name="connsiteX690" fmla="*/ 7617022 w 10286769"/>
              <a:gd name="connsiteY690" fmla="*/ 9139504 h 11091778"/>
              <a:gd name="connsiteX691" fmla="*/ 7618844 w 10286769"/>
              <a:gd name="connsiteY691" fmla="*/ 9149711 h 11091778"/>
              <a:gd name="connsiteX692" fmla="*/ 7636706 w 10286769"/>
              <a:gd name="connsiteY692" fmla="*/ 9162107 h 11091778"/>
              <a:gd name="connsiteX693" fmla="*/ 7635248 w 10286769"/>
              <a:gd name="connsiteY693" fmla="*/ 9151169 h 11091778"/>
              <a:gd name="connsiteX694" fmla="*/ 7617022 w 10286769"/>
              <a:gd name="connsiteY694" fmla="*/ 9139139 h 11091778"/>
              <a:gd name="connsiteX695" fmla="*/ 7573279 w 10286769"/>
              <a:gd name="connsiteY695" fmla="*/ 9162107 h 11091778"/>
              <a:gd name="connsiteX696" fmla="*/ 7575832 w 10286769"/>
              <a:gd name="connsiteY696" fmla="*/ 9173772 h 11091778"/>
              <a:gd name="connsiteX697" fmla="*/ 7575832 w 10286769"/>
              <a:gd name="connsiteY697" fmla="*/ 9173409 h 11091778"/>
              <a:gd name="connsiteX698" fmla="*/ 7587496 w 10286769"/>
              <a:gd name="connsiteY698" fmla="*/ 9182886 h 11091778"/>
              <a:gd name="connsiteX699" fmla="*/ 7585309 w 10286769"/>
              <a:gd name="connsiteY699" fmla="*/ 9170491 h 11091778"/>
              <a:gd name="connsiteX700" fmla="*/ 7573279 w 10286769"/>
              <a:gd name="connsiteY700" fmla="*/ 9162107 h 11091778"/>
              <a:gd name="connsiteX701" fmla="*/ 7537557 w 10286769"/>
              <a:gd name="connsiteY701" fmla="*/ 9190179 h 11091778"/>
              <a:gd name="connsiteX702" fmla="*/ 7538650 w 10286769"/>
              <a:gd name="connsiteY702" fmla="*/ 9193460 h 11091778"/>
              <a:gd name="connsiteX703" fmla="*/ 7538285 w 10286769"/>
              <a:gd name="connsiteY703" fmla="*/ 9193825 h 11091778"/>
              <a:gd name="connsiteX704" fmla="*/ 7543388 w 10286769"/>
              <a:gd name="connsiteY704" fmla="*/ 9198199 h 11091778"/>
              <a:gd name="connsiteX705" fmla="*/ 7542660 w 10286769"/>
              <a:gd name="connsiteY705" fmla="*/ 9194553 h 11091778"/>
              <a:gd name="connsiteX706" fmla="*/ 7537557 w 10286769"/>
              <a:gd name="connsiteY706" fmla="*/ 9190179 h 11091778"/>
              <a:gd name="connsiteX707" fmla="*/ 7658213 w 10286769"/>
              <a:gd name="connsiteY707" fmla="*/ 9035965 h 11091778"/>
              <a:gd name="connsiteX708" fmla="*/ 7661129 w 10286769"/>
              <a:gd name="connsiteY708" fmla="*/ 9060757 h 11091778"/>
              <a:gd name="connsiteX709" fmla="*/ 7687010 w 10286769"/>
              <a:gd name="connsiteY709" fmla="*/ 9075704 h 11091778"/>
              <a:gd name="connsiteX710" fmla="*/ 7685187 w 10286769"/>
              <a:gd name="connsiteY710" fmla="*/ 9050549 h 11091778"/>
              <a:gd name="connsiteX711" fmla="*/ 7658213 w 10286769"/>
              <a:gd name="connsiteY711" fmla="*/ 9035965 h 11091778"/>
              <a:gd name="connsiteX712" fmla="*/ 7605722 w 10286769"/>
              <a:gd name="connsiteY712" fmla="*/ 9070599 h 11091778"/>
              <a:gd name="connsiteX713" fmla="*/ 7609002 w 10286769"/>
              <a:gd name="connsiteY713" fmla="*/ 9090287 h 11091778"/>
              <a:gd name="connsiteX714" fmla="*/ 7629781 w 10286769"/>
              <a:gd name="connsiteY714" fmla="*/ 9103775 h 11091778"/>
              <a:gd name="connsiteX715" fmla="*/ 7627228 w 10286769"/>
              <a:gd name="connsiteY715" fmla="*/ 9083360 h 11091778"/>
              <a:gd name="connsiteX716" fmla="*/ 7605722 w 10286769"/>
              <a:gd name="connsiteY716" fmla="*/ 9070599 h 11091778"/>
              <a:gd name="connsiteX717" fmla="*/ 7560157 w 10286769"/>
              <a:gd name="connsiteY717" fmla="*/ 9101952 h 11091778"/>
              <a:gd name="connsiteX718" fmla="*/ 7561614 w 10286769"/>
              <a:gd name="connsiteY718" fmla="*/ 9108879 h 11091778"/>
              <a:gd name="connsiteX719" fmla="*/ 7561614 w 10286769"/>
              <a:gd name="connsiteY719" fmla="*/ 9109244 h 11091778"/>
              <a:gd name="connsiteX720" fmla="*/ 7576925 w 10286769"/>
              <a:gd name="connsiteY720" fmla="*/ 9120181 h 11091778"/>
              <a:gd name="connsiteX721" fmla="*/ 7575468 w 10286769"/>
              <a:gd name="connsiteY721" fmla="*/ 9112161 h 11091778"/>
              <a:gd name="connsiteX722" fmla="*/ 7560157 w 10286769"/>
              <a:gd name="connsiteY722" fmla="*/ 9101952 h 11091778"/>
              <a:gd name="connsiteX723" fmla="*/ 7519696 w 10286769"/>
              <a:gd name="connsiteY723" fmla="*/ 9123097 h 11091778"/>
              <a:gd name="connsiteX724" fmla="*/ 7521518 w 10286769"/>
              <a:gd name="connsiteY724" fmla="*/ 9130025 h 11091778"/>
              <a:gd name="connsiteX725" fmla="*/ 7530631 w 10286769"/>
              <a:gd name="connsiteY725" fmla="*/ 9137316 h 11091778"/>
              <a:gd name="connsiteX726" fmla="*/ 7529172 w 10286769"/>
              <a:gd name="connsiteY726" fmla="*/ 9130025 h 11091778"/>
              <a:gd name="connsiteX727" fmla="*/ 7519696 w 10286769"/>
              <a:gd name="connsiteY727" fmla="*/ 9123097 h 11091778"/>
              <a:gd name="connsiteX728" fmla="*/ 7593694 w 10286769"/>
              <a:gd name="connsiteY728" fmla="*/ 9002060 h 11091778"/>
              <a:gd name="connsiteX729" fmla="*/ 7597338 w 10286769"/>
              <a:gd name="connsiteY729" fmla="*/ 9023206 h 11091778"/>
              <a:gd name="connsiteX730" fmla="*/ 7621397 w 10286769"/>
              <a:gd name="connsiteY730" fmla="*/ 9037789 h 11091778"/>
              <a:gd name="connsiteX731" fmla="*/ 7618480 w 10286769"/>
              <a:gd name="connsiteY731" fmla="*/ 9015185 h 11091778"/>
              <a:gd name="connsiteX732" fmla="*/ 7593694 w 10286769"/>
              <a:gd name="connsiteY732" fmla="*/ 9002060 h 11091778"/>
              <a:gd name="connsiteX733" fmla="*/ 7545212 w 10286769"/>
              <a:gd name="connsiteY733" fmla="*/ 9033778 h 11091778"/>
              <a:gd name="connsiteX734" fmla="*/ 7545212 w 10286769"/>
              <a:gd name="connsiteY734" fmla="*/ 9034143 h 11091778"/>
              <a:gd name="connsiteX735" fmla="*/ 7545304 w 10286769"/>
              <a:gd name="connsiteY735" fmla="*/ 9034197 h 11091778"/>
              <a:gd name="connsiteX736" fmla="*/ 7548858 w 10286769"/>
              <a:gd name="connsiteY736" fmla="*/ 9050549 h 11091778"/>
              <a:gd name="connsiteX737" fmla="*/ 7567084 w 10286769"/>
              <a:gd name="connsiteY737" fmla="*/ 9062580 h 11091778"/>
              <a:gd name="connsiteX738" fmla="*/ 7565989 w 10286769"/>
              <a:gd name="connsiteY738" fmla="*/ 9056381 h 11091778"/>
              <a:gd name="connsiteX739" fmla="*/ 7564167 w 10286769"/>
              <a:gd name="connsiteY739" fmla="*/ 9045445 h 11091778"/>
              <a:gd name="connsiteX740" fmla="*/ 7545304 w 10286769"/>
              <a:gd name="connsiteY740" fmla="*/ 9034197 h 11091778"/>
              <a:gd name="connsiteX741" fmla="*/ 7504021 w 10286769"/>
              <a:gd name="connsiteY741" fmla="*/ 9065131 h 11091778"/>
              <a:gd name="connsiteX742" fmla="*/ 7504385 w 10286769"/>
              <a:gd name="connsiteY742" fmla="*/ 9066590 h 11091778"/>
              <a:gd name="connsiteX743" fmla="*/ 7517508 w 10286769"/>
              <a:gd name="connsiteY743" fmla="*/ 9076067 h 11091778"/>
              <a:gd name="connsiteX744" fmla="*/ 7516779 w 10286769"/>
              <a:gd name="connsiteY744" fmla="*/ 9073516 h 11091778"/>
              <a:gd name="connsiteX745" fmla="*/ 7504021 w 10286769"/>
              <a:gd name="connsiteY745" fmla="*/ 9065131 h 11091778"/>
              <a:gd name="connsiteX746" fmla="*/ 7467933 w 10286769"/>
              <a:gd name="connsiteY746" fmla="*/ 9085183 h 11091778"/>
              <a:gd name="connsiteX747" fmla="*/ 7468663 w 10286769"/>
              <a:gd name="connsiteY747" fmla="*/ 9087734 h 11091778"/>
              <a:gd name="connsiteX748" fmla="*/ 7469026 w 10286769"/>
              <a:gd name="connsiteY748" fmla="*/ 9087734 h 11091778"/>
              <a:gd name="connsiteX749" fmla="*/ 7473401 w 10286769"/>
              <a:gd name="connsiteY749" fmla="*/ 9091380 h 11091778"/>
              <a:gd name="connsiteX750" fmla="*/ 7472673 w 10286769"/>
              <a:gd name="connsiteY750" fmla="*/ 9088463 h 11091778"/>
              <a:gd name="connsiteX751" fmla="*/ 7467933 w 10286769"/>
              <a:gd name="connsiteY751" fmla="*/ 9085183 h 11091778"/>
              <a:gd name="connsiteX752" fmla="*/ 7530995 w 10286769"/>
              <a:gd name="connsiteY752" fmla="*/ 8966333 h 11091778"/>
              <a:gd name="connsiteX753" fmla="*/ 7530631 w 10286769"/>
              <a:gd name="connsiteY753" fmla="*/ 8966697 h 11091778"/>
              <a:gd name="connsiteX754" fmla="*/ 7531133 w 10286769"/>
              <a:gd name="connsiteY754" fmla="*/ 8966972 h 11091778"/>
              <a:gd name="connsiteX755" fmla="*/ 7535005 w 10286769"/>
              <a:gd name="connsiteY755" fmla="*/ 8984925 h 11091778"/>
              <a:gd name="connsiteX756" fmla="*/ 7556511 w 10286769"/>
              <a:gd name="connsiteY756" fmla="*/ 8998050 h 11091778"/>
              <a:gd name="connsiteX757" fmla="*/ 7553231 w 10286769"/>
              <a:gd name="connsiteY757" fmla="*/ 8979092 h 11091778"/>
              <a:gd name="connsiteX758" fmla="*/ 7531133 w 10286769"/>
              <a:gd name="connsiteY758" fmla="*/ 8966972 h 11091778"/>
              <a:gd name="connsiteX759" fmla="*/ 7485795 w 10286769"/>
              <a:gd name="connsiteY759" fmla="*/ 8998050 h 11091778"/>
              <a:gd name="connsiteX760" fmla="*/ 7485795 w 10286769"/>
              <a:gd name="connsiteY760" fmla="*/ 8998415 h 11091778"/>
              <a:gd name="connsiteX761" fmla="*/ 7485906 w 10286769"/>
              <a:gd name="connsiteY761" fmla="*/ 8998481 h 11091778"/>
              <a:gd name="connsiteX762" fmla="*/ 7489075 w 10286769"/>
              <a:gd name="connsiteY762" fmla="*/ 9010809 h 11091778"/>
              <a:gd name="connsiteX763" fmla="*/ 7505115 w 10286769"/>
              <a:gd name="connsiteY763" fmla="*/ 9021748 h 11091778"/>
              <a:gd name="connsiteX764" fmla="*/ 7502198 w 10286769"/>
              <a:gd name="connsiteY764" fmla="*/ 9008259 h 11091778"/>
              <a:gd name="connsiteX765" fmla="*/ 7485906 w 10286769"/>
              <a:gd name="connsiteY765" fmla="*/ 8998481 h 11091778"/>
              <a:gd name="connsiteX766" fmla="*/ 7468298 w 10286769"/>
              <a:gd name="connsiteY766" fmla="*/ 8932063 h 11091778"/>
              <a:gd name="connsiteX767" fmla="*/ 7472308 w 10286769"/>
              <a:gd name="connsiteY767" fmla="*/ 8947010 h 11091778"/>
              <a:gd name="connsiteX768" fmla="*/ 7491992 w 10286769"/>
              <a:gd name="connsiteY768" fmla="*/ 8959407 h 11091778"/>
              <a:gd name="connsiteX769" fmla="*/ 7488347 w 10286769"/>
              <a:gd name="connsiteY769" fmla="*/ 8943001 h 11091778"/>
              <a:gd name="connsiteX770" fmla="*/ 7488347 w 10286769"/>
              <a:gd name="connsiteY770" fmla="*/ 8943365 h 11091778"/>
              <a:gd name="connsiteX771" fmla="*/ 7468298 w 10286769"/>
              <a:gd name="connsiteY771" fmla="*/ 8932063 h 11091778"/>
              <a:gd name="connsiteX772" fmla="*/ 7427836 w 10286769"/>
              <a:gd name="connsiteY772" fmla="*/ 8962322 h 11091778"/>
              <a:gd name="connsiteX773" fmla="*/ 7430753 w 10286769"/>
              <a:gd name="connsiteY773" fmla="*/ 8971071 h 11091778"/>
              <a:gd name="connsiteX774" fmla="*/ 7430753 w 10286769"/>
              <a:gd name="connsiteY774" fmla="*/ 8971436 h 11091778"/>
              <a:gd name="connsiteX775" fmla="*/ 7442781 w 10286769"/>
              <a:gd name="connsiteY775" fmla="*/ 8979822 h 11091778"/>
              <a:gd name="connsiteX776" fmla="*/ 7440230 w 10286769"/>
              <a:gd name="connsiteY776" fmla="*/ 8970343 h 11091778"/>
              <a:gd name="connsiteX777" fmla="*/ 7427836 w 10286769"/>
              <a:gd name="connsiteY777" fmla="*/ 8962322 h 11091778"/>
              <a:gd name="connsiteX778" fmla="*/ 7407059 w 10286769"/>
              <a:gd name="connsiteY778" fmla="*/ 8896700 h 11091778"/>
              <a:gd name="connsiteX779" fmla="*/ 7410704 w 10286769"/>
              <a:gd name="connsiteY779" fmla="*/ 8908002 h 11091778"/>
              <a:gd name="connsiteX780" fmla="*/ 7427108 w 10286769"/>
              <a:gd name="connsiteY780" fmla="*/ 8918210 h 11091778"/>
              <a:gd name="connsiteX781" fmla="*/ 7423826 w 10286769"/>
              <a:gd name="connsiteY781" fmla="*/ 8906543 h 11091778"/>
              <a:gd name="connsiteX782" fmla="*/ 7407059 w 10286769"/>
              <a:gd name="connsiteY782" fmla="*/ 8896700 h 11091778"/>
              <a:gd name="connsiteX783" fmla="*/ 7372064 w 10286769"/>
              <a:gd name="connsiteY783" fmla="*/ 8926959 h 11091778"/>
              <a:gd name="connsiteX784" fmla="*/ 7373887 w 10286769"/>
              <a:gd name="connsiteY784" fmla="*/ 8931699 h 11091778"/>
              <a:gd name="connsiteX785" fmla="*/ 7373887 w 10286769"/>
              <a:gd name="connsiteY785" fmla="*/ 8931334 h 11091778"/>
              <a:gd name="connsiteX786" fmla="*/ 7381543 w 10286769"/>
              <a:gd name="connsiteY786" fmla="*/ 8936802 h 11091778"/>
              <a:gd name="connsiteX787" fmla="*/ 7379720 w 10286769"/>
              <a:gd name="connsiteY787" fmla="*/ 8931699 h 11091778"/>
              <a:gd name="connsiteX788" fmla="*/ 7372064 w 10286769"/>
              <a:gd name="connsiteY788" fmla="*/ 8926959 h 11091778"/>
              <a:gd name="connsiteX789" fmla="*/ 7348006 w 10286769"/>
              <a:gd name="connsiteY789" fmla="*/ 8862066 h 11091778"/>
              <a:gd name="connsiteX790" fmla="*/ 7350923 w 10286769"/>
              <a:gd name="connsiteY790" fmla="*/ 8870086 h 11091778"/>
              <a:gd name="connsiteX791" fmla="*/ 7350558 w 10286769"/>
              <a:gd name="connsiteY791" fmla="*/ 8870086 h 11091778"/>
              <a:gd name="connsiteX792" fmla="*/ 7362587 w 10286769"/>
              <a:gd name="connsiteY792" fmla="*/ 8877742 h 11091778"/>
              <a:gd name="connsiteX793" fmla="*/ 7360036 w 10286769"/>
              <a:gd name="connsiteY793" fmla="*/ 8869358 h 11091778"/>
              <a:gd name="connsiteX794" fmla="*/ 7348006 w 10286769"/>
              <a:gd name="connsiteY794" fmla="*/ 8862066 h 11091778"/>
              <a:gd name="connsiteX795" fmla="*/ 7289683 w 10286769"/>
              <a:gd name="connsiteY795" fmla="*/ 8828161 h 11091778"/>
              <a:gd name="connsiteX796" fmla="*/ 7290777 w 10286769"/>
              <a:gd name="connsiteY796" fmla="*/ 8830714 h 11091778"/>
              <a:gd name="connsiteX797" fmla="*/ 7299160 w 10286769"/>
              <a:gd name="connsiteY797" fmla="*/ 8836182 h 11091778"/>
              <a:gd name="connsiteX798" fmla="*/ 7298067 w 10286769"/>
              <a:gd name="connsiteY798" fmla="*/ 8833264 h 11091778"/>
              <a:gd name="connsiteX799" fmla="*/ 7289683 w 10286769"/>
              <a:gd name="connsiteY799" fmla="*/ 8828161 h 11091778"/>
              <a:gd name="connsiteX800" fmla="*/ 6137070 w 10286769"/>
              <a:gd name="connsiteY800" fmla="*/ 1885283 h 11091778"/>
              <a:gd name="connsiteX801" fmla="*/ 6640836 w 10286769"/>
              <a:gd name="connsiteY801" fmla="*/ 2089443 h 11091778"/>
              <a:gd name="connsiteX802" fmla="*/ 7455540 w 10286769"/>
              <a:gd name="connsiteY802" fmla="*/ 2933788 h 11091778"/>
              <a:gd name="connsiteX803" fmla="*/ 8165989 w 10286769"/>
              <a:gd name="connsiteY803" fmla="*/ 5512392 h 11091778"/>
              <a:gd name="connsiteX804" fmla="*/ 8167447 w 10286769"/>
              <a:gd name="connsiteY804" fmla="*/ 8157351 h 11091778"/>
              <a:gd name="connsiteX805" fmla="*/ 8067570 w 10286769"/>
              <a:gd name="connsiteY805" fmla="*/ 9201481 h 11091778"/>
              <a:gd name="connsiteX806" fmla="*/ 8104385 w 10286769"/>
              <a:gd name="connsiteY806" fmla="*/ 9218616 h 11091778"/>
              <a:gd name="connsiteX807" fmla="*/ 8104750 w 10286769"/>
              <a:gd name="connsiteY807" fmla="*/ 9218616 h 11091778"/>
              <a:gd name="connsiteX808" fmla="*/ 8239259 w 10286769"/>
              <a:gd name="connsiteY808" fmla="*/ 8186152 h 11091778"/>
              <a:gd name="connsiteX809" fmla="*/ 8299039 w 10286769"/>
              <a:gd name="connsiteY809" fmla="*/ 5532080 h 11091778"/>
              <a:gd name="connsiteX810" fmla="*/ 7603900 w 10286769"/>
              <a:gd name="connsiteY810" fmla="*/ 2967693 h 11091778"/>
              <a:gd name="connsiteX811" fmla="*/ 6795758 w 10286769"/>
              <a:gd name="connsiteY811" fmla="*/ 2138295 h 11091778"/>
              <a:gd name="connsiteX812" fmla="*/ 6137070 w 10286769"/>
              <a:gd name="connsiteY812" fmla="*/ 1885283 h 11091778"/>
              <a:gd name="connsiteX813" fmla="*/ 6052137 w 10286769"/>
              <a:gd name="connsiteY813" fmla="*/ 1906429 h 11091778"/>
              <a:gd name="connsiteX814" fmla="*/ 6467324 w 10286769"/>
              <a:gd name="connsiteY814" fmla="*/ 2071943 h 11091778"/>
              <a:gd name="connsiteX815" fmla="*/ 7275831 w 10286769"/>
              <a:gd name="connsiteY815" fmla="*/ 2918839 h 11091778"/>
              <a:gd name="connsiteX816" fmla="*/ 7995759 w 10286769"/>
              <a:gd name="connsiteY816" fmla="*/ 5494529 h 11091778"/>
              <a:gd name="connsiteX817" fmla="*/ 7995394 w 10286769"/>
              <a:gd name="connsiteY817" fmla="*/ 5494529 h 11091778"/>
              <a:gd name="connsiteX818" fmla="*/ 8058457 w 10286769"/>
              <a:gd name="connsiteY818" fmla="*/ 8124905 h 11091778"/>
              <a:gd name="connsiteX819" fmla="*/ 7995394 w 10286769"/>
              <a:gd name="connsiteY819" fmla="*/ 9166846 h 11091778"/>
              <a:gd name="connsiteX820" fmla="*/ 8032211 w 10286769"/>
              <a:gd name="connsiteY820" fmla="*/ 9184711 h 11091778"/>
              <a:gd name="connsiteX821" fmla="*/ 8130267 w 10286769"/>
              <a:gd name="connsiteY821" fmla="*/ 8154800 h 11091778"/>
              <a:gd name="connsiteX822" fmla="*/ 8128809 w 10286769"/>
              <a:gd name="connsiteY822" fmla="*/ 5514580 h 11091778"/>
              <a:gd name="connsiteX823" fmla="*/ 7423826 w 10286769"/>
              <a:gd name="connsiteY823" fmla="*/ 2952381 h 11091778"/>
              <a:gd name="connsiteX824" fmla="*/ 6622610 w 10286769"/>
              <a:gd name="connsiteY824" fmla="*/ 2120796 h 11091778"/>
              <a:gd name="connsiteX825" fmla="*/ 6052137 w 10286769"/>
              <a:gd name="connsiteY825" fmla="*/ 1906429 h 11091778"/>
              <a:gd name="connsiteX826" fmla="*/ 5964651 w 10286769"/>
              <a:gd name="connsiteY826" fmla="*/ 1922834 h 11091778"/>
              <a:gd name="connsiteX827" fmla="*/ 6294542 w 10286769"/>
              <a:gd name="connsiteY827" fmla="*/ 2055173 h 11091778"/>
              <a:gd name="connsiteX828" fmla="*/ 7097217 w 10286769"/>
              <a:gd name="connsiteY828" fmla="*/ 2904622 h 11091778"/>
              <a:gd name="connsiteX829" fmla="*/ 7826621 w 10286769"/>
              <a:gd name="connsiteY829" fmla="*/ 5477029 h 11091778"/>
              <a:gd name="connsiteX830" fmla="*/ 7951288 w 10286769"/>
              <a:gd name="connsiteY830" fmla="*/ 8092822 h 11091778"/>
              <a:gd name="connsiteX831" fmla="*/ 7926499 w 10286769"/>
              <a:gd name="connsiteY831" fmla="*/ 9133306 h 11091778"/>
              <a:gd name="connsiteX832" fmla="*/ 7961129 w 10286769"/>
              <a:gd name="connsiteY832" fmla="*/ 9150076 h 11091778"/>
              <a:gd name="connsiteX833" fmla="*/ 8022733 w 10286769"/>
              <a:gd name="connsiteY833" fmla="*/ 8123810 h 11091778"/>
              <a:gd name="connsiteX834" fmla="*/ 7959671 w 10286769"/>
              <a:gd name="connsiteY834" fmla="*/ 5497445 h 11091778"/>
              <a:gd name="connsiteX835" fmla="*/ 7244847 w 10286769"/>
              <a:gd name="connsiteY835" fmla="*/ 2937797 h 11091778"/>
              <a:gd name="connsiteX836" fmla="*/ 6450192 w 10286769"/>
              <a:gd name="connsiteY836" fmla="*/ 2104025 h 11091778"/>
              <a:gd name="connsiteX837" fmla="*/ 6450557 w 10286769"/>
              <a:gd name="connsiteY837" fmla="*/ 2104390 h 11091778"/>
              <a:gd name="connsiteX838" fmla="*/ 5964651 w 10286769"/>
              <a:gd name="connsiteY838" fmla="*/ 1922834 h 11091778"/>
              <a:gd name="connsiteX839" fmla="*/ 5897943 w 10286769"/>
              <a:gd name="connsiteY839" fmla="*/ 1945801 h 11091778"/>
              <a:gd name="connsiteX840" fmla="*/ 6120666 w 10286769"/>
              <a:gd name="connsiteY840" fmla="*/ 2037309 h 11091778"/>
              <a:gd name="connsiteX841" fmla="*/ 6917508 w 10286769"/>
              <a:gd name="connsiteY841" fmla="*/ 2889675 h 11091778"/>
              <a:gd name="connsiteX842" fmla="*/ 7656391 w 10286769"/>
              <a:gd name="connsiteY842" fmla="*/ 5459166 h 11091778"/>
              <a:gd name="connsiteX843" fmla="*/ 7656027 w 10286769"/>
              <a:gd name="connsiteY843" fmla="*/ 5458801 h 11091778"/>
              <a:gd name="connsiteX844" fmla="*/ 7842296 w 10286769"/>
              <a:gd name="connsiteY844" fmla="*/ 8059647 h 11091778"/>
              <a:gd name="connsiteX845" fmla="*/ 7856147 w 10286769"/>
              <a:gd name="connsiteY845" fmla="*/ 9097577 h 11091778"/>
              <a:gd name="connsiteX846" fmla="*/ 7890047 w 10286769"/>
              <a:gd name="connsiteY846" fmla="*/ 9114712 h 11091778"/>
              <a:gd name="connsiteX847" fmla="*/ 7914106 w 10286769"/>
              <a:gd name="connsiteY847" fmla="*/ 8092093 h 11091778"/>
              <a:gd name="connsiteX848" fmla="*/ 7789441 w 10286769"/>
              <a:gd name="connsiteY848" fmla="*/ 5479946 h 11091778"/>
              <a:gd name="connsiteX849" fmla="*/ 7065138 w 10286769"/>
              <a:gd name="connsiteY849" fmla="*/ 2922486 h 11091778"/>
              <a:gd name="connsiteX850" fmla="*/ 6277045 w 10286769"/>
              <a:gd name="connsiteY850" fmla="*/ 2086890 h 11091778"/>
              <a:gd name="connsiteX851" fmla="*/ 5897943 w 10286769"/>
              <a:gd name="connsiteY851" fmla="*/ 1945801 h 11091778"/>
              <a:gd name="connsiteX852" fmla="*/ 6009488 w 10286769"/>
              <a:gd name="connsiteY852" fmla="*/ 1818567 h 11091778"/>
              <a:gd name="connsiteX853" fmla="*/ 6813620 w 10286769"/>
              <a:gd name="connsiteY853" fmla="*/ 2105849 h 11091778"/>
              <a:gd name="connsiteX854" fmla="*/ 7634154 w 10286769"/>
              <a:gd name="connsiteY854" fmla="*/ 2947641 h 11091778"/>
              <a:gd name="connsiteX855" fmla="*/ 8335127 w 10286769"/>
              <a:gd name="connsiteY855" fmla="*/ 5529527 h 11091778"/>
              <a:gd name="connsiteX856" fmla="*/ 8275346 w 10286769"/>
              <a:gd name="connsiteY856" fmla="*/ 8189433 h 11091778"/>
              <a:gd name="connsiteX857" fmla="*/ 8138650 w 10286769"/>
              <a:gd name="connsiteY857" fmla="*/ 9234291 h 11091778"/>
              <a:gd name="connsiteX858" fmla="*/ 8177290 w 10286769"/>
              <a:gd name="connsiteY858" fmla="*/ 9252156 h 11091778"/>
              <a:gd name="connsiteX859" fmla="*/ 8177290 w 10286769"/>
              <a:gd name="connsiteY859" fmla="*/ 9252519 h 11091778"/>
              <a:gd name="connsiteX860" fmla="*/ 8347156 w 10286769"/>
              <a:gd name="connsiteY860" fmla="*/ 8217141 h 11091778"/>
              <a:gd name="connsiteX861" fmla="*/ 8468543 w 10286769"/>
              <a:gd name="connsiteY861" fmla="*/ 5548850 h 11091778"/>
              <a:gd name="connsiteX862" fmla="*/ 7782878 w 10286769"/>
              <a:gd name="connsiteY862" fmla="*/ 2981910 h 11091778"/>
              <a:gd name="connsiteX863" fmla="*/ 6968176 w 10286769"/>
              <a:gd name="connsiteY863" fmla="*/ 2154337 h 11091778"/>
              <a:gd name="connsiteX864" fmla="*/ 6009488 w 10286769"/>
              <a:gd name="connsiteY864" fmla="*/ 1818567 h 11091778"/>
              <a:gd name="connsiteX865" fmla="*/ 5737555 w 10286769"/>
              <a:gd name="connsiteY865" fmla="*/ 1938875 h 11091778"/>
              <a:gd name="connsiteX866" fmla="*/ 5947519 w 10286769"/>
              <a:gd name="connsiteY866" fmla="*/ 2020539 h 11091778"/>
              <a:gd name="connsiteX867" fmla="*/ 6738163 w 10286769"/>
              <a:gd name="connsiteY867" fmla="*/ 2875456 h 11091778"/>
              <a:gd name="connsiteX868" fmla="*/ 7486524 w 10286769"/>
              <a:gd name="connsiteY868" fmla="*/ 5441666 h 11091778"/>
              <a:gd name="connsiteX869" fmla="*/ 7734398 w 10286769"/>
              <a:gd name="connsiteY869" fmla="*/ 8027928 h 11091778"/>
              <a:gd name="connsiteX870" fmla="*/ 7787618 w 10286769"/>
              <a:gd name="connsiteY870" fmla="*/ 9063308 h 11091778"/>
              <a:gd name="connsiteX871" fmla="*/ 7820059 w 10286769"/>
              <a:gd name="connsiteY871" fmla="*/ 9079713 h 11091778"/>
              <a:gd name="connsiteX872" fmla="*/ 7820060 w 10286769"/>
              <a:gd name="connsiteY872" fmla="*/ 9080078 h 11091778"/>
              <a:gd name="connsiteX873" fmla="*/ 7820060 w 10286769"/>
              <a:gd name="connsiteY873" fmla="*/ 9079714 h 11091778"/>
              <a:gd name="connsiteX874" fmla="*/ 7820059 w 10286769"/>
              <a:gd name="connsiteY874" fmla="*/ 9079713 h 11091778"/>
              <a:gd name="connsiteX875" fmla="*/ 7818739 w 10286769"/>
              <a:gd name="connsiteY875" fmla="*/ 8583124 h 11091778"/>
              <a:gd name="connsiteX876" fmla="*/ 7806209 w 10286769"/>
              <a:gd name="connsiteY876" fmla="*/ 8061833 h 11091778"/>
              <a:gd name="connsiteX877" fmla="*/ 7619939 w 10286769"/>
              <a:gd name="connsiteY877" fmla="*/ 5463541 h 11091778"/>
              <a:gd name="connsiteX878" fmla="*/ 6885794 w 10286769"/>
              <a:gd name="connsiteY878" fmla="*/ 2908267 h 11091778"/>
              <a:gd name="connsiteX879" fmla="*/ 6104628 w 10286769"/>
              <a:gd name="connsiteY879" fmla="*/ 2070485 h 11091778"/>
              <a:gd name="connsiteX880" fmla="*/ 5737555 w 10286769"/>
              <a:gd name="connsiteY880" fmla="*/ 1938875 h 11091778"/>
              <a:gd name="connsiteX881" fmla="*/ 5626377 w 10286769"/>
              <a:gd name="connsiteY881" fmla="*/ 1946167 h 11091778"/>
              <a:gd name="connsiteX882" fmla="*/ 5774371 w 10286769"/>
              <a:gd name="connsiteY882" fmla="*/ 2003404 h 11091778"/>
              <a:gd name="connsiteX883" fmla="*/ 6559184 w 10286769"/>
              <a:gd name="connsiteY883" fmla="*/ 2860874 h 11091778"/>
              <a:gd name="connsiteX884" fmla="*/ 7317022 w 10286769"/>
              <a:gd name="connsiteY884" fmla="*/ 5424166 h 11091778"/>
              <a:gd name="connsiteX885" fmla="*/ 7626500 w 10286769"/>
              <a:gd name="connsiteY885" fmla="*/ 7995482 h 11091778"/>
              <a:gd name="connsiteX886" fmla="*/ 7626135 w 10286769"/>
              <a:gd name="connsiteY886" fmla="*/ 7995117 h 11091778"/>
              <a:gd name="connsiteX887" fmla="*/ 7719817 w 10286769"/>
              <a:gd name="connsiteY887" fmla="*/ 9027580 h 11091778"/>
              <a:gd name="connsiteX888" fmla="*/ 7750436 w 10286769"/>
              <a:gd name="connsiteY888" fmla="*/ 9043986 h 11091778"/>
              <a:gd name="connsiteX889" fmla="*/ 7697945 w 10286769"/>
              <a:gd name="connsiteY889" fmla="*/ 8030116 h 11091778"/>
              <a:gd name="connsiteX890" fmla="*/ 7450437 w 10286769"/>
              <a:gd name="connsiteY890" fmla="*/ 5446042 h 11091778"/>
              <a:gd name="connsiteX891" fmla="*/ 6706815 w 10286769"/>
              <a:gd name="connsiteY891" fmla="*/ 2893320 h 11091778"/>
              <a:gd name="connsiteX892" fmla="*/ 5932208 w 10286769"/>
              <a:gd name="connsiteY892" fmla="*/ 2053715 h 11091778"/>
              <a:gd name="connsiteX893" fmla="*/ 5626377 w 10286769"/>
              <a:gd name="connsiteY893" fmla="*/ 1946167 h 11091778"/>
              <a:gd name="connsiteX894" fmla="*/ 5798795 w 10286769"/>
              <a:gd name="connsiteY894" fmla="*/ 1762424 h 11091778"/>
              <a:gd name="connsiteX895" fmla="*/ 6986766 w 10286769"/>
              <a:gd name="connsiteY895" fmla="*/ 2122618 h 11091778"/>
              <a:gd name="connsiteX896" fmla="*/ 7813500 w 10286769"/>
              <a:gd name="connsiteY896" fmla="*/ 2961860 h 11091778"/>
              <a:gd name="connsiteX897" fmla="*/ 8504995 w 10286769"/>
              <a:gd name="connsiteY897" fmla="*/ 5547028 h 11091778"/>
              <a:gd name="connsiteX898" fmla="*/ 8383243 w 10286769"/>
              <a:gd name="connsiteY898" fmla="*/ 8221516 h 11091778"/>
              <a:gd name="connsiteX899" fmla="*/ 8211554 w 10286769"/>
              <a:gd name="connsiteY899" fmla="*/ 9267832 h 11091778"/>
              <a:gd name="connsiteX900" fmla="*/ 8250559 w 10286769"/>
              <a:gd name="connsiteY900" fmla="*/ 9285332 h 11091778"/>
              <a:gd name="connsiteX901" fmla="*/ 8250559 w 10286769"/>
              <a:gd name="connsiteY901" fmla="*/ 9284967 h 11091778"/>
              <a:gd name="connsiteX902" fmla="*/ 8455419 w 10286769"/>
              <a:gd name="connsiteY902" fmla="*/ 8247764 h 11091778"/>
              <a:gd name="connsiteX903" fmla="*/ 8638044 w 10286769"/>
              <a:gd name="connsiteY903" fmla="*/ 5565256 h 11091778"/>
              <a:gd name="connsiteX904" fmla="*/ 7962223 w 10286769"/>
              <a:gd name="connsiteY904" fmla="*/ 2996129 h 11091778"/>
              <a:gd name="connsiteX905" fmla="*/ 7140958 w 10286769"/>
              <a:gd name="connsiteY905" fmla="*/ 2170742 h 11091778"/>
              <a:gd name="connsiteX906" fmla="*/ 5798795 w 10286769"/>
              <a:gd name="connsiteY906" fmla="*/ 1762424 h 11091778"/>
              <a:gd name="connsiteX907" fmla="*/ 5507545 w 10286769"/>
              <a:gd name="connsiteY907" fmla="*/ 1949813 h 11091778"/>
              <a:gd name="connsiteX908" fmla="*/ 5601224 w 10286769"/>
              <a:gd name="connsiteY908" fmla="*/ 1985904 h 11091778"/>
              <a:gd name="connsiteX909" fmla="*/ 6380205 w 10286769"/>
              <a:gd name="connsiteY909" fmla="*/ 2845926 h 11091778"/>
              <a:gd name="connsiteX910" fmla="*/ 7147155 w 10286769"/>
              <a:gd name="connsiteY910" fmla="*/ 5405938 h 11091778"/>
              <a:gd name="connsiteX911" fmla="*/ 7517873 w 10286769"/>
              <a:gd name="connsiteY911" fmla="*/ 7962670 h 11091778"/>
              <a:gd name="connsiteX912" fmla="*/ 7652380 w 10286769"/>
              <a:gd name="connsiteY912" fmla="*/ 8991488 h 11091778"/>
              <a:gd name="connsiteX913" fmla="*/ 7681542 w 10286769"/>
              <a:gd name="connsiteY913" fmla="*/ 9007165 h 11091778"/>
              <a:gd name="connsiteX914" fmla="*/ 7590048 w 10286769"/>
              <a:gd name="connsiteY914" fmla="*/ 7999128 h 11091778"/>
              <a:gd name="connsiteX915" fmla="*/ 7280934 w 10286769"/>
              <a:gd name="connsiteY915" fmla="*/ 5428907 h 11091778"/>
              <a:gd name="connsiteX916" fmla="*/ 6527471 w 10286769"/>
              <a:gd name="connsiteY916" fmla="*/ 2878372 h 11091778"/>
              <a:gd name="connsiteX917" fmla="*/ 5759426 w 10286769"/>
              <a:gd name="connsiteY917" fmla="*/ 2036580 h 11091778"/>
              <a:gd name="connsiteX918" fmla="*/ 5507545 w 10286769"/>
              <a:gd name="connsiteY918" fmla="*/ 1949813 h 11091778"/>
              <a:gd name="connsiteX919" fmla="*/ 5371577 w 10286769"/>
              <a:gd name="connsiteY919" fmla="*/ 1947990 h 11091778"/>
              <a:gd name="connsiteX920" fmla="*/ 5428806 w 10286769"/>
              <a:gd name="connsiteY920" fmla="*/ 1969864 h 11091778"/>
              <a:gd name="connsiteX921" fmla="*/ 6201589 w 10286769"/>
              <a:gd name="connsiteY921" fmla="*/ 2832437 h 11091778"/>
              <a:gd name="connsiteX922" fmla="*/ 6978018 w 10286769"/>
              <a:gd name="connsiteY922" fmla="*/ 5389533 h 11091778"/>
              <a:gd name="connsiteX923" fmla="*/ 7410339 w 10286769"/>
              <a:gd name="connsiteY923" fmla="*/ 7931318 h 11091778"/>
              <a:gd name="connsiteX924" fmla="*/ 7586403 w 10286769"/>
              <a:gd name="connsiteY924" fmla="*/ 8956489 h 11091778"/>
              <a:gd name="connsiteX925" fmla="*/ 7613377 w 10286769"/>
              <a:gd name="connsiteY925" fmla="*/ 8971436 h 11091778"/>
              <a:gd name="connsiteX926" fmla="*/ 7482149 w 10286769"/>
              <a:gd name="connsiteY926" fmla="*/ 7968504 h 11091778"/>
              <a:gd name="connsiteX927" fmla="*/ 7111433 w 10286769"/>
              <a:gd name="connsiteY927" fmla="*/ 5412136 h 11091778"/>
              <a:gd name="connsiteX928" fmla="*/ 6348127 w 10286769"/>
              <a:gd name="connsiteY928" fmla="*/ 2863790 h 11091778"/>
              <a:gd name="connsiteX929" fmla="*/ 5587008 w 10286769"/>
              <a:gd name="connsiteY929" fmla="*/ 2019809 h 11091778"/>
              <a:gd name="connsiteX930" fmla="*/ 5587736 w 10286769"/>
              <a:gd name="connsiteY930" fmla="*/ 2020539 h 11091778"/>
              <a:gd name="connsiteX931" fmla="*/ 5371577 w 10286769"/>
              <a:gd name="connsiteY931" fmla="*/ 1947990 h 11091778"/>
              <a:gd name="connsiteX932" fmla="*/ 5611795 w 10286769"/>
              <a:gd name="connsiteY932" fmla="*/ 1727789 h 11091778"/>
              <a:gd name="connsiteX933" fmla="*/ 7159914 w 10286769"/>
              <a:gd name="connsiteY933" fmla="*/ 2140118 h 11091778"/>
              <a:gd name="connsiteX934" fmla="*/ 7992843 w 10286769"/>
              <a:gd name="connsiteY934" fmla="*/ 2976807 h 11091778"/>
              <a:gd name="connsiteX935" fmla="*/ 8674860 w 10286769"/>
              <a:gd name="connsiteY935" fmla="*/ 5564892 h 11091778"/>
              <a:gd name="connsiteX936" fmla="*/ 8491506 w 10286769"/>
              <a:gd name="connsiteY936" fmla="*/ 8253963 h 11091778"/>
              <a:gd name="connsiteX937" fmla="*/ 8284459 w 10286769"/>
              <a:gd name="connsiteY937" fmla="*/ 9300279 h 11091778"/>
              <a:gd name="connsiteX938" fmla="*/ 8324556 w 10286769"/>
              <a:gd name="connsiteY938" fmla="*/ 9317779 h 11091778"/>
              <a:gd name="connsiteX939" fmla="*/ 8563681 w 10286769"/>
              <a:gd name="connsiteY939" fmla="*/ 8279482 h 11091778"/>
              <a:gd name="connsiteX940" fmla="*/ 8807910 w 10286769"/>
              <a:gd name="connsiteY940" fmla="*/ 5583120 h 11091778"/>
              <a:gd name="connsiteX941" fmla="*/ 8141567 w 10286769"/>
              <a:gd name="connsiteY941" fmla="*/ 3011805 h 11091778"/>
              <a:gd name="connsiteX942" fmla="*/ 7313741 w 10286769"/>
              <a:gd name="connsiteY942" fmla="*/ 2188241 h 11091778"/>
              <a:gd name="connsiteX943" fmla="*/ 5624190 w 10286769"/>
              <a:gd name="connsiteY943" fmla="*/ 1721956 h 11091778"/>
              <a:gd name="connsiteX944" fmla="*/ 5624553 w 10286769"/>
              <a:gd name="connsiteY944" fmla="*/ 1721956 h 11091778"/>
              <a:gd name="connsiteX945" fmla="*/ 5611795 w 10286769"/>
              <a:gd name="connsiteY945" fmla="*/ 1727789 h 11091778"/>
              <a:gd name="connsiteX946" fmla="*/ 5237798 w 10286769"/>
              <a:gd name="connsiteY946" fmla="*/ 1945802 h 11091778"/>
              <a:gd name="connsiteX947" fmla="*/ 5254930 w 10286769"/>
              <a:gd name="connsiteY947" fmla="*/ 1952000 h 11091778"/>
              <a:gd name="connsiteX948" fmla="*/ 6021882 w 10286769"/>
              <a:gd name="connsiteY948" fmla="*/ 2817125 h 11091778"/>
              <a:gd name="connsiteX949" fmla="*/ 6807787 w 10286769"/>
              <a:gd name="connsiteY949" fmla="*/ 5370940 h 11091778"/>
              <a:gd name="connsiteX950" fmla="*/ 7301712 w 10286769"/>
              <a:gd name="connsiteY950" fmla="*/ 7898142 h 11091778"/>
              <a:gd name="connsiteX951" fmla="*/ 7383365 w 10286769"/>
              <a:gd name="connsiteY951" fmla="*/ 8280212 h 11091778"/>
              <a:gd name="connsiteX952" fmla="*/ 7383000 w 10286769"/>
              <a:gd name="connsiteY952" fmla="*/ 8279847 h 11091778"/>
              <a:gd name="connsiteX953" fmla="*/ 7520059 w 10286769"/>
              <a:gd name="connsiteY953" fmla="*/ 8918573 h 11091778"/>
              <a:gd name="connsiteX954" fmla="*/ 7545212 w 10286769"/>
              <a:gd name="connsiteY954" fmla="*/ 8932427 h 11091778"/>
              <a:gd name="connsiteX955" fmla="*/ 7373887 w 10286769"/>
              <a:gd name="connsiteY955" fmla="*/ 7936421 h 11091778"/>
              <a:gd name="connsiteX956" fmla="*/ 6941566 w 10286769"/>
              <a:gd name="connsiteY956" fmla="*/ 5394273 h 11091778"/>
              <a:gd name="connsiteX957" fmla="*/ 6168782 w 10286769"/>
              <a:gd name="connsiteY957" fmla="*/ 2848479 h 11091778"/>
              <a:gd name="connsiteX958" fmla="*/ 5414225 w 10286769"/>
              <a:gd name="connsiteY958" fmla="*/ 2002674 h 11091778"/>
              <a:gd name="connsiteX959" fmla="*/ 5237798 w 10286769"/>
              <a:gd name="connsiteY959" fmla="*/ 1945802 h 11091778"/>
              <a:gd name="connsiteX960" fmla="*/ 5096729 w 10286769"/>
              <a:gd name="connsiteY960" fmla="*/ 1941427 h 11091778"/>
              <a:gd name="connsiteX961" fmla="*/ 5842901 w 10286769"/>
              <a:gd name="connsiteY961" fmla="*/ 2802907 h 11091778"/>
              <a:gd name="connsiteX962" fmla="*/ 6638286 w 10286769"/>
              <a:gd name="connsiteY962" fmla="*/ 5353441 h 11091778"/>
              <a:gd name="connsiteX963" fmla="*/ 7193449 w 10286769"/>
              <a:gd name="connsiteY963" fmla="*/ 7865695 h 11091778"/>
              <a:gd name="connsiteX964" fmla="*/ 7193449 w 10286769"/>
              <a:gd name="connsiteY964" fmla="*/ 7866060 h 11091778"/>
              <a:gd name="connsiteX965" fmla="*/ 7454810 w 10286769"/>
              <a:gd name="connsiteY965" fmla="*/ 8882847 h 11091778"/>
              <a:gd name="connsiteX966" fmla="*/ 7477776 w 10286769"/>
              <a:gd name="connsiteY966" fmla="*/ 8895971 h 11091778"/>
              <a:gd name="connsiteX967" fmla="*/ 7347641 w 10286769"/>
              <a:gd name="connsiteY967" fmla="*/ 8288232 h 11091778"/>
              <a:gd name="connsiteX968" fmla="*/ 7265988 w 10286769"/>
              <a:gd name="connsiteY968" fmla="*/ 7906162 h 11091778"/>
              <a:gd name="connsiteX969" fmla="*/ 6772064 w 10286769"/>
              <a:gd name="connsiteY969" fmla="*/ 5377867 h 11091778"/>
              <a:gd name="connsiteX970" fmla="*/ 5989439 w 10286769"/>
              <a:gd name="connsiteY970" fmla="*/ 2834260 h 11091778"/>
              <a:gd name="connsiteX971" fmla="*/ 5241808 w 10286769"/>
              <a:gd name="connsiteY971" fmla="*/ 1986269 h 11091778"/>
              <a:gd name="connsiteX972" fmla="*/ 5096729 w 10286769"/>
              <a:gd name="connsiteY972" fmla="*/ 1941427 h 11091778"/>
              <a:gd name="connsiteX973" fmla="*/ 5019815 w 10286769"/>
              <a:gd name="connsiteY973" fmla="*/ 1968406 h 11091778"/>
              <a:gd name="connsiteX974" fmla="*/ 5663559 w 10286769"/>
              <a:gd name="connsiteY974" fmla="*/ 2788324 h 11091778"/>
              <a:gd name="connsiteX975" fmla="*/ 6468418 w 10286769"/>
              <a:gd name="connsiteY975" fmla="*/ 5335941 h 11091778"/>
              <a:gd name="connsiteX976" fmla="*/ 7085187 w 10286769"/>
              <a:gd name="connsiteY976" fmla="*/ 7833613 h 11091778"/>
              <a:gd name="connsiteX977" fmla="*/ 7390656 w 10286769"/>
              <a:gd name="connsiteY977" fmla="*/ 8844931 h 11091778"/>
              <a:gd name="connsiteX978" fmla="*/ 7410339 w 10286769"/>
              <a:gd name="connsiteY978" fmla="*/ 8856598 h 11091778"/>
              <a:gd name="connsiteX979" fmla="*/ 7158091 w 10286769"/>
              <a:gd name="connsiteY979" fmla="*/ 7874809 h 11091778"/>
              <a:gd name="connsiteX980" fmla="*/ 6602562 w 10286769"/>
              <a:gd name="connsiteY980" fmla="*/ 5360732 h 11091778"/>
              <a:gd name="connsiteX981" fmla="*/ 5810459 w 10286769"/>
              <a:gd name="connsiteY981" fmla="*/ 2819677 h 11091778"/>
              <a:gd name="connsiteX982" fmla="*/ 5069390 w 10286769"/>
              <a:gd name="connsiteY982" fmla="*/ 1969499 h 11091778"/>
              <a:gd name="connsiteX983" fmla="*/ 5034396 w 10286769"/>
              <a:gd name="connsiteY983" fmla="*/ 1957832 h 11091778"/>
              <a:gd name="connsiteX984" fmla="*/ 5019815 w 10286769"/>
              <a:gd name="connsiteY984" fmla="*/ 1968406 h 11091778"/>
              <a:gd name="connsiteX985" fmla="*/ 4927956 w 10286769"/>
              <a:gd name="connsiteY985" fmla="*/ 1999394 h 11091778"/>
              <a:gd name="connsiteX986" fmla="*/ 5484578 w 10286769"/>
              <a:gd name="connsiteY986" fmla="*/ 2774106 h 11091778"/>
              <a:gd name="connsiteX987" fmla="*/ 6298916 w 10286769"/>
              <a:gd name="connsiteY987" fmla="*/ 5318442 h 11091778"/>
              <a:gd name="connsiteX988" fmla="*/ 6976925 w 10286769"/>
              <a:gd name="connsiteY988" fmla="*/ 7801166 h 11091778"/>
              <a:gd name="connsiteX989" fmla="*/ 7327592 w 10286769"/>
              <a:gd name="connsiteY989" fmla="*/ 8808108 h 11091778"/>
              <a:gd name="connsiteX990" fmla="*/ 7327957 w 10286769"/>
              <a:gd name="connsiteY990" fmla="*/ 8808108 h 11091778"/>
              <a:gd name="connsiteX991" fmla="*/ 7343996 w 10286769"/>
              <a:gd name="connsiteY991" fmla="*/ 8817588 h 11091778"/>
              <a:gd name="connsiteX992" fmla="*/ 7050557 w 10286769"/>
              <a:gd name="connsiteY992" fmla="*/ 7843821 h 11091778"/>
              <a:gd name="connsiteX993" fmla="*/ 6433425 w 10286769"/>
              <a:gd name="connsiteY993" fmla="*/ 5343598 h 11091778"/>
              <a:gd name="connsiteX994" fmla="*/ 5631480 w 10286769"/>
              <a:gd name="connsiteY994" fmla="*/ 2804730 h 11091778"/>
              <a:gd name="connsiteX995" fmla="*/ 4977530 w 10286769"/>
              <a:gd name="connsiteY995" fmla="*/ 1986999 h 11091778"/>
              <a:gd name="connsiteX996" fmla="*/ 4927956 w 10286769"/>
              <a:gd name="connsiteY996" fmla="*/ 1999394 h 11091778"/>
              <a:gd name="connsiteX997" fmla="*/ 4839013 w 10286769"/>
              <a:gd name="connsiteY997" fmla="*/ 2049340 h 11091778"/>
              <a:gd name="connsiteX998" fmla="*/ 5305234 w 10286769"/>
              <a:gd name="connsiteY998" fmla="*/ 2759158 h 11091778"/>
              <a:gd name="connsiteX999" fmla="*/ 6129050 w 10286769"/>
              <a:gd name="connsiteY999" fmla="*/ 5300577 h 11091778"/>
              <a:gd name="connsiteX1000" fmla="*/ 6868298 w 10286769"/>
              <a:gd name="connsiteY1000" fmla="*/ 7768718 h 11091778"/>
              <a:gd name="connsiteX1001" fmla="*/ 7264895 w 10286769"/>
              <a:gd name="connsiteY1001" fmla="*/ 8770195 h 11091778"/>
              <a:gd name="connsiteX1002" fmla="*/ 7264895 w 10286769"/>
              <a:gd name="connsiteY1002" fmla="*/ 8770558 h 11091778"/>
              <a:gd name="connsiteX1003" fmla="*/ 7277654 w 10286769"/>
              <a:gd name="connsiteY1003" fmla="*/ 8778214 h 11091778"/>
              <a:gd name="connsiteX1004" fmla="*/ 6942295 w 10286769"/>
              <a:gd name="connsiteY1004" fmla="*/ 7812832 h 11091778"/>
              <a:gd name="connsiteX1005" fmla="*/ 6263193 w 10286769"/>
              <a:gd name="connsiteY1005" fmla="*/ 5326463 h 11091778"/>
              <a:gd name="connsiteX1006" fmla="*/ 5451407 w 10286769"/>
              <a:gd name="connsiteY1006" fmla="*/ 2789782 h 11091778"/>
              <a:gd name="connsiteX1007" fmla="*/ 4888222 w 10286769"/>
              <a:gd name="connsiteY1007" fmla="*/ 2016893 h 11091778"/>
              <a:gd name="connsiteX1008" fmla="*/ 4839013 w 10286769"/>
              <a:gd name="connsiteY1008" fmla="*/ 2049340 h 11091778"/>
              <a:gd name="connsiteX1009" fmla="*/ 4810580 w 10286769"/>
              <a:gd name="connsiteY1009" fmla="*/ 2024185 h 11091778"/>
              <a:gd name="connsiteX1010" fmla="*/ 4811309 w 10286769"/>
              <a:gd name="connsiteY1010" fmla="*/ 2024913 h 11091778"/>
              <a:gd name="connsiteX1011" fmla="*/ 4842658 w 10286769"/>
              <a:gd name="connsiteY1011" fmla="*/ 2009602 h 11091778"/>
              <a:gd name="connsiteX1012" fmla="*/ 4839741 w 10286769"/>
              <a:gd name="connsiteY1012" fmla="*/ 2009602 h 11091778"/>
              <a:gd name="connsiteX1013" fmla="*/ 4839741 w 10286769"/>
              <a:gd name="connsiteY1013" fmla="*/ 2009967 h 11091778"/>
              <a:gd name="connsiteX1014" fmla="*/ 4810580 w 10286769"/>
              <a:gd name="connsiteY1014" fmla="*/ 2024185 h 11091778"/>
              <a:gd name="connsiteX1015" fmla="*/ 4739863 w 10286769"/>
              <a:gd name="connsiteY1015" fmla="*/ 2077776 h 11091778"/>
              <a:gd name="connsiteX1016" fmla="*/ 4726011 w 10286769"/>
              <a:gd name="connsiteY1016" fmla="*/ 2091630 h 11091778"/>
              <a:gd name="connsiteX1017" fmla="*/ 5125890 w 10286769"/>
              <a:gd name="connsiteY1017" fmla="*/ 2744575 h 11091778"/>
              <a:gd name="connsiteX1018" fmla="*/ 5959184 w 10286769"/>
              <a:gd name="connsiteY1018" fmla="*/ 5282714 h 11091778"/>
              <a:gd name="connsiteX1019" fmla="*/ 6760035 w 10286769"/>
              <a:gd name="connsiteY1019" fmla="*/ 7736272 h 11091778"/>
              <a:gd name="connsiteX1020" fmla="*/ 7202927 w 10286769"/>
              <a:gd name="connsiteY1020" fmla="*/ 8732279 h 11091778"/>
              <a:gd name="connsiteX1021" fmla="*/ 7202562 w 10286769"/>
              <a:gd name="connsiteY1021" fmla="*/ 8732643 h 11091778"/>
              <a:gd name="connsiteX1022" fmla="*/ 7210947 w 10286769"/>
              <a:gd name="connsiteY1022" fmla="*/ 8737747 h 11091778"/>
              <a:gd name="connsiteX1023" fmla="*/ 6834033 w 10286769"/>
              <a:gd name="connsiteY1023" fmla="*/ 7781479 h 11091778"/>
              <a:gd name="connsiteX1024" fmla="*/ 6093327 w 10286769"/>
              <a:gd name="connsiteY1024" fmla="*/ 5309328 h 11091778"/>
              <a:gd name="connsiteX1025" fmla="*/ 5272063 w 10286769"/>
              <a:gd name="connsiteY1025" fmla="*/ 2775199 h 11091778"/>
              <a:gd name="connsiteX1026" fmla="*/ 4800009 w 10286769"/>
              <a:gd name="connsiteY1026" fmla="*/ 2063558 h 11091778"/>
              <a:gd name="connsiteX1027" fmla="*/ 4739863 w 10286769"/>
              <a:gd name="connsiteY1027" fmla="*/ 2077776 h 11091778"/>
              <a:gd name="connsiteX1028" fmla="*/ 4613739 w 10286769"/>
              <a:gd name="connsiteY1028" fmla="*/ 2143399 h 11091778"/>
              <a:gd name="connsiteX1029" fmla="*/ 4947275 w 10286769"/>
              <a:gd name="connsiteY1029" fmla="*/ 2729993 h 11091778"/>
              <a:gd name="connsiteX1030" fmla="*/ 5790046 w 10286769"/>
              <a:gd name="connsiteY1030" fmla="*/ 5265214 h 11091778"/>
              <a:gd name="connsiteX1031" fmla="*/ 6652137 w 10286769"/>
              <a:gd name="connsiteY1031" fmla="*/ 7704190 h 11091778"/>
              <a:gd name="connsiteX1032" fmla="*/ 7139865 w 10286769"/>
              <a:gd name="connsiteY1032" fmla="*/ 8692905 h 11091778"/>
              <a:gd name="connsiteX1033" fmla="*/ 7140230 w 10286769"/>
              <a:gd name="connsiteY1033" fmla="*/ 8692905 h 11091778"/>
              <a:gd name="connsiteX1034" fmla="*/ 7145333 w 10286769"/>
              <a:gd name="connsiteY1034" fmla="*/ 8696185 h 11091778"/>
              <a:gd name="connsiteX1035" fmla="*/ 6726864 w 10286769"/>
              <a:gd name="connsiteY1035" fmla="*/ 7750126 h 11091778"/>
              <a:gd name="connsiteX1036" fmla="*/ 5924554 w 10286769"/>
              <a:gd name="connsiteY1036" fmla="*/ 5291828 h 11091778"/>
              <a:gd name="connsiteX1037" fmla="*/ 5093447 w 10286769"/>
              <a:gd name="connsiteY1037" fmla="*/ 2759888 h 11091778"/>
              <a:gd name="connsiteX1038" fmla="*/ 4696120 w 10286769"/>
              <a:gd name="connsiteY1038" fmla="*/ 2111316 h 11091778"/>
              <a:gd name="connsiteX1039" fmla="*/ 4613739 w 10286769"/>
              <a:gd name="connsiteY1039" fmla="*/ 2143399 h 11091778"/>
              <a:gd name="connsiteX1040" fmla="*/ 4717628 w 10286769"/>
              <a:gd name="connsiteY1040" fmla="*/ 2046058 h 11091778"/>
              <a:gd name="connsiteX1041" fmla="*/ 4719085 w 10286769"/>
              <a:gd name="connsiteY1041" fmla="*/ 2046058 h 11091778"/>
              <a:gd name="connsiteX1042" fmla="*/ 4719085 w 10286769"/>
              <a:gd name="connsiteY1042" fmla="*/ 2045475 h 11091778"/>
              <a:gd name="connsiteX1043" fmla="*/ 4719449 w 10286769"/>
              <a:gd name="connsiteY1043" fmla="*/ 2045330 h 11091778"/>
              <a:gd name="connsiteX1044" fmla="*/ 4719085 w 10286769"/>
              <a:gd name="connsiteY1044" fmla="*/ 2045330 h 11091778"/>
              <a:gd name="connsiteX1045" fmla="*/ 4719085 w 10286769"/>
              <a:gd name="connsiteY1045" fmla="*/ 2045475 h 11091778"/>
              <a:gd name="connsiteX1046" fmla="*/ 4611187 w 10286769"/>
              <a:gd name="connsiteY1046" fmla="*/ 2108765 h 11091778"/>
              <a:gd name="connsiteX1047" fmla="*/ 4611187 w 10286769"/>
              <a:gd name="connsiteY1047" fmla="*/ 2109130 h 11091778"/>
              <a:gd name="connsiteX1048" fmla="*/ 4668417 w 10286769"/>
              <a:gd name="connsiteY1048" fmla="*/ 2087620 h 11091778"/>
              <a:gd name="connsiteX1049" fmla="*/ 4639255 w 10286769"/>
              <a:gd name="connsiteY1049" fmla="*/ 2090536 h 11091778"/>
              <a:gd name="connsiteX1050" fmla="*/ 4611187 w 10286769"/>
              <a:gd name="connsiteY1050" fmla="*/ 2108765 h 11091778"/>
              <a:gd name="connsiteX1051" fmla="*/ 4495634 w 10286769"/>
              <a:gd name="connsiteY1051" fmla="*/ 2203918 h 11091778"/>
              <a:gd name="connsiteX1052" fmla="*/ 4767930 w 10286769"/>
              <a:gd name="connsiteY1052" fmla="*/ 2715774 h 11091778"/>
              <a:gd name="connsiteX1053" fmla="*/ 5620180 w 10286769"/>
              <a:gd name="connsiteY1053" fmla="*/ 5247715 h 11091778"/>
              <a:gd name="connsiteX1054" fmla="*/ 6543509 w 10286769"/>
              <a:gd name="connsiteY1054" fmla="*/ 7671743 h 11091778"/>
              <a:gd name="connsiteX1055" fmla="*/ 6543874 w 10286769"/>
              <a:gd name="connsiteY1055" fmla="*/ 7671379 h 11091778"/>
              <a:gd name="connsiteX1056" fmla="*/ 7057483 w 10286769"/>
              <a:gd name="connsiteY1056" fmla="*/ 8615981 h 11091778"/>
              <a:gd name="connsiteX1057" fmla="*/ 6618965 w 10286769"/>
              <a:gd name="connsiteY1057" fmla="*/ 7718773 h 11091778"/>
              <a:gd name="connsiteX1058" fmla="*/ 5755051 w 10286769"/>
              <a:gd name="connsiteY1058" fmla="*/ 5274693 h 11091778"/>
              <a:gd name="connsiteX1059" fmla="*/ 4914104 w 10286769"/>
              <a:gd name="connsiteY1059" fmla="*/ 2745304 h 11091778"/>
              <a:gd name="connsiteX1060" fmla="*/ 4575829 w 10286769"/>
              <a:gd name="connsiteY1060" fmla="*/ 2156523 h 11091778"/>
              <a:gd name="connsiteX1061" fmla="*/ 4495634 w 10286769"/>
              <a:gd name="connsiteY1061" fmla="*/ 2203918 h 11091778"/>
              <a:gd name="connsiteX1062" fmla="*/ 4574370 w 10286769"/>
              <a:gd name="connsiteY1062" fmla="*/ 2094911 h 11091778"/>
              <a:gd name="connsiteX1063" fmla="*/ 4576194 w 10286769"/>
              <a:gd name="connsiteY1063" fmla="*/ 2097099 h 11091778"/>
              <a:gd name="connsiteX1064" fmla="*/ 4577287 w 10286769"/>
              <a:gd name="connsiteY1064" fmla="*/ 2094911 h 11091778"/>
              <a:gd name="connsiteX1065" fmla="*/ 4574370 w 10286769"/>
              <a:gd name="connsiteY1065" fmla="*/ 2094911 h 11091778"/>
              <a:gd name="connsiteX1066" fmla="*/ 4367687 w 10286769"/>
              <a:gd name="connsiteY1066" fmla="*/ 2262977 h 11091778"/>
              <a:gd name="connsiteX1067" fmla="*/ 4588223 w 10286769"/>
              <a:gd name="connsiteY1067" fmla="*/ 2701192 h 11091778"/>
              <a:gd name="connsiteX1068" fmla="*/ 5449949 w 10286769"/>
              <a:gd name="connsiteY1068" fmla="*/ 5229852 h 11091778"/>
              <a:gd name="connsiteX1069" fmla="*/ 6434883 w 10286769"/>
              <a:gd name="connsiteY1069" fmla="*/ 7639297 h 11091778"/>
              <a:gd name="connsiteX1070" fmla="*/ 6434518 w 10286769"/>
              <a:gd name="connsiteY1070" fmla="*/ 7639661 h 11091778"/>
              <a:gd name="connsiteX1071" fmla="*/ 6966717 w 10286769"/>
              <a:gd name="connsiteY1071" fmla="*/ 8536504 h 11091778"/>
              <a:gd name="connsiteX1072" fmla="*/ 6510338 w 10286769"/>
              <a:gd name="connsiteY1072" fmla="*/ 7687785 h 11091778"/>
              <a:gd name="connsiteX1073" fmla="*/ 5584457 w 10286769"/>
              <a:gd name="connsiteY1073" fmla="*/ 5257924 h 11091778"/>
              <a:gd name="connsiteX1074" fmla="*/ 4734030 w 10286769"/>
              <a:gd name="connsiteY1074" fmla="*/ 2730722 h 11091778"/>
              <a:gd name="connsiteX1075" fmla="*/ 4459912 w 10286769"/>
              <a:gd name="connsiteY1075" fmla="*/ 2217042 h 11091778"/>
              <a:gd name="connsiteX1076" fmla="*/ 4416534 w 10286769"/>
              <a:gd name="connsiteY1076" fmla="*/ 2229802 h 11091778"/>
              <a:gd name="connsiteX1077" fmla="*/ 4367687 w 10286769"/>
              <a:gd name="connsiteY1077" fmla="*/ 2262977 h 11091778"/>
              <a:gd name="connsiteX1078" fmla="*/ 4471576 w 10286769"/>
              <a:gd name="connsiteY1078" fmla="*/ 2170377 h 11091778"/>
              <a:gd name="connsiteX1079" fmla="*/ 4474493 w 10286769"/>
              <a:gd name="connsiteY1079" fmla="*/ 2174388 h 11091778"/>
              <a:gd name="connsiteX1080" fmla="*/ 4490531 w 10286769"/>
              <a:gd name="connsiteY1080" fmla="*/ 2167825 h 11091778"/>
              <a:gd name="connsiteX1081" fmla="*/ 4490166 w 10286769"/>
              <a:gd name="connsiteY1081" fmla="*/ 2167825 h 11091778"/>
              <a:gd name="connsiteX1082" fmla="*/ 4471576 w 10286769"/>
              <a:gd name="connsiteY1082" fmla="*/ 2170377 h 11091778"/>
              <a:gd name="connsiteX1083" fmla="*/ 4514225 w 10286769"/>
              <a:gd name="connsiteY1083" fmla="*/ 2129546 h 11091778"/>
              <a:gd name="connsiteX1084" fmla="*/ 4548855 w 10286769"/>
              <a:gd name="connsiteY1084" fmla="*/ 2123712 h 11091778"/>
              <a:gd name="connsiteX1085" fmla="*/ 4539377 w 10286769"/>
              <a:gd name="connsiteY1085" fmla="*/ 2112775 h 11091778"/>
              <a:gd name="connsiteX1086" fmla="*/ 4514225 w 10286769"/>
              <a:gd name="connsiteY1086" fmla="*/ 2129546 h 11091778"/>
              <a:gd name="connsiteX1087" fmla="*/ 4236461 w 10286769"/>
              <a:gd name="connsiteY1087" fmla="*/ 2321309 h 11091778"/>
              <a:gd name="connsiteX1088" fmla="*/ 4409242 w 10286769"/>
              <a:gd name="connsiteY1088" fmla="*/ 2686609 h 11091778"/>
              <a:gd name="connsiteX1089" fmla="*/ 5102925 w 10286769"/>
              <a:gd name="connsiteY1089" fmla="*/ 4666589 h 11091778"/>
              <a:gd name="connsiteX1090" fmla="*/ 5280447 w 10286769"/>
              <a:gd name="connsiteY1090" fmla="*/ 5212352 h 11091778"/>
              <a:gd name="connsiteX1091" fmla="*/ 6326621 w 10286769"/>
              <a:gd name="connsiteY1091" fmla="*/ 7607215 h 11091778"/>
              <a:gd name="connsiteX1092" fmla="*/ 6326620 w 10286769"/>
              <a:gd name="connsiteY1092" fmla="*/ 7607578 h 11091778"/>
              <a:gd name="connsiteX1093" fmla="*/ 6861736 w 10286769"/>
              <a:gd name="connsiteY1093" fmla="*/ 8441716 h 11091778"/>
              <a:gd name="connsiteX1094" fmla="*/ 6402804 w 10286769"/>
              <a:gd name="connsiteY1094" fmla="*/ 7657160 h 11091778"/>
              <a:gd name="connsiteX1095" fmla="*/ 5415319 w 10286769"/>
              <a:gd name="connsiteY1095" fmla="*/ 5241154 h 11091778"/>
              <a:gd name="connsiteX1096" fmla="*/ 4555051 w 10286769"/>
              <a:gd name="connsiteY1096" fmla="*/ 2716139 h 11091778"/>
              <a:gd name="connsiteX1097" fmla="*/ 4335609 w 10286769"/>
              <a:gd name="connsiteY1097" fmla="*/ 2279384 h 11091778"/>
              <a:gd name="connsiteX1098" fmla="*/ 4249582 w 10286769"/>
              <a:gd name="connsiteY1098" fmla="*/ 2311465 h 11091778"/>
              <a:gd name="connsiteX1099" fmla="*/ 4236461 w 10286769"/>
              <a:gd name="connsiteY1099" fmla="*/ 2321309 h 11091778"/>
              <a:gd name="connsiteX1100" fmla="*/ 4303897 w 10286769"/>
              <a:gd name="connsiteY1100" fmla="*/ 2253135 h 11091778"/>
              <a:gd name="connsiteX1101" fmla="*/ 4303167 w 10286769"/>
              <a:gd name="connsiteY1101" fmla="*/ 2254228 h 11091778"/>
              <a:gd name="connsiteX1102" fmla="*/ 4306448 w 10286769"/>
              <a:gd name="connsiteY1102" fmla="*/ 2252770 h 11091778"/>
              <a:gd name="connsiteX1103" fmla="*/ 4303897 w 10286769"/>
              <a:gd name="connsiteY1103" fmla="*/ 2253135 h 11091778"/>
              <a:gd name="connsiteX1104" fmla="*/ 4441321 w 10286769"/>
              <a:gd name="connsiteY1104" fmla="*/ 2128816 h 11091778"/>
              <a:gd name="connsiteX1105" fmla="*/ 4445330 w 10286769"/>
              <a:gd name="connsiteY1105" fmla="*/ 2133920 h 11091778"/>
              <a:gd name="connsiteX1106" fmla="*/ 4496363 w 10286769"/>
              <a:gd name="connsiteY1106" fmla="*/ 2097463 h 11091778"/>
              <a:gd name="connsiteX1107" fmla="*/ 4492354 w 10286769"/>
              <a:gd name="connsiteY1107" fmla="*/ 2097463 h 11091778"/>
              <a:gd name="connsiteX1108" fmla="*/ 4491989 w 10286769"/>
              <a:gd name="connsiteY1108" fmla="*/ 2097463 h 11091778"/>
              <a:gd name="connsiteX1109" fmla="*/ 4441321 w 10286769"/>
              <a:gd name="connsiteY1109" fmla="*/ 2128816 h 11091778"/>
              <a:gd name="connsiteX1110" fmla="*/ 4334152 w 10286769"/>
              <a:gd name="connsiteY1110" fmla="*/ 2208658 h 11091778"/>
              <a:gd name="connsiteX1111" fmla="*/ 4335974 w 10286769"/>
              <a:gd name="connsiteY1111" fmla="*/ 2211209 h 11091778"/>
              <a:gd name="connsiteX1112" fmla="*/ 4399036 w 10286769"/>
              <a:gd name="connsiteY1112" fmla="*/ 2197720 h 11091778"/>
              <a:gd name="connsiteX1113" fmla="*/ 4417992 w 10286769"/>
              <a:gd name="connsiteY1113" fmla="*/ 2176210 h 11091778"/>
              <a:gd name="connsiteX1114" fmla="*/ 4370239 w 10286769"/>
              <a:gd name="connsiteY1114" fmla="*/ 2179856 h 11091778"/>
              <a:gd name="connsiteX1115" fmla="*/ 4369874 w 10286769"/>
              <a:gd name="connsiteY1115" fmla="*/ 2179856 h 11091778"/>
              <a:gd name="connsiteX1116" fmla="*/ 4334152 w 10286769"/>
              <a:gd name="connsiteY1116" fmla="*/ 2208658 h 11091778"/>
              <a:gd name="connsiteX1117" fmla="*/ 4522609 w 10286769"/>
              <a:gd name="connsiteY1117" fmla="*/ 2038767 h 11091778"/>
              <a:gd name="connsiteX1118" fmla="*/ 4522973 w 10286769"/>
              <a:gd name="connsiteY1118" fmla="*/ 2039132 h 11091778"/>
              <a:gd name="connsiteX1119" fmla="*/ 4531722 w 10286769"/>
              <a:gd name="connsiteY1119" fmla="*/ 2034392 h 11091778"/>
              <a:gd name="connsiteX1120" fmla="*/ 4522609 w 10286769"/>
              <a:gd name="connsiteY1120" fmla="*/ 2038767 h 11091778"/>
              <a:gd name="connsiteX1121" fmla="*/ 4478866 w 10286769"/>
              <a:gd name="connsiteY1121" fmla="*/ 2059912 h 11091778"/>
              <a:gd name="connsiteX1122" fmla="*/ 4484699 w 10286769"/>
              <a:gd name="connsiteY1122" fmla="*/ 2059911 h 11091778"/>
              <a:gd name="connsiteX1123" fmla="*/ 4488709 w 10286769"/>
              <a:gd name="connsiteY1123" fmla="*/ 2057725 h 11091778"/>
              <a:gd name="connsiteX1124" fmla="*/ 4486886 w 10286769"/>
              <a:gd name="connsiteY1124" fmla="*/ 2055902 h 11091778"/>
              <a:gd name="connsiteX1125" fmla="*/ 4478866 w 10286769"/>
              <a:gd name="connsiteY1125" fmla="*/ 2059912 h 11091778"/>
              <a:gd name="connsiteX1126" fmla="*/ 4102682 w 10286769"/>
              <a:gd name="connsiteY1126" fmla="*/ 2389484 h 11091778"/>
              <a:gd name="connsiteX1127" fmla="*/ 4230628 w 10286769"/>
              <a:gd name="connsiteY1127" fmla="*/ 2672390 h 11091778"/>
              <a:gd name="connsiteX1128" fmla="*/ 4794541 w 10286769"/>
              <a:gd name="connsiteY1128" fmla="*/ 4256449 h 11091778"/>
              <a:gd name="connsiteX1129" fmla="*/ 5110944 w 10286769"/>
              <a:gd name="connsiteY1129" fmla="*/ 5194853 h 11091778"/>
              <a:gd name="connsiteX1130" fmla="*/ 6218358 w 10286769"/>
              <a:gd name="connsiteY1130" fmla="*/ 7575132 h 11091778"/>
              <a:gd name="connsiteX1131" fmla="*/ 6219086 w 10286769"/>
              <a:gd name="connsiteY1131" fmla="*/ 7574768 h 11091778"/>
              <a:gd name="connsiteX1132" fmla="*/ 6750921 w 10286769"/>
              <a:gd name="connsiteY1132" fmla="*/ 8345105 h 11091778"/>
              <a:gd name="connsiteX1133" fmla="*/ 6295636 w 10286769"/>
              <a:gd name="connsiteY1133" fmla="*/ 7625443 h 11091778"/>
              <a:gd name="connsiteX1134" fmla="*/ 5246182 w 10286769"/>
              <a:gd name="connsiteY1134" fmla="*/ 5223654 h 11091778"/>
              <a:gd name="connsiteX1135" fmla="*/ 5068659 w 10286769"/>
              <a:gd name="connsiteY1135" fmla="*/ 4677891 h 11091778"/>
              <a:gd name="connsiteX1136" fmla="*/ 4376072 w 10286769"/>
              <a:gd name="connsiteY1136" fmla="*/ 2701192 h 11091778"/>
              <a:gd name="connsiteX1137" fmla="*/ 4205112 w 10286769"/>
              <a:gd name="connsiteY1137" fmla="*/ 2342090 h 11091778"/>
              <a:gd name="connsiteX1138" fmla="*/ 4102682 w 10286769"/>
              <a:gd name="connsiteY1138" fmla="*/ 2389484 h 11091778"/>
              <a:gd name="connsiteX1139" fmla="*/ 4417262 w 10286769"/>
              <a:gd name="connsiteY1139" fmla="*/ 2097463 h 11091778"/>
              <a:gd name="connsiteX1140" fmla="*/ 4419449 w 10286769"/>
              <a:gd name="connsiteY1140" fmla="*/ 2100015 h 11091778"/>
              <a:gd name="connsiteX1141" fmla="*/ 4423095 w 10286769"/>
              <a:gd name="connsiteY1141" fmla="*/ 2097463 h 11091778"/>
              <a:gd name="connsiteX1142" fmla="*/ 4417262 w 10286769"/>
              <a:gd name="connsiteY1142" fmla="*/ 2097463 h 11091778"/>
              <a:gd name="connsiteX1143" fmla="*/ 4494905 w 10286769"/>
              <a:gd name="connsiteY1143" fmla="*/ 2010695 h 11091778"/>
              <a:gd name="connsiteX1144" fmla="*/ 4495270 w 10286769"/>
              <a:gd name="connsiteY1144" fmla="*/ 2011060 h 11091778"/>
              <a:gd name="connsiteX1145" fmla="*/ 4501435 w 10286769"/>
              <a:gd name="connsiteY1145" fmla="*/ 2008083 h 11091778"/>
              <a:gd name="connsiteX1146" fmla="*/ 4505841 w 10286769"/>
              <a:gd name="connsiteY1146" fmla="*/ 2006320 h 11091778"/>
              <a:gd name="connsiteX1147" fmla="*/ 4505841 w 10286769"/>
              <a:gd name="connsiteY1147" fmla="*/ 2005955 h 11091778"/>
              <a:gd name="connsiteX1148" fmla="*/ 4501435 w 10286769"/>
              <a:gd name="connsiteY1148" fmla="*/ 2008083 h 11091778"/>
              <a:gd name="connsiteX1149" fmla="*/ 4205840 w 10286769"/>
              <a:gd name="connsiteY1149" fmla="*/ 2266259 h 11091778"/>
              <a:gd name="connsiteX1150" fmla="*/ 4215682 w 10286769"/>
              <a:gd name="connsiteY1150" fmla="*/ 2283758 h 11091778"/>
              <a:gd name="connsiteX1151" fmla="*/ 4232815 w 10286769"/>
              <a:gd name="connsiteY1151" fmla="*/ 2278654 h 11091778"/>
              <a:gd name="connsiteX1152" fmla="*/ 4251770 w 10286769"/>
              <a:gd name="connsiteY1152" fmla="*/ 2260791 h 11091778"/>
              <a:gd name="connsiteX1153" fmla="*/ 4251406 w 10286769"/>
              <a:gd name="connsiteY1153" fmla="*/ 2260791 h 11091778"/>
              <a:gd name="connsiteX1154" fmla="*/ 4205840 w 10286769"/>
              <a:gd name="connsiteY1154" fmla="*/ 2266259 h 11091778"/>
              <a:gd name="connsiteX1155" fmla="*/ 4334880 w 10286769"/>
              <a:gd name="connsiteY1155" fmla="*/ 2146681 h 11091778"/>
              <a:gd name="connsiteX1156" fmla="*/ 4355294 w 10286769"/>
              <a:gd name="connsiteY1156" fmla="*/ 2145586 h 11091778"/>
              <a:gd name="connsiteX1157" fmla="*/ 4389559 w 10286769"/>
              <a:gd name="connsiteY1157" fmla="*/ 2120432 h 11091778"/>
              <a:gd name="connsiteX1158" fmla="*/ 4384766 w 10286769"/>
              <a:gd name="connsiteY1158" fmla="*/ 2114269 h 11091778"/>
              <a:gd name="connsiteX1159" fmla="*/ 4384820 w 10286769"/>
              <a:gd name="connsiteY1159" fmla="*/ 2114234 h 11091778"/>
              <a:gd name="connsiteX1160" fmla="*/ 4384455 w 10286769"/>
              <a:gd name="connsiteY1160" fmla="*/ 2113869 h 11091778"/>
              <a:gd name="connsiteX1161" fmla="*/ 4384766 w 10286769"/>
              <a:gd name="connsiteY1161" fmla="*/ 2114269 h 11091778"/>
              <a:gd name="connsiteX1162" fmla="*/ 4172304 w 10286769"/>
              <a:gd name="connsiteY1162" fmla="*/ 2283394 h 11091778"/>
              <a:gd name="connsiteX1163" fmla="*/ 4166837 w 10286769"/>
              <a:gd name="connsiteY1163" fmla="*/ 2295789 h 11091778"/>
              <a:gd name="connsiteX1164" fmla="*/ 4177773 w 10286769"/>
              <a:gd name="connsiteY1164" fmla="*/ 2293238 h 11091778"/>
              <a:gd name="connsiteX1165" fmla="*/ 4172304 w 10286769"/>
              <a:gd name="connsiteY1165" fmla="*/ 2283394 h 11091778"/>
              <a:gd name="connsiteX1166" fmla="*/ 3967079 w 10286769"/>
              <a:gd name="connsiteY1166" fmla="*/ 2461669 h 11091778"/>
              <a:gd name="connsiteX1167" fmla="*/ 4050919 w 10286769"/>
              <a:gd name="connsiteY1167" fmla="*/ 2657808 h 11091778"/>
              <a:gd name="connsiteX1168" fmla="*/ 4518599 w 10286769"/>
              <a:gd name="connsiteY1168" fmla="*/ 3961875 h 11091778"/>
              <a:gd name="connsiteX1169" fmla="*/ 4940713 w 10286769"/>
              <a:gd name="connsiteY1169" fmla="*/ 5176989 h 11091778"/>
              <a:gd name="connsiteX1170" fmla="*/ 6109731 w 10286769"/>
              <a:gd name="connsiteY1170" fmla="*/ 7542685 h 11091778"/>
              <a:gd name="connsiteX1171" fmla="*/ 6624069 w 10286769"/>
              <a:gd name="connsiteY1171" fmla="*/ 8238285 h 11091778"/>
              <a:gd name="connsiteX1172" fmla="*/ 6187373 w 10286769"/>
              <a:gd name="connsiteY1172" fmla="*/ 7594089 h 11091778"/>
              <a:gd name="connsiteX1173" fmla="*/ 5076315 w 10286769"/>
              <a:gd name="connsiteY1173" fmla="*/ 5206519 h 11091778"/>
              <a:gd name="connsiteX1174" fmla="*/ 4759911 w 10286769"/>
              <a:gd name="connsiteY1174" fmla="*/ 4267750 h 11091778"/>
              <a:gd name="connsiteX1175" fmla="*/ 4196728 w 10286769"/>
              <a:gd name="connsiteY1175" fmla="*/ 2686244 h 11091778"/>
              <a:gd name="connsiteX1176" fmla="*/ 4069875 w 10286769"/>
              <a:gd name="connsiteY1176" fmla="*/ 2403703 h 11091778"/>
              <a:gd name="connsiteX1177" fmla="*/ 3967079 w 10286769"/>
              <a:gd name="connsiteY1177" fmla="*/ 2461669 h 11091778"/>
              <a:gd name="connsiteX1178" fmla="*/ 4229535 w 10286769"/>
              <a:gd name="connsiteY1178" fmla="*/ 2226886 h 11091778"/>
              <a:gd name="connsiteX1179" fmla="*/ 4229898 w 10286769"/>
              <a:gd name="connsiteY1179" fmla="*/ 2226886 h 11091778"/>
              <a:gd name="connsiteX1180" fmla="*/ 4280931 w 10286769"/>
              <a:gd name="connsiteY1180" fmla="*/ 2220323 h 11091778"/>
              <a:gd name="connsiteX1181" fmla="*/ 4288222 w 10286769"/>
              <a:gd name="connsiteY1181" fmla="*/ 2203553 h 11091778"/>
              <a:gd name="connsiteX1182" fmla="*/ 4277651 w 10286769"/>
              <a:gd name="connsiteY1182" fmla="*/ 2188241 h 11091778"/>
              <a:gd name="connsiteX1183" fmla="*/ 4229535 w 10286769"/>
              <a:gd name="connsiteY1183" fmla="*/ 2226886 h 11091778"/>
              <a:gd name="connsiteX1184" fmla="*/ 4390653 w 10286769"/>
              <a:gd name="connsiteY1184" fmla="*/ 2059548 h 11091778"/>
              <a:gd name="connsiteX1185" fmla="*/ 4403776 w 10286769"/>
              <a:gd name="connsiteY1185" fmla="*/ 2059548 h 11091778"/>
              <a:gd name="connsiteX1186" fmla="*/ 4458347 w 10286769"/>
              <a:gd name="connsiteY1186" fmla="*/ 2029547 h 11091778"/>
              <a:gd name="connsiteX1187" fmla="*/ 4458453 w 10286769"/>
              <a:gd name="connsiteY1187" fmla="*/ 2029653 h 11091778"/>
              <a:gd name="connsiteX1188" fmla="*/ 4458817 w 10286769"/>
              <a:gd name="connsiteY1188" fmla="*/ 2029288 h 11091778"/>
              <a:gd name="connsiteX1189" fmla="*/ 4458347 w 10286769"/>
              <a:gd name="connsiteY1189" fmla="*/ 2029547 h 11091778"/>
              <a:gd name="connsiteX1190" fmla="*/ 4456267 w 10286769"/>
              <a:gd name="connsiteY1190" fmla="*/ 2027465 h 11091778"/>
              <a:gd name="connsiteX1191" fmla="*/ 4390653 w 10286769"/>
              <a:gd name="connsiteY1191" fmla="*/ 2059548 h 11091778"/>
              <a:gd name="connsiteX1192" fmla="*/ 3826740 w 10286769"/>
              <a:gd name="connsiteY1192" fmla="*/ 2534218 h 11091778"/>
              <a:gd name="connsiteX1193" fmla="*/ 3871575 w 10286769"/>
              <a:gd name="connsiteY1193" fmla="*/ 2643225 h 11091778"/>
              <a:gd name="connsiteX1194" fmla="*/ 4265257 w 10286769"/>
              <a:gd name="connsiteY1194" fmla="*/ 3739489 h 11091778"/>
              <a:gd name="connsiteX1195" fmla="*/ 4771212 w 10286769"/>
              <a:gd name="connsiteY1195" fmla="*/ 5159489 h 11091778"/>
              <a:gd name="connsiteX1196" fmla="*/ 6001468 w 10286769"/>
              <a:gd name="connsiteY1196" fmla="*/ 7510604 h 11091778"/>
              <a:gd name="connsiteX1197" fmla="*/ 6000739 w 10286769"/>
              <a:gd name="connsiteY1197" fmla="*/ 7510604 h 11091778"/>
              <a:gd name="connsiteX1198" fmla="*/ 6507787 w 10286769"/>
              <a:gd name="connsiteY1198" fmla="*/ 8152612 h 11091778"/>
              <a:gd name="connsiteX1199" fmla="*/ 6079110 w 10286769"/>
              <a:gd name="connsiteY1199" fmla="*/ 7563101 h 11091778"/>
              <a:gd name="connsiteX1200" fmla="*/ 4906449 w 10286769"/>
              <a:gd name="connsiteY1200" fmla="*/ 5189750 h 11091778"/>
              <a:gd name="connsiteX1201" fmla="*/ 4483969 w 10286769"/>
              <a:gd name="connsiteY1201" fmla="*/ 3973906 h 11091778"/>
              <a:gd name="connsiteX1202" fmla="*/ 4017019 w 10286769"/>
              <a:gd name="connsiteY1202" fmla="*/ 2671662 h 11091778"/>
              <a:gd name="connsiteX1203" fmla="*/ 3932815 w 10286769"/>
              <a:gd name="connsiteY1203" fmla="*/ 2476252 h 11091778"/>
              <a:gd name="connsiteX1204" fmla="*/ 3899643 w 10286769"/>
              <a:gd name="connsiteY1204" fmla="*/ 2489012 h 11091778"/>
              <a:gd name="connsiteX1205" fmla="*/ 3826740 w 10286769"/>
              <a:gd name="connsiteY1205" fmla="*/ 2534218 h 11091778"/>
              <a:gd name="connsiteX1206" fmla="*/ 4018841 w 10286769"/>
              <a:gd name="connsiteY1206" fmla="*/ 2358131 h 11091778"/>
              <a:gd name="connsiteX1207" fmla="*/ 4005354 w 10286769"/>
              <a:gd name="connsiteY1207" fmla="*/ 2381828 h 11091778"/>
              <a:gd name="connsiteX1208" fmla="*/ 4052377 w 10286769"/>
              <a:gd name="connsiteY1208" fmla="*/ 2367975 h 11091778"/>
              <a:gd name="connsiteX1209" fmla="*/ 4045451 w 10286769"/>
              <a:gd name="connsiteY1209" fmla="*/ 2354485 h 11091778"/>
              <a:gd name="connsiteX1210" fmla="*/ 4018841 w 10286769"/>
              <a:gd name="connsiteY1210" fmla="*/ 2358131 h 11091778"/>
              <a:gd name="connsiteX1211" fmla="*/ 4278016 w 10286769"/>
              <a:gd name="connsiteY1211" fmla="*/ 2125535 h 11091778"/>
              <a:gd name="connsiteX1212" fmla="*/ 4285552 w 10286769"/>
              <a:gd name="connsiteY1212" fmla="*/ 2136303 h 11091778"/>
              <a:gd name="connsiteX1213" fmla="*/ 4285306 w 10286769"/>
              <a:gd name="connsiteY1213" fmla="*/ 2136472 h 11091778"/>
              <a:gd name="connsiteX1214" fmla="*/ 4285671 w 10286769"/>
              <a:gd name="connsiteY1214" fmla="*/ 2136472 h 11091778"/>
              <a:gd name="connsiteX1215" fmla="*/ 4285552 w 10286769"/>
              <a:gd name="connsiteY1215" fmla="*/ 2136303 h 11091778"/>
              <a:gd name="connsiteX1216" fmla="*/ 4343993 w 10286769"/>
              <a:gd name="connsiteY1216" fmla="*/ 2096370 h 11091778"/>
              <a:gd name="connsiteX1217" fmla="*/ 4325767 w 10286769"/>
              <a:gd name="connsiteY1217" fmla="*/ 2095641 h 11091778"/>
              <a:gd name="connsiteX1218" fmla="*/ 4278016 w 10286769"/>
              <a:gd name="connsiteY1218" fmla="*/ 2125535 h 11091778"/>
              <a:gd name="connsiteX1219" fmla="*/ 4241928 w 10286769"/>
              <a:gd name="connsiteY1219" fmla="*/ 2149597 h 11091778"/>
              <a:gd name="connsiteX1220" fmla="*/ 4251041 w 10286769"/>
              <a:gd name="connsiteY1220" fmla="*/ 2149597 h 11091778"/>
              <a:gd name="connsiteX1221" fmla="*/ 4248124 w 10286769"/>
              <a:gd name="connsiteY1221" fmla="*/ 2145222 h 11091778"/>
              <a:gd name="connsiteX1222" fmla="*/ 4169024 w 10286769"/>
              <a:gd name="connsiteY1222" fmla="*/ 2203553 h 11091778"/>
              <a:gd name="connsiteX1223" fmla="*/ 4179959 w 10286769"/>
              <a:gd name="connsiteY1223" fmla="*/ 2221416 h 11091778"/>
              <a:gd name="connsiteX1224" fmla="*/ 4221880 w 10286769"/>
              <a:gd name="connsiteY1224" fmla="*/ 2185689 h 11091778"/>
              <a:gd name="connsiteX1225" fmla="*/ 4191989 w 10286769"/>
              <a:gd name="connsiteY1225" fmla="*/ 2186053 h 11091778"/>
              <a:gd name="connsiteX1226" fmla="*/ 4169389 w 10286769"/>
              <a:gd name="connsiteY1226" fmla="*/ 2203553 h 11091778"/>
              <a:gd name="connsiteX1227" fmla="*/ 4130020 w 10286769"/>
              <a:gd name="connsiteY1227" fmla="*/ 2236365 h 11091778"/>
              <a:gd name="connsiteX1228" fmla="*/ 4130385 w 10286769"/>
              <a:gd name="connsiteY1228" fmla="*/ 2236365 h 11091778"/>
              <a:gd name="connsiteX1229" fmla="*/ 4143872 w 10286769"/>
              <a:gd name="connsiteY1229" fmla="*/ 2235270 h 11091778"/>
              <a:gd name="connsiteX1230" fmla="*/ 4139498 w 10286769"/>
              <a:gd name="connsiteY1230" fmla="*/ 2228344 h 11091778"/>
              <a:gd name="connsiteX1231" fmla="*/ 4130020 w 10286769"/>
              <a:gd name="connsiteY1231" fmla="*/ 2236365 h 11091778"/>
              <a:gd name="connsiteX1232" fmla="*/ 4085914 w 10286769"/>
              <a:gd name="connsiteY1232" fmla="*/ 2275374 h 11091778"/>
              <a:gd name="connsiteX1233" fmla="*/ 4058209 w 10286769"/>
              <a:gd name="connsiteY1233" fmla="*/ 2302351 h 11091778"/>
              <a:gd name="connsiteX1234" fmla="*/ 4064771 w 10286769"/>
              <a:gd name="connsiteY1234" fmla="*/ 2315112 h 11091778"/>
              <a:gd name="connsiteX1235" fmla="*/ 4119084 w 10286769"/>
              <a:gd name="connsiteY1235" fmla="*/ 2305633 h 11091778"/>
              <a:gd name="connsiteX1236" fmla="*/ 4137310 w 10286769"/>
              <a:gd name="connsiteY1236" fmla="*/ 2272093 h 11091778"/>
              <a:gd name="connsiteX1237" fmla="*/ 4085914 w 10286769"/>
              <a:gd name="connsiteY1237" fmla="*/ 2275738 h 11091778"/>
              <a:gd name="connsiteX1238" fmla="*/ 4356388 w 10286769"/>
              <a:gd name="connsiteY1238" fmla="*/ 2026736 h 11091778"/>
              <a:gd name="connsiteX1239" fmla="*/ 4362219 w 10286769"/>
              <a:gd name="connsiteY1239" fmla="*/ 2032934 h 11091778"/>
              <a:gd name="connsiteX1240" fmla="*/ 4426375 w 10286769"/>
              <a:gd name="connsiteY1240" fmla="*/ 2000487 h 11091778"/>
              <a:gd name="connsiteX1241" fmla="*/ 4426011 w 10286769"/>
              <a:gd name="connsiteY1241" fmla="*/ 2000488 h 11091778"/>
              <a:gd name="connsiteX1242" fmla="*/ 4418355 w 10286769"/>
              <a:gd name="connsiteY1242" fmla="*/ 1999758 h 11091778"/>
              <a:gd name="connsiteX1243" fmla="*/ 4418355 w 10286769"/>
              <a:gd name="connsiteY1243" fmla="*/ 1999394 h 11091778"/>
              <a:gd name="connsiteX1244" fmla="*/ 4356388 w 10286769"/>
              <a:gd name="connsiteY1244" fmla="*/ 2026736 h 11091778"/>
              <a:gd name="connsiteX1245" fmla="*/ 4429291 w 10286769"/>
              <a:gd name="connsiteY1245" fmla="*/ 1954916 h 11091778"/>
              <a:gd name="connsiteX1246" fmla="*/ 4430385 w 10286769"/>
              <a:gd name="connsiteY1246" fmla="*/ 1956010 h 11091778"/>
              <a:gd name="connsiteX1247" fmla="*/ 4443508 w 10286769"/>
              <a:gd name="connsiteY1247" fmla="*/ 1950906 h 11091778"/>
              <a:gd name="connsiteX1248" fmla="*/ 4443508 w 10286769"/>
              <a:gd name="connsiteY1248" fmla="*/ 1950541 h 11091778"/>
              <a:gd name="connsiteX1249" fmla="*/ 4429291 w 10286769"/>
              <a:gd name="connsiteY1249" fmla="*/ 1954916 h 11091778"/>
              <a:gd name="connsiteX1250" fmla="*/ 3684212 w 10286769"/>
              <a:gd name="connsiteY1250" fmla="*/ 2607497 h 11091778"/>
              <a:gd name="connsiteX1251" fmla="*/ 3692596 w 10286769"/>
              <a:gd name="connsiteY1251" fmla="*/ 2628643 h 11091778"/>
              <a:gd name="connsiteX1252" fmla="*/ 4026861 w 10286769"/>
              <a:gd name="connsiteY1252" fmla="*/ 3563036 h 11091778"/>
              <a:gd name="connsiteX1253" fmla="*/ 4601345 w 10286769"/>
              <a:gd name="connsiteY1253" fmla="*/ 5141625 h 11091778"/>
              <a:gd name="connsiteX1254" fmla="*/ 5892841 w 10286769"/>
              <a:gd name="connsiteY1254" fmla="*/ 7478156 h 11091778"/>
              <a:gd name="connsiteX1255" fmla="*/ 5893205 w 10286769"/>
              <a:gd name="connsiteY1255" fmla="*/ 7478156 h 11091778"/>
              <a:gd name="connsiteX1256" fmla="*/ 6390776 w 10286769"/>
              <a:gd name="connsiteY1256" fmla="*/ 8070584 h 11091778"/>
              <a:gd name="connsiteX1257" fmla="*/ 5971942 w 10286769"/>
              <a:gd name="connsiteY1257" fmla="*/ 7531748 h 11091778"/>
              <a:gd name="connsiteX1258" fmla="*/ 4737311 w 10286769"/>
              <a:gd name="connsiteY1258" fmla="*/ 5172249 h 11091778"/>
              <a:gd name="connsiteX1259" fmla="*/ 4230993 w 10286769"/>
              <a:gd name="connsiteY1259" fmla="*/ 3751154 h 11091778"/>
              <a:gd name="connsiteX1260" fmla="*/ 3838039 w 10286769"/>
              <a:gd name="connsiteY1260" fmla="*/ 2656713 h 11091778"/>
              <a:gd name="connsiteX1261" fmla="*/ 3794298 w 10286769"/>
              <a:gd name="connsiteY1261" fmla="*/ 2550624 h 11091778"/>
              <a:gd name="connsiteX1262" fmla="*/ 3721028 w 10286769"/>
              <a:gd name="connsiteY1262" fmla="*/ 2583071 h 11091778"/>
              <a:gd name="connsiteX1263" fmla="*/ 3684212 w 10286769"/>
              <a:gd name="connsiteY1263" fmla="*/ 2607497 h 11091778"/>
              <a:gd name="connsiteX1264" fmla="*/ 3852620 w 10286769"/>
              <a:gd name="connsiteY1264" fmla="*/ 2452919 h 11091778"/>
              <a:gd name="connsiteX1265" fmla="*/ 3840591 w 10286769"/>
              <a:gd name="connsiteY1265" fmla="*/ 2470054 h 11091778"/>
              <a:gd name="connsiteX1266" fmla="*/ 3883241 w 10286769"/>
              <a:gd name="connsiteY1266" fmla="*/ 2455471 h 11091778"/>
              <a:gd name="connsiteX1267" fmla="*/ 3898185 w 10286769"/>
              <a:gd name="connsiteY1267" fmla="*/ 2444534 h 11091778"/>
              <a:gd name="connsiteX1268" fmla="*/ 3852620 w 10286769"/>
              <a:gd name="connsiteY1268" fmla="*/ 2452919 h 11091778"/>
              <a:gd name="connsiteX1269" fmla="*/ 4298064 w 10286769"/>
              <a:gd name="connsiteY1269" fmla="*/ 2056632 h 11091778"/>
              <a:gd name="connsiteX1270" fmla="*/ 4319206 w 10286769"/>
              <a:gd name="connsiteY1270" fmla="*/ 2057360 h 11091778"/>
              <a:gd name="connsiteX1271" fmla="*/ 4329412 w 10286769"/>
              <a:gd name="connsiteY1271" fmla="*/ 2051527 h 11091778"/>
              <a:gd name="connsiteX1272" fmla="*/ 4322123 w 10286769"/>
              <a:gd name="connsiteY1272" fmla="*/ 2043871 h 11091778"/>
              <a:gd name="connsiteX1273" fmla="*/ 4298064 w 10286769"/>
              <a:gd name="connsiteY1273" fmla="*/ 2056632 h 11091778"/>
              <a:gd name="connsiteX1274" fmla="*/ 4253229 w 10286769"/>
              <a:gd name="connsiteY1274" fmla="*/ 2092360 h 11091778"/>
              <a:gd name="connsiteX1275" fmla="*/ 4256144 w 10286769"/>
              <a:gd name="connsiteY1275" fmla="*/ 2096005 h 11091778"/>
              <a:gd name="connsiteX1276" fmla="*/ 4260883 w 10286769"/>
              <a:gd name="connsiteY1276" fmla="*/ 2092723 h 11091778"/>
              <a:gd name="connsiteX1277" fmla="*/ 4253229 w 10286769"/>
              <a:gd name="connsiteY1277" fmla="*/ 2092360 h 11091778"/>
              <a:gd name="connsiteX1278" fmla="*/ 3924066 w 10286769"/>
              <a:gd name="connsiteY1278" fmla="*/ 2369068 h 11091778"/>
              <a:gd name="connsiteX1279" fmla="*/ 3937918 w 10286769"/>
              <a:gd name="connsiteY1279" fmla="*/ 2398598 h 11091778"/>
              <a:gd name="connsiteX1280" fmla="*/ 3949948 w 10286769"/>
              <a:gd name="connsiteY1280" fmla="*/ 2396047 h 11091778"/>
              <a:gd name="connsiteX1281" fmla="*/ 3973641 w 10286769"/>
              <a:gd name="connsiteY1281" fmla="*/ 2363964 h 11091778"/>
              <a:gd name="connsiteX1282" fmla="*/ 3924066 w 10286769"/>
              <a:gd name="connsiteY1282" fmla="*/ 2369068 h 11091778"/>
              <a:gd name="connsiteX1283" fmla="*/ 3889072 w 10286769"/>
              <a:gd name="connsiteY1283" fmla="*/ 2382193 h 11091778"/>
              <a:gd name="connsiteX1284" fmla="*/ 3885062 w 10286769"/>
              <a:gd name="connsiteY1284" fmla="*/ 2386568 h 11091778"/>
              <a:gd name="connsiteX1285" fmla="*/ 3874856 w 10286769"/>
              <a:gd name="connsiteY1285" fmla="*/ 2411722 h 11091778"/>
              <a:gd name="connsiteX1286" fmla="*/ 3900737 w 10286769"/>
              <a:gd name="connsiteY1286" fmla="*/ 2406619 h 11091778"/>
              <a:gd name="connsiteX1287" fmla="*/ 3889072 w 10286769"/>
              <a:gd name="connsiteY1287" fmla="*/ 2382193 h 11091778"/>
              <a:gd name="connsiteX1288" fmla="*/ 3796119 w 10286769"/>
              <a:gd name="connsiteY1288" fmla="*/ 2461669 h 11091778"/>
              <a:gd name="connsiteX1289" fmla="*/ 3797941 w 10286769"/>
              <a:gd name="connsiteY1289" fmla="*/ 2466043 h 11091778"/>
              <a:gd name="connsiteX1290" fmla="*/ 3802316 w 10286769"/>
              <a:gd name="connsiteY1290" fmla="*/ 2460940 h 11091778"/>
              <a:gd name="connsiteX1291" fmla="*/ 3796119 w 10286769"/>
              <a:gd name="connsiteY1291" fmla="*/ 2461669 h 11091778"/>
              <a:gd name="connsiteX1292" fmla="*/ 4323216 w 10286769"/>
              <a:gd name="connsiteY1292" fmla="*/ 1992832 h 11091778"/>
              <a:gd name="connsiteX1293" fmla="*/ 4329777 w 10286769"/>
              <a:gd name="connsiteY1293" fmla="*/ 1999394 h 11091778"/>
              <a:gd name="connsiteX1294" fmla="*/ 4342900 w 10286769"/>
              <a:gd name="connsiteY1294" fmla="*/ 1993196 h 11091778"/>
              <a:gd name="connsiteX1295" fmla="*/ 4342900 w 10286769"/>
              <a:gd name="connsiteY1295" fmla="*/ 1992832 h 11091778"/>
              <a:gd name="connsiteX1296" fmla="*/ 4326496 w 10286769"/>
              <a:gd name="connsiteY1296" fmla="*/ 1991373 h 11091778"/>
              <a:gd name="connsiteX1297" fmla="*/ 4323216 w 10286769"/>
              <a:gd name="connsiteY1297" fmla="*/ 1992832 h 11091778"/>
              <a:gd name="connsiteX1298" fmla="*/ 4145695 w 10286769"/>
              <a:gd name="connsiteY1298" fmla="*/ 2150326 h 11091778"/>
              <a:gd name="connsiteX1299" fmla="*/ 4178502 w 10286769"/>
              <a:gd name="connsiteY1299" fmla="*/ 2150326 h 11091778"/>
              <a:gd name="connsiteX1300" fmla="*/ 4225888 w 10286769"/>
              <a:gd name="connsiteY1300" fmla="*/ 2116056 h 11091778"/>
              <a:gd name="connsiteX1301" fmla="*/ 4216412 w 10286769"/>
              <a:gd name="connsiteY1301" fmla="*/ 2103297 h 11091778"/>
              <a:gd name="connsiteX1302" fmla="*/ 4145695 w 10286769"/>
              <a:gd name="connsiteY1302" fmla="*/ 2150326 h 11091778"/>
              <a:gd name="connsiteX1303" fmla="*/ 4389559 w 10286769"/>
              <a:gd name="connsiteY1303" fmla="*/ 1926845 h 11091778"/>
              <a:gd name="connsiteX1304" fmla="*/ 4392110 w 10286769"/>
              <a:gd name="connsiteY1304" fmla="*/ 1928667 h 11091778"/>
              <a:gd name="connsiteX1305" fmla="*/ 4415805 w 10286769"/>
              <a:gd name="connsiteY1305" fmla="*/ 1921011 h 11091778"/>
              <a:gd name="connsiteX1306" fmla="*/ 4389559 w 10286769"/>
              <a:gd name="connsiteY1306" fmla="*/ 1926845 h 11091778"/>
              <a:gd name="connsiteX1307" fmla="*/ 3987128 w 10286769"/>
              <a:gd name="connsiteY1307" fmla="*/ 2280112 h 11091778"/>
              <a:gd name="connsiteX1308" fmla="*/ 3935055 w 10286769"/>
              <a:gd name="connsiteY1308" fmla="*/ 2331470 h 11091778"/>
              <a:gd name="connsiteX1309" fmla="*/ 3934637 w 10286769"/>
              <a:gd name="connsiteY1309" fmla="*/ 2331517 h 11091778"/>
              <a:gd name="connsiteX1310" fmla="*/ 3934637 w 10286769"/>
              <a:gd name="connsiteY1310" fmla="*/ 2331882 h 11091778"/>
              <a:gd name="connsiteX1311" fmla="*/ 3935055 w 10286769"/>
              <a:gd name="connsiteY1311" fmla="*/ 2331470 h 11091778"/>
              <a:gd name="connsiteX1312" fmla="*/ 3992961 w 10286769"/>
              <a:gd name="connsiteY1312" fmla="*/ 2324956 h 11091778"/>
              <a:gd name="connsiteX1313" fmla="*/ 3996970 w 10286769"/>
              <a:gd name="connsiteY1313" fmla="*/ 2315477 h 11091778"/>
              <a:gd name="connsiteX1314" fmla="*/ 4000979 w 10286769"/>
              <a:gd name="connsiteY1314" fmla="*/ 2308549 h 11091778"/>
              <a:gd name="connsiteX1315" fmla="*/ 4014102 w 10286769"/>
              <a:gd name="connsiteY1315" fmla="*/ 2295060 h 11091778"/>
              <a:gd name="connsiteX1316" fmla="*/ 4005719 w 10286769"/>
              <a:gd name="connsiteY1316" fmla="*/ 2279384 h 11091778"/>
              <a:gd name="connsiteX1317" fmla="*/ 3987128 w 10286769"/>
              <a:gd name="connsiteY1317" fmla="*/ 2280112 h 11091778"/>
              <a:gd name="connsiteX1318" fmla="*/ 4029048 w 10286769"/>
              <a:gd name="connsiteY1318" fmla="*/ 2242198 h 11091778"/>
              <a:gd name="connsiteX1319" fmla="*/ 4070968 w 10286769"/>
              <a:gd name="connsiteY1319" fmla="*/ 2240010 h 11091778"/>
              <a:gd name="connsiteX1320" fmla="*/ 4120178 w 10286769"/>
              <a:gd name="connsiteY1320" fmla="*/ 2196626 h 11091778"/>
              <a:gd name="connsiteX1321" fmla="*/ 4113253 w 10286769"/>
              <a:gd name="connsiteY1321" fmla="*/ 2185689 h 11091778"/>
              <a:gd name="connsiteX1322" fmla="*/ 4097942 w 10286769"/>
              <a:gd name="connsiteY1322" fmla="*/ 2185689 h 11091778"/>
              <a:gd name="connsiteX1323" fmla="*/ 4029048 w 10286769"/>
              <a:gd name="connsiteY1323" fmla="*/ 2242198 h 11091778"/>
              <a:gd name="connsiteX1324" fmla="*/ 3681661 w 10286769"/>
              <a:gd name="connsiteY1324" fmla="*/ 2549895 h 11091778"/>
              <a:gd name="connsiteX1325" fmla="*/ 3673276 w 10286769"/>
              <a:gd name="connsiteY1325" fmla="*/ 2560468 h 11091778"/>
              <a:gd name="connsiteX1326" fmla="*/ 3711915 w 10286769"/>
              <a:gd name="connsiteY1326" fmla="*/ 2545885 h 11091778"/>
              <a:gd name="connsiteX1327" fmla="*/ 3717383 w 10286769"/>
              <a:gd name="connsiteY1327" fmla="*/ 2542239 h 11091778"/>
              <a:gd name="connsiteX1328" fmla="*/ 3682024 w 10286769"/>
              <a:gd name="connsiteY1328" fmla="*/ 2549894 h 11091778"/>
              <a:gd name="connsiteX1329" fmla="*/ 4214589 w 10286769"/>
              <a:gd name="connsiteY1329" fmla="*/ 2043871 h 11091778"/>
              <a:gd name="connsiteX1330" fmla="*/ 4222244 w 10286769"/>
              <a:gd name="connsiteY1330" fmla="*/ 2052985 h 11091778"/>
              <a:gd name="connsiteX1331" fmla="*/ 4228805 w 10286769"/>
              <a:gd name="connsiteY1331" fmla="*/ 2053351 h 11091778"/>
              <a:gd name="connsiteX1332" fmla="*/ 4295512 w 10286769"/>
              <a:gd name="connsiteY1332" fmla="*/ 2016529 h 11091778"/>
              <a:gd name="connsiteX1333" fmla="*/ 4286764 w 10286769"/>
              <a:gd name="connsiteY1333" fmla="*/ 2008508 h 11091778"/>
              <a:gd name="connsiteX1334" fmla="*/ 4214589 w 10286769"/>
              <a:gd name="connsiteY1334" fmla="*/ 2043871 h 11091778"/>
              <a:gd name="connsiteX1335" fmla="*/ 3728319 w 10286769"/>
              <a:gd name="connsiteY1335" fmla="*/ 2471147 h 11091778"/>
              <a:gd name="connsiteX1336" fmla="*/ 3711186 w 10286769"/>
              <a:gd name="connsiteY1336" fmla="*/ 2505053 h 11091778"/>
              <a:gd name="connsiteX1337" fmla="*/ 3768416 w 10286769"/>
              <a:gd name="connsiteY1337" fmla="*/ 2490834 h 11091778"/>
              <a:gd name="connsiteX1338" fmla="*/ 3758209 w 10286769"/>
              <a:gd name="connsiteY1338" fmla="*/ 2467501 h 11091778"/>
              <a:gd name="connsiteX1339" fmla="*/ 3728319 w 10286769"/>
              <a:gd name="connsiteY1339" fmla="*/ 2471147 h 11091778"/>
              <a:gd name="connsiteX1340" fmla="*/ 3525646 w 10286769"/>
              <a:gd name="connsiteY1340" fmla="*/ 2645776 h 11091778"/>
              <a:gd name="connsiteX1341" fmla="*/ 3526374 w 10286769"/>
              <a:gd name="connsiteY1341" fmla="*/ 2647964 h 11091778"/>
              <a:gd name="connsiteX1342" fmla="*/ 3527104 w 10286769"/>
              <a:gd name="connsiteY1342" fmla="*/ 2647964 h 11091778"/>
              <a:gd name="connsiteX1343" fmla="*/ 3531842 w 10286769"/>
              <a:gd name="connsiteY1343" fmla="*/ 2644683 h 11091778"/>
              <a:gd name="connsiteX1344" fmla="*/ 3531842 w 10286769"/>
              <a:gd name="connsiteY1344" fmla="*/ 2644319 h 11091778"/>
              <a:gd name="connsiteX1345" fmla="*/ 3525646 w 10286769"/>
              <a:gd name="connsiteY1345" fmla="*/ 2645776 h 11091778"/>
              <a:gd name="connsiteX1346" fmla="*/ 4298793 w 10286769"/>
              <a:gd name="connsiteY1346" fmla="*/ 1952364 h 11091778"/>
              <a:gd name="connsiteX1347" fmla="*/ 4321393 w 10286769"/>
              <a:gd name="connsiteY1347" fmla="*/ 1954551 h 11091778"/>
              <a:gd name="connsiteX1348" fmla="*/ 4347638 w 10286769"/>
              <a:gd name="connsiteY1348" fmla="*/ 1944343 h 11091778"/>
              <a:gd name="connsiteX1349" fmla="*/ 4339984 w 10286769"/>
              <a:gd name="connsiteY1349" fmla="*/ 1939604 h 11091778"/>
              <a:gd name="connsiteX1350" fmla="*/ 4298793 w 10286769"/>
              <a:gd name="connsiteY1350" fmla="*/ 1952364 h 11091778"/>
              <a:gd name="connsiteX1351" fmla="*/ 4106690 w 10286769"/>
              <a:gd name="connsiteY1351" fmla="*/ 2107672 h 11091778"/>
              <a:gd name="connsiteX1352" fmla="*/ 4118720 w 10286769"/>
              <a:gd name="connsiteY1352" fmla="*/ 2125170 h 11091778"/>
              <a:gd name="connsiteX1353" fmla="*/ 4173399 w 10286769"/>
              <a:gd name="connsiteY1353" fmla="*/ 2087984 h 11091778"/>
              <a:gd name="connsiteX1354" fmla="*/ 4141320 w 10286769"/>
              <a:gd name="connsiteY1354" fmla="*/ 2085797 h 11091778"/>
              <a:gd name="connsiteX1355" fmla="*/ 4106690 w 10286769"/>
              <a:gd name="connsiteY1355" fmla="*/ 2107672 h 11091778"/>
              <a:gd name="connsiteX1356" fmla="*/ 3792838 w 10286769"/>
              <a:gd name="connsiteY1356" fmla="*/ 2378912 h 11091778"/>
              <a:gd name="connsiteX1357" fmla="*/ 3770602 w 10286769"/>
              <a:gd name="connsiteY1357" fmla="*/ 2404796 h 11091778"/>
              <a:gd name="connsiteX1358" fmla="*/ 3780786 w 10286769"/>
              <a:gd name="connsiteY1358" fmla="*/ 2427346 h 11091778"/>
              <a:gd name="connsiteX1359" fmla="*/ 3780445 w 10286769"/>
              <a:gd name="connsiteY1359" fmla="*/ 2427399 h 11091778"/>
              <a:gd name="connsiteX1360" fmla="*/ 3780810 w 10286769"/>
              <a:gd name="connsiteY1360" fmla="*/ 2427399 h 11091778"/>
              <a:gd name="connsiteX1361" fmla="*/ 3780786 w 10286769"/>
              <a:gd name="connsiteY1361" fmla="*/ 2427346 h 11091778"/>
              <a:gd name="connsiteX1362" fmla="*/ 3829656 w 10286769"/>
              <a:gd name="connsiteY1362" fmla="*/ 2419743 h 11091778"/>
              <a:gd name="connsiteX1363" fmla="*/ 3850069 w 10286769"/>
              <a:gd name="connsiteY1363" fmla="*/ 2375266 h 11091778"/>
              <a:gd name="connsiteX1364" fmla="*/ 3792838 w 10286769"/>
              <a:gd name="connsiteY1364" fmla="*/ 2378912 h 11091778"/>
              <a:gd name="connsiteX1365" fmla="*/ 4046546 w 10286769"/>
              <a:gd name="connsiteY1365" fmla="*/ 2148867 h 11091778"/>
              <a:gd name="connsiteX1366" fmla="*/ 4085184 w 10286769"/>
              <a:gd name="connsiteY1366" fmla="*/ 2149597 h 11091778"/>
              <a:gd name="connsiteX1367" fmla="*/ 4087736 w 10286769"/>
              <a:gd name="connsiteY1367" fmla="*/ 2147774 h 11091778"/>
              <a:gd name="connsiteX1368" fmla="*/ 4088101 w 10286769"/>
              <a:gd name="connsiteY1368" fmla="*/ 2147774 h 11091778"/>
              <a:gd name="connsiteX1369" fmla="*/ 4075341 w 10286769"/>
              <a:gd name="connsiteY1369" fmla="*/ 2128816 h 11091778"/>
              <a:gd name="connsiteX1370" fmla="*/ 4046546 w 10286769"/>
              <a:gd name="connsiteY1370" fmla="*/ 2148867 h 11091778"/>
              <a:gd name="connsiteX1371" fmla="*/ 3854442 w 10286769"/>
              <a:gd name="connsiteY1371" fmla="*/ 2312924 h 11091778"/>
              <a:gd name="connsiteX1372" fmla="*/ 3827103 w 10286769"/>
              <a:gd name="connsiteY1372" fmla="*/ 2340996 h 11091778"/>
              <a:gd name="connsiteX1373" fmla="*/ 3844236 w 10286769"/>
              <a:gd name="connsiteY1373" fmla="*/ 2339902 h 11091778"/>
              <a:gd name="connsiteX1374" fmla="*/ 3867201 w 10286769"/>
              <a:gd name="connsiteY1374" fmla="*/ 2338079 h 11091778"/>
              <a:gd name="connsiteX1375" fmla="*/ 3854442 w 10286769"/>
              <a:gd name="connsiteY1375" fmla="*/ 2312924 h 11091778"/>
              <a:gd name="connsiteX1376" fmla="*/ 3994054 w 10286769"/>
              <a:gd name="connsiteY1376" fmla="*/ 2188606 h 11091778"/>
              <a:gd name="connsiteX1377" fmla="*/ 4008271 w 10286769"/>
              <a:gd name="connsiteY1377" fmla="*/ 2212303 h 11091778"/>
              <a:gd name="connsiteX1378" fmla="*/ 4041077 w 10286769"/>
              <a:gd name="connsiteY1378" fmla="*/ 2184596 h 11091778"/>
              <a:gd name="connsiteX1379" fmla="*/ 4041077 w 10286769"/>
              <a:gd name="connsiteY1379" fmla="*/ 2184230 h 11091778"/>
              <a:gd name="connsiteX1380" fmla="*/ 4000979 w 10286769"/>
              <a:gd name="connsiteY1380" fmla="*/ 2183137 h 11091778"/>
              <a:gd name="connsiteX1381" fmla="*/ 3994054 w 10286769"/>
              <a:gd name="connsiteY1381" fmla="*/ 2188606 h 11091778"/>
              <a:gd name="connsiteX1382" fmla="*/ 3561369 w 10286769"/>
              <a:gd name="connsiteY1382" fmla="*/ 2572134 h 11091778"/>
              <a:gd name="connsiteX1383" fmla="*/ 3543143 w 10286769"/>
              <a:gd name="connsiteY1383" fmla="*/ 2601664 h 11091778"/>
              <a:gd name="connsiteX1384" fmla="*/ 3604017 w 10286769"/>
              <a:gd name="connsiteY1384" fmla="*/ 2583799 h 11091778"/>
              <a:gd name="connsiteX1385" fmla="*/ 3625523 w 10286769"/>
              <a:gd name="connsiteY1385" fmla="*/ 2561196 h 11091778"/>
              <a:gd name="connsiteX1386" fmla="*/ 3561369 w 10286769"/>
              <a:gd name="connsiteY1386" fmla="*/ 2572134 h 11091778"/>
              <a:gd name="connsiteX1387" fmla="*/ 3886156 w 10286769"/>
              <a:gd name="connsiteY1387" fmla="*/ 2281935 h 11091778"/>
              <a:gd name="connsiteX1388" fmla="*/ 3882511 w 10286769"/>
              <a:gd name="connsiteY1388" fmla="*/ 2285581 h 11091778"/>
              <a:gd name="connsiteX1389" fmla="*/ 3898550 w 10286769"/>
              <a:gd name="connsiteY1389" fmla="*/ 2317300 h 11091778"/>
              <a:gd name="connsiteX1390" fmla="*/ 3898550 w 10286769"/>
              <a:gd name="connsiteY1390" fmla="*/ 2316935 h 11091778"/>
              <a:gd name="connsiteX1391" fmla="*/ 3933179 w 10286769"/>
              <a:gd name="connsiteY1391" fmla="*/ 2281207 h 11091778"/>
              <a:gd name="connsiteX1392" fmla="*/ 3886156 w 10286769"/>
              <a:gd name="connsiteY1392" fmla="*/ 2281935 h 11091778"/>
              <a:gd name="connsiteX1393" fmla="*/ 3925889 w 10286769"/>
              <a:gd name="connsiteY1393" fmla="*/ 2245479 h 11091778"/>
              <a:gd name="connsiteX1394" fmla="*/ 3971819 w 10286769"/>
              <a:gd name="connsiteY1394" fmla="*/ 2244385 h 11091778"/>
              <a:gd name="connsiteX1395" fmla="*/ 3981296 w 10286769"/>
              <a:gd name="connsiteY1395" fmla="*/ 2236000 h 11091778"/>
              <a:gd name="connsiteX1396" fmla="*/ 3980932 w 10286769"/>
              <a:gd name="connsiteY1396" fmla="*/ 2236000 h 11091778"/>
              <a:gd name="connsiteX1397" fmla="*/ 3966351 w 10286769"/>
              <a:gd name="connsiteY1397" fmla="*/ 2210844 h 11091778"/>
              <a:gd name="connsiteX1398" fmla="*/ 3925889 w 10286769"/>
              <a:gd name="connsiteY1398" fmla="*/ 2245479 h 11091778"/>
              <a:gd name="connsiteX1399" fmla="*/ 3330627 w 10286769"/>
              <a:gd name="connsiteY1399" fmla="*/ 2755148 h 11091778"/>
              <a:gd name="connsiteX1400" fmla="*/ 3330991 w 10286769"/>
              <a:gd name="connsiteY1400" fmla="*/ 2755148 h 11091778"/>
              <a:gd name="connsiteX1401" fmla="*/ 3323701 w 10286769"/>
              <a:gd name="connsiteY1401" fmla="*/ 2763533 h 11091778"/>
              <a:gd name="connsiteX1402" fmla="*/ 3343020 w 10286769"/>
              <a:gd name="connsiteY1402" fmla="*/ 2754783 h 11091778"/>
              <a:gd name="connsiteX1403" fmla="*/ 3349583 w 10286769"/>
              <a:gd name="connsiteY1403" fmla="*/ 2749680 h 11091778"/>
              <a:gd name="connsiteX1404" fmla="*/ 3330627 w 10286769"/>
              <a:gd name="connsiteY1404" fmla="*/ 2755148 h 11091778"/>
              <a:gd name="connsiteX1405" fmla="*/ 4176314 w 10286769"/>
              <a:gd name="connsiteY1405" fmla="*/ 2001216 h 11091778"/>
              <a:gd name="connsiteX1406" fmla="*/ 4190166 w 10286769"/>
              <a:gd name="connsiteY1406" fmla="*/ 2015799 h 11091778"/>
              <a:gd name="connsiteX1407" fmla="*/ 4252499 w 10286769"/>
              <a:gd name="connsiteY1407" fmla="*/ 1984446 h 11091778"/>
              <a:gd name="connsiteX1408" fmla="*/ 4221515 w 10286769"/>
              <a:gd name="connsiteY1408" fmla="*/ 1981165 h 11091778"/>
              <a:gd name="connsiteX1409" fmla="*/ 4176314 w 10286769"/>
              <a:gd name="connsiteY1409" fmla="*/ 2001216 h 11091778"/>
              <a:gd name="connsiteX1410" fmla="*/ 3632815 w 10286769"/>
              <a:gd name="connsiteY1410" fmla="*/ 2481356 h 11091778"/>
              <a:gd name="connsiteX1411" fmla="*/ 3648124 w 10286769"/>
              <a:gd name="connsiteY1411" fmla="*/ 2518543 h 11091778"/>
              <a:gd name="connsiteX1412" fmla="*/ 3661247 w 10286769"/>
              <a:gd name="connsiteY1412" fmla="*/ 2515990 h 11091778"/>
              <a:gd name="connsiteX1413" fmla="*/ 3685306 w 10286769"/>
              <a:gd name="connsiteY1413" fmla="*/ 2476252 h 11091778"/>
              <a:gd name="connsiteX1414" fmla="*/ 3685306 w 10286769"/>
              <a:gd name="connsiteY1414" fmla="*/ 2475887 h 11091778"/>
              <a:gd name="connsiteX1415" fmla="*/ 3632815 w 10286769"/>
              <a:gd name="connsiteY1415" fmla="*/ 2481356 h 11091778"/>
              <a:gd name="connsiteX1416" fmla="*/ 4244116 w 10286769"/>
              <a:gd name="connsiteY1416" fmla="*/ 1926480 h 11091778"/>
              <a:gd name="connsiteX1417" fmla="*/ 4249582 w 10286769"/>
              <a:gd name="connsiteY1417" fmla="*/ 1930490 h 11091778"/>
              <a:gd name="connsiteX1418" fmla="*/ 4293325 w 10286769"/>
              <a:gd name="connsiteY1418" fmla="*/ 1915178 h 11091778"/>
              <a:gd name="connsiteX1419" fmla="*/ 4292232 w 10286769"/>
              <a:gd name="connsiteY1419" fmla="*/ 1914813 h 11091778"/>
              <a:gd name="connsiteX1420" fmla="*/ 4244116 w 10286769"/>
              <a:gd name="connsiteY1420" fmla="*/ 1926480 h 11091778"/>
              <a:gd name="connsiteX1421" fmla="*/ 3500493 w 10286769"/>
              <a:gd name="connsiteY1421" fmla="*/ 2580883 h 11091778"/>
              <a:gd name="connsiteX1422" fmla="*/ 3505232 w 10286769"/>
              <a:gd name="connsiteY1422" fmla="*/ 2593278 h 11091778"/>
              <a:gd name="connsiteX1423" fmla="*/ 3514710 w 10286769"/>
              <a:gd name="connsiteY1423" fmla="*/ 2579061 h 11091778"/>
              <a:gd name="connsiteX1424" fmla="*/ 3500493 w 10286769"/>
              <a:gd name="connsiteY1424" fmla="*/ 2580883 h 11091778"/>
              <a:gd name="connsiteX1425" fmla="*/ 3598185 w 10286769"/>
              <a:gd name="connsiteY1425" fmla="*/ 2493022 h 11091778"/>
              <a:gd name="connsiteX1426" fmla="*/ 3594540 w 10286769"/>
              <a:gd name="connsiteY1426" fmla="*/ 2498126 h 11091778"/>
              <a:gd name="connsiteX1427" fmla="*/ 3581417 w 10286769"/>
              <a:gd name="connsiteY1427" fmla="*/ 2531301 h 11091778"/>
              <a:gd name="connsiteX1428" fmla="*/ 3611672 w 10286769"/>
              <a:gd name="connsiteY1428" fmla="*/ 2525833 h 11091778"/>
              <a:gd name="connsiteX1429" fmla="*/ 3598185 w 10286769"/>
              <a:gd name="connsiteY1429" fmla="*/ 2493022 h 11091778"/>
              <a:gd name="connsiteX1430" fmla="*/ 3388585 w 10286769"/>
              <a:gd name="connsiteY1430" fmla="*/ 2677494 h 11091778"/>
              <a:gd name="connsiteX1431" fmla="*/ 3372182 w 10286769"/>
              <a:gd name="connsiteY1431" fmla="*/ 2701920 h 11091778"/>
              <a:gd name="connsiteX1432" fmla="*/ 3372912 w 10286769"/>
              <a:gd name="connsiteY1432" fmla="*/ 2704108 h 11091778"/>
              <a:gd name="connsiteX1433" fmla="*/ 3422850 w 10286769"/>
              <a:gd name="connsiteY1433" fmla="*/ 2687702 h 11091778"/>
              <a:gd name="connsiteX1434" fmla="*/ 3445451 w 10286769"/>
              <a:gd name="connsiteY1434" fmla="*/ 2665464 h 11091778"/>
              <a:gd name="connsiteX1435" fmla="*/ 3388951 w 10286769"/>
              <a:gd name="connsiteY1435" fmla="*/ 2677494 h 11091778"/>
              <a:gd name="connsiteX1436" fmla="*/ 4091381 w 10286769"/>
              <a:gd name="connsiteY1436" fmla="*/ 2044600 h 11091778"/>
              <a:gd name="connsiteX1437" fmla="*/ 4133665 w 10286769"/>
              <a:gd name="connsiteY1437" fmla="*/ 2047518 h 11091778"/>
              <a:gd name="connsiteX1438" fmla="*/ 4157359 w 10286769"/>
              <a:gd name="connsiteY1438" fmla="*/ 2033664 h 11091778"/>
              <a:gd name="connsiteX1439" fmla="*/ 4156995 w 10286769"/>
              <a:gd name="connsiteY1439" fmla="*/ 2033664 h 11091778"/>
              <a:gd name="connsiteX1440" fmla="*/ 4141685 w 10286769"/>
              <a:gd name="connsiteY1440" fmla="*/ 2017622 h 11091778"/>
              <a:gd name="connsiteX1441" fmla="*/ 4091381 w 10286769"/>
              <a:gd name="connsiteY1441" fmla="*/ 2044600 h 11091778"/>
              <a:gd name="connsiteX1442" fmla="*/ 4194176 w 10286769"/>
              <a:gd name="connsiteY1442" fmla="*/ 1941427 h 11091778"/>
              <a:gd name="connsiteX1443" fmla="*/ 4204018 w 10286769"/>
              <a:gd name="connsiteY1443" fmla="*/ 1942520 h 11091778"/>
              <a:gd name="connsiteX1444" fmla="*/ 4199643 w 10286769"/>
              <a:gd name="connsiteY1444" fmla="*/ 1939604 h 11091778"/>
              <a:gd name="connsiteX1445" fmla="*/ 4194176 w 10286769"/>
              <a:gd name="connsiteY1445" fmla="*/ 1941427 h 11091778"/>
              <a:gd name="connsiteX1446" fmla="*/ 3146545 w 10286769"/>
              <a:gd name="connsiteY1446" fmla="*/ 2870353 h 11091778"/>
              <a:gd name="connsiteX1447" fmla="*/ 3144965 w 10286769"/>
              <a:gd name="connsiteY1447" fmla="*/ 2872247 h 11091778"/>
              <a:gd name="connsiteX1448" fmla="*/ 3144357 w 10286769"/>
              <a:gd name="connsiteY1448" fmla="*/ 2872539 h 11091778"/>
              <a:gd name="connsiteX1449" fmla="*/ 3144722 w 10286769"/>
              <a:gd name="connsiteY1449" fmla="*/ 2872539 h 11091778"/>
              <a:gd name="connsiteX1450" fmla="*/ 3144965 w 10286769"/>
              <a:gd name="connsiteY1450" fmla="*/ 2872247 h 11091778"/>
              <a:gd name="connsiteX1451" fmla="*/ 3153470 w 10286769"/>
              <a:gd name="connsiteY1451" fmla="*/ 2868165 h 11091778"/>
              <a:gd name="connsiteX1452" fmla="*/ 3146545 w 10286769"/>
              <a:gd name="connsiteY1452" fmla="*/ 2870353 h 11091778"/>
              <a:gd name="connsiteX1453" fmla="*/ 4148611 w 10286769"/>
              <a:gd name="connsiteY1453" fmla="*/ 1972416 h 11091778"/>
              <a:gd name="connsiteX1454" fmla="*/ 4148611 w 10286769"/>
              <a:gd name="connsiteY1454" fmla="*/ 1972780 h 11091778"/>
              <a:gd name="connsiteX1455" fmla="*/ 4148975 w 10286769"/>
              <a:gd name="connsiteY1455" fmla="*/ 1972780 h 11091778"/>
              <a:gd name="connsiteX1456" fmla="*/ 4148975 w 10286769"/>
              <a:gd name="connsiteY1456" fmla="*/ 1972780 h 11091778"/>
              <a:gd name="connsiteX1457" fmla="*/ 4149705 w 10286769"/>
              <a:gd name="connsiteY1457" fmla="*/ 1972780 h 11091778"/>
              <a:gd name="connsiteX1458" fmla="*/ 4148975 w 10286769"/>
              <a:gd name="connsiteY1458" fmla="*/ 1972780 h 11091778"/>
              <a:gd name="connsiteX1459" fmla="*/ 3685670 w 10286769"/>
              <a:gd name="connsiteY1459" fmla="*/ 2383286 h 11091778"/>
              <a:gd name="connsiteX1460" fmla="*/ 3635001 w 10286769"/>
              <a:gd name="connsiteY1460" fmla="*/ 2444898 h 11091778"/>
              <a:gd name="connsiteX1461" fmla="*/ 3702438 w 10286769"/>
              <a:gd name="connsiteY1461" fmla="*/ 2437608 h 11091778"/>
              <a:gd name="connsiteX1462" fmla="*/ 3706448 w 10286769"/>
              <a:gd name="connsiteY1462" fmla="*/ 2427764 h 11091778"/>
              <a:gd name="connsiteX1463" fmla="*/ 3709363 w 10286769"/>
              <a:gd name="connsiteY1463" fmla="*/ 2422296 h 11091778"/>
              <a:gd name="connsiteX1464" fmla="*/ 3727589 w 10286769"/>
              <a:gd name="connsiteY1464" fmla="*/ 2399692 h 11091778"/>
              <a:gd name="connsiteX1465" fmla="*/ 3719571 w 10286769"/>
              <a:gd name="connsiteY1465" fmla="*/ 2382557 h 11091778"/>
              <a:gd name="connsiteX1466" fmla="*/ 3685670 w 10286769"/>
              <a:gd name="connsiteY1466" fmla="*/ 2383651 h 11091778"/>
              <a:gd name="connsiteX1467" fmla="*/ 3196848 w 10286769"/>
              <a:gd name="connsiteY1467" fmla="*/ 2809469 h 11091778"/>
              <a:gd name="connsiteX1468" fmla="*/ 3191379 w 10286769"/>
              <a:gd name="connsiteY1468" fmla="*/ 2816395 h 11091778"/>
              <a:gd name="connsiteX1469" fmla="*/ 3198306 w 10286769"/>
              <a:gd name="connsiteY1469" fmla="*/ 2813844 h 11091778"/>
              <a:gd name="connsiteX1470" fmla="*/ 3196848 w 10286769"/>
              <a:gd name="connsiteY1470" fmla="*/ 2809469 h 11091778"/>
              <a:gd name="connsiteX1471" fmla="*/ 3226010 w 10286769"/>
              <a:gd name="connsiteY1471" fmla="*/ 2782855 h 11091778"/>
              <a:gd name="connsiteX1472" fmla="*/ 3232571 w 10286769"/>
              <a:gd name="connsiteY1472" fmla="*/ 2801448 h 11091778"/>
              <a:gd name="connsiteX1473" fmla="*/ 3232571 w 10286769"/>
              <a:gd name="connsiteY1473" fmla="*/ 2801813 h 11091778"/>
              <a:gd name="connsiteX1474" fmla="*/ 3237674 w 10286769"/>
              <a:gd name="connsiteY1474" fmla="*/ 2799625 h 11091778"/>
              <a:gd name="connsiteX1475" fmla="*/ 3264648 w 10286769"/>
              <a:gd name="connsiteY1475" fmla="*/ 2773376 h 11091778"/>
              <a:gd name="connsiteX1476" fmla="*/ 3226010 w 10286769"/>
              <a:gd name="connsiteY1476" fmla="*/ 2782855 h 11091778"/>
              <a:gd name="connsiteX1477" fmla="*/ 3958696 w 10286769"/>
              <a:gd name="connsiteY1477" fmla="*/ 2130639 h 11091778"/>
              <a:gd name="connsiteX1478" fmla="*/ 3968902 w 10286769"/>
              <a:gd name="connsiteY1478" fmla="*/ 2146681 h 11091778"/>
              <a:gd name="connsiteX1479" fmla="*/ 3987857 w 10286769"/>
              <a:gd name="connsiteY1479" fmla="*/ 2147409 h 11091778"/>
              <a:gd name="connsiteX1480" fmla="*/ 4053471 w 10286769"/>
              <a:gd name="connsiteY1480" fmla="*/ 2099651 h 11091778"/>
              <a:gd name="connsiteX1481" fmla="*/ 4037068 w 10286769"/>
              <a:gd name="connsiteY1481" fmla="*/ 2077776 h 11091778"/>
              <a:gd name="connsiteX1482" fmla="*/ 4036338 w 10286769"/>
              <a:gd name="connsiteY1482" fmla="*/ 2077776 h 11091778"/>
              <a:gd name="connsiteX1483" fmla="*/ 3958696 w 10286769"/>
              <a:gd name="connsiteY1483" fmla="*/ 2130639 h 11091778"/>
              <a:gd name="connsiteX1484" fmla="*/ 3435609 w 10286769"/>
              <a:gd name="connsiteY1484" fmla="*/ 2589269 h 11091778"/>
              <a:gd name="connsiteX1485" fmla="*/ 3415603 w 10286769"/>
              <a:gd name="connsiteY1485" fmla="*/ 2632560 h 11091778"/>
              <a:gd name="connsiteX1486" fmla="*/ 3415195 w 10286769"/>
              <a:gd name="connsiteY1486" fmla="*/ 2632652 h 11091778"/>
              <a:gd name="connsiteX1487" fmla="*/ 3415560 w 10286769"/>
              <a:gd name="connsiteY1487" fmla="*/ 2632653 h 11091778"/>
              <a:gd name="connsiteX1488" fmla="*/ 3415603 w 10286769"/>
              <a:gd name="connsiteY1488" fmla="*/ 2632560 h 11091778"/>
              <a:gd name="connsiteX1489" fmla="*/ 3476071 w 10286769"/>
              <a:gd name="connsiteY1489" fmla="*/ 2618799 h 11091778"/>
              <a:gd name="connsiteX1490" fmla="*/ 3463312 w 10286769"/>
              <a:gd name="connsiteY1490" fmla="*/ 2585987 h 11091778"/>
              <a:gd name="connsiteX1491" fmla="*/ 3435609 w 10286769"/>
              <a:gd name="connsiteY1491" fmla="*/ 2589269 h 11091778"/>
              <a:gd name="connsiteX1492" fmla="*/ 3781175 w 10286769"/>
              <a:gd name="connsiteY1492" fmla="*/ 2281935 h 11091778"/>
              <a:gd name="connsiteX1493" fmla="*/ 3735245 w 10286769"/>
              <a:gd name="connsiteY1493" fmla="*/ 2328600 h 11091778"/>
              <a:gd name="connsiteX1494" fmla="*/ 3743628 w 10286769"/>
              <a:gd name="connsiteY1494" fmla="*/ 2346100 h 11091778"/>
              <a:gd name="connsiteX1495" fmla="*/ 3743628 w 10286769"/>
              <a:gd name="connsiteY1495" fmla="*/ 2346465 h 11091778"/>
              <a:gd name="connsiteX1496" fmla="*/ 3774977 w 10286769"/>
              <a:gd name="connsiteY1496" fmla="*/ 2344642 h 11091778"/>
              <a:gd name="connsiteX1497" fmla="*/ 3834030 w 10286769"/>
              <a:gd name="connsiteY1497" fmla="*/ 2282300 h 11091778"/>
              <a:gd name="connsiteX1498" fmla="*/ 3781175 w 10286769"/>
              <a:gd name="connsiteY1498" fmla="*/ 2281935 h 11091778"/>
              <a:gd name="connsiteX1499" fmla="*/ 3819084 w 10286769"/>
              <a:gd name="connsiteY1499" fmla="*/ 2245479 h 11091778"/>
              <a:gd name="connsiteX1500" fmla="*/ 3817990 w 10286769"/>
              <a:gd name="connsiteY1500" fmla="*/ 2246572 h 11091778"/>
              <a:gd name="connsiteX1501" fmla="*/ 3819449 w 10286769"/>
              <a:gd name="connsiteY1501" fmla="*/ 2246572 h 11091778"/>
              <a:gd name="connsiteX1502" fmla="*/ 3819084 w 10286769"/>
              <a:gd name="connsiteY1502" fmla="*/ 2245479 h 11091778"/>
              <a:gd name="connsiteX1503" fmla="*/ 3847152 w 10286769"/>
              <a:gd name="connsiteY1503" fmla="*/ 2219595 h 11091778"/>
              <a:gd name="connsiteX1504" fmla="*/ 3861733 w 10286769"/>
              <a:gd name="connsiteY1504" fmla="*/ 2246208 h 11091778"/>
              <a:gd name="connsiteX1505" fmla="*/ 3870846 w 10286769"/>
              <a:gd name="connsiteY1505" fmla="*/ 2246208 h 11091778"/>
              <a:gd name="connsiteX1506" fmla="*/ 3945208 w 10286769"/>
              <a:gd name="connsiteY1506" fmla="*/ 2180949 h 11091778"/>
              <a:gd name="connsiteX1507" fmla="*/ 3944845 w 10286769"/>
              <a:gd name="connsiteY1507" fmla="*/ 2180949 h 11091778"/>
              <a:gd name="connsiteX1508" fmla="*/ 3895634 w 10286769"/>
              <a:gd name="connsiteY1508" fmla="*/ 2178762 h 11091778"/>
              <a:gd name="connsiteX1509" fmla="*/ 3847152 w 10286769"/>
              <a:gd name="connsiteY1509" fmla="*/ 2219595 h 11091778"/>
              <a:gd name="connsiteX1510" fmla="*/ 2962826 w 10286769"/>
              <a:gd name="connsiteY1510" fmla="*/ 2987015 h 11091778"/>
              <a:gd name="connsiteX1511" fmla="*/ 2961003 w 10286769"/>
              <a:gd name="connsiteY1511" fmla="*/ 2988838 h 11091778"/>
              <a:gd name="connsiteX1512" fmla="*/ 2966471 w 10286769"/>
              <a:gd name="connsiteY1512" fmla="*/ 2985921 h 11091778"/>
              <a:gd name="connsiteX1513" fmla="*/ 2967200 w 10286769"/>
              <a:gd name="connsiteY1513" fmla="*/ 2985556 h 11091778"/>
              <a:gd name="connsiteX1514" fmla="*/ 2962826 w 10286769"/>
              <a:gd name="connsiteY1514" fmla="*/ 2987015 h 11091778"/>
              <a:gd name="connsiteX1515" fmla="*/ 3266107 w 10286769"/>
              <a:gd name="connsiteY1515" fmla="*/ 2699004 h 11091778"/>
              <a:gd name="connsiteX1516" fmla="*/ 3242778 w 10286769"/>
              <a:gd name="connsiteY1516" fmla="*/ 2740930 h 11091778"/>
              <a:gd name="connsiteX1517" fmla="*/ 3310578 w 10286769"/>
              <a:gd name="connsiteY1517" fmla="*/ 2723066 h 11091778"/>
              <a:gd name="connsiteX1518" fmla="*/ 3331720 w 10286769"/>
              <a:gd name="connsiteY1518" fmla="*/ 2696453 h 11091778"/>
              <a:gd name="connsiteX1519" fmla="*/ 3328804 w 10286769"/>
              <a:gd name="connsiteY1519" fmla="*/ 2688796 h 11091778"/>
              <a:gd name="connsiteX1520" fmla="*/ 3328804 w 10286769"/>
              <a:gd name="connsiteY1520" fmla="*/ 2688432 h 11091778"/>
              <a:gd name="connsiteX1521" fmla="*/ 3266107 w 10286769"/>
              <a:gd name="connsiteY1521" fmla="*/ 2699004 h 11091778"/>
              <a:gd name="connsiteX1522" fmla="*/ 3030626 w 10286769"/>
              <a:gd name="connsiteY1522" fmla="*/ 2904258 h 11091778"/>
              <a:gd name="connsiteX1523" fmla="*/ 3009484 w 10286769"/>
              <a:gd name="connsiteY1523" fmla="*/ 2931600 h 11091778"/>
              <a:gd name="connsiteX1524" fmla="*/ 3050311 w 10286769"/>
              <a:gd name="connsiteY1524" fmla="*/ 2915195 h 11091778"/>
              <a:gd name="connsiteX1525" fmla="*/ 3074369 w 10286769"/>
              <a:gd name="connsiteY1525" fmla="*/ 2892226 h 11091778"/>
              <a:gd name="connsiteX1526" fmla="*/ 3030626 w 10286769"/>
              <a:gd name="connsiteY1526" fmla="*/ 2904258 h 11091778"/>
              <a:gd name="connsiteX1527" fmla="*/ 3492839 w 10286769"/>
              <a:gd name="connsiteY1527" fmla="*/ 2492292 h 11091778"/>
              <a:gd name="connsiteX1528" fmla="*/ 3475341 w 10286769"/>
              <a:gd name="connsiteY1528" fmla="*/ 2516355 h 11091778"/>
              <a:gd name="connsiteX1529" fmla="*/ 3487006 w 10286769"/>
              <a:gd name="connsiteY1529" fmla="*/ 2546249 h 11091778"/>
              <a:gd name="connsiteX1530" fmla="*/ 3537674 w 10286769"/>
              <a:gd name="connsiteY1530" fmla="*/ 2538594 h 11091778"/>
              <a:gd name="connsiteX1531" fmla="*/ 3559181 w 10286769"/>
              <a:gd name="connsiteY1531" fmla="*/ 2487917 h 11091778"/>
              <a:gd name="connsiteX1532" fmla="*/ 3492839 w 10286769"/>
              <a:gd name="connsiteY1532" fmla="*/ 2492292 h 11091778"/>
              <a:gd name="connsiteX1533" fmla="*/ 4030870 w 10286769"/>
              <a:gd name="connsiteY1533" fmla="*/ 2011060 h 11091778"/>
              <a:gd name="connsiteX1534" fmla="*/ 4046181 w 10286769"/>
              <a:gd name="connsiteY1534" fmla="*/ 2028925 h 11091778"/>
              <a:gd name="connsiteX1535" fmla="*/ 4046181 w 10286769"/>
              <a:gd name="connsiteY1535" fmla="*/ 2029288 h 11091778"/>
              <a:gd name="connsiteX1536" fmla="*/ 4115075 w 10286769"/>
              <a:gd name="connsiteY1536" fmla="*/ 1991009 h 11091778"/>
              <a:gd name="connsiteX1537" fmla="*/ 4100494 w 10286769"/>
              <a:gd name="connsiteY1537" fmla="*/ 1977883 h 11091778"/>
              <a:gd name="connsiteX1538" fmla="*/ 4030870 w 10286769"/>
              <a:gd name="connsiteY1538" fmla="*/ 2011060 h 11091778"/>
              <a:gd name="connsiteX1539" fmla="*/ 3712280 w 10286769"/>
              <a:gd name="connsiteY1539" fmla="*/ 2280477 h 11091778"/>
              <a:gd name="connsiteX1540" fmla="*/ 3718476 w 10286769"/>
              <a:gd name="connsiteY1540" fmla="*/ 2293237 h 11091778"/>
              <a:gd name="connsiteX1541" fmla="*/ 3730506 w 10286769"/>
              <a:gd name="connsiteY1541" fmla="*/ 2280842 h 11091778"/>
              <a:gd name="connsiteX1542" fmla="*/ 3712280 w 10286769"/>
              <a:gd name="connsiteY1542" fmla="*/ 2280477 h 11091778"/>
              <a:gd name="connsiteX1543" fmla="*/ 3984577 w 10286769"/>
              <a:gd name="connsiteY1543" fmla="*/ 2036215 h 11091778"/>
              <a:gd name="connsiteX1544" fmla="*/ 4003896 w 10286769"/>
              <a:gd name="connsiteY1544" fmla="*/ 2038039 h 11091778"/>
              <a:gd name="connsiteX1545" fmla="*/ 3996606 w 10286769"/>
              <a:gd name="connsiteY1545" fmla="*/ 2029288 h 11091778"/>
              <a:gd name="connsiteX1546" fmla="*/ 3984577 w 10286769"/>
              <a:gd name="connsiteY1546" fmla="*/ 2036215 h 11091778"/>
              <a:gd name="connsiteX1547" fmla="*/ 3591624 w 10286769"/>
              <a:gd name="connsiteY1547" fmla="*/ 2385473 h 11091778"/>
              <a:gd name="connsiteX1548" fmla="*/ 3607297 w 10286769"/>
              <a:gd name="connsiteY1548" fmla="*/ 2421201 h 11091778"/>
              <a:gd name="connsiteX1549" fmla="*/ 3636824 w 10286769"/>
              <a:gd name="connsiteY1549" fmla="*/ 2384745 h 11091778"/>
              <a:gd name="connsiteX1550" fmla="*/ 3591624 w 10286769"/>
              <a:gd name="connsiteY1550" fmla="*/ 2385473 h 11091778"/>
              <a:gd name="connsiteX1551" fmla="*/ 3822000 w 10286769"/>
              <a:gd name="connsiteY1551" fmla="*/ 2174388 h 11091778"/>
              <a:gd name="connsiteX1552" fmla="*/ 3829290 w 10286769"/>
              <a:gd name="connsiteY1552" fmla="*/ 2187148 h 11091778"/>
              <a:gd name="connsiteX1553" fmla="*/ 3842413 w 10286769"/>
              <a:gd name="connsiteY1553" fmla="*/ 2175846 h 11091778"/>
              <a:gd name="connsiteX1554" fmla="*/ 3842779 w 10286769"/>
              <a:gd name="connsiteY1554" fmla="*/ 2175481 h 11091778"/>
              <a:gd name="connsiteX1555" fmla="*/ 3822000 w 10286769"/>
              <a:gd name="connsiteY1555" fmla="*/ 2174388 h 11091778"/>
              <a:gd name="connsiteX1556" fmla="*/ 3560639 w 10286769"/>
              <a:gd name="connsiteY1556" fmla="*/ 2405161 h 11091778"/>
              <a:gd name="connsiteX1557" fmla="*/ 3521271 w 10286769"/>
              <a:gd name="connsiteY1557" fmla="*/ 2454377 h 11091778"/>
              <a:gd name="connsiteX1558" fmla="*/ 3580323 w 10286769"/>
              <a:gd name="connsiteY1558" fmla="*/ 2450003 h 11091778"/>
              <a:gd name="connsiteX1559" fmla="*/ 3560639 w 10286769"/>
              <a:gd name="connsiteY1559" fmla="*/ 2405161 h 11091778"/>
              <a:gd name="connsiteX1560" fmla="*/ 4096484 w 10286769"/>
              <a:gd name="connsiteY1560" fmla="*/ 1925385 h 11091778"/>
              <a:gd name="connsiteX1561" fmla="*/ 4102317 w 10286769"/>
              <a:gd name="connsiteY1561" fmla="*/ 1930490 h 11091778"/>
              <a:gd name="connsiteX1562" fmla="*/ 4113253 w 10286769"/>
              <a:gd name="connsiteY1562" fmla="*/ 1931948 h 11091778"/>
              <a:gd name="connsiteX1563" fmla="*/ 4158453 w 10286769"/>
              <a:gd name="connsiteY1563" fmla="*/ 1914813 h 11091778"/>
              <a:gd name="connsiteX1564" fmla="*/ 4151891 w 10286769"/>
              <a:gd name="connsiteY1564" fmla="*/ 1911532 h 11091778"/>
              <a:gd name="connsiteX1565" fmla="*/ 4151891 w 10286769"/>
              <a:gd name="connsiteY1565" fmla="*/ 1911168 h 11091778"/>
              <a:gd name="connsiteX1566" fmla="*/ 4096484 w 10286769"/>
              <a:gd name="connsiteY1566" fmla="*/ 1925385 h 11091778"/>
              <a:gd name="connsiteX1567" fmla="*/ 3333907 w 10286769"/>
              <a:gd name="connsiteY1567" fmla="*/ 2599841 h 11091778"/>
              <a:gd name="connsiteX1568" fmla="*/ 3351040 w 10286769"/>
              <a:gd name="connsiteY1568" fmla="*/ 2645776 h 11091778"/>
              <a:gd name="connsiteX1569" fmla="*/ 3367809 w 10286769"/>
              <a:gd name="connsiteY1569" fmla="*/ 2642496 h 11091778"/>
              <a:gd name="connsiteX1570" fmla="*/ 3393325 w 10286769"/>
              <a:gd name="connsiteY1570" fmla="*/ 2594008 h 11091778"/>
              <a:gd name="connsiteX1571" fmla="*/ 3334272 w 10286769"/>
              <a:gd name="connsiteY1571" fmla="*/ 2599841 h 11091778"/>
              <a:gd name="connsiteX1572" fmla="*/ 3921149 w 10286769"/>
              <a:gd name="connsiteY1572" fmla="*/ 2075588 h 11091778"/>
              <a:gd name="connsiteX1573" fmla="*/ 3937801 w 10286769"/>
              <a:gd name="connsiteY1573" fmla="*/ 2100205 h 11091778"/>
              <a:gd name="connsiteX1574" fmla="*/ 3937554 w 10286769"/>
              <a:gd name="connsiteY1574" fmla="*/ 2100379 h 11091778"/>
              <a:gd name="connsiteX1575" fmla="*/ 3937918 w 10286769"/>
              <a:gd name="connsiteY1575" fmla="*/ 2100379 h 11091778"/>
              <a:gd name="connsiteX1576" fmla="*/ 3937801 w 10286769"/>
              <a:gd name="connsiteY1576" fmla="*/ 2100205 h 11091778"/>
              <a:gd name="connsiteX1577" fmla="*/ 3976922 w 10286769"/>
              <a:gd name="connsiteY1577" fmla="*/ 2072672 h 11091778"/>
              <a:gd name="connsiteX1578" fmla="*/ 3932086 w 10286769"/>
              <a:gd name="connsiteY1578" fmla="*/ 2068297 h 11091778"/>
              <a:gd name="connsiteX1579" fmla="*/ 3921149 w 10286769"/>
              <a:gd name="connsiteY1579" fmla="*/ 2075588 h 11091778"/>
              <a:gd name="connsiteX1580" fmla="*/ 3092230 w 10286769"/>
              <a:gd name="connsiteY1580" fmla="*/ 2810928 h 11091778"/>
              <a:gd name="connsiteX1581" fmla="*/ 3063433 w 10286769"/>
              <a:gd name="connsiteY1581" fmla="*/ 2857228 h 11091778"/>
              <a:gd name="connsiteX1582" fmla="*/ 3125037 w 10286769"/>
              <a:gd name="connsiteY1582" fmla="*/ 2838635 h 11091778"/>
              <a:gd name="connsiteX1583" fmla="*/ 3125037 w 10286769"/>
              <a:gd name="connsiteY1583" fmla="*/ 2838270 h 11091778"/>
              <a:gd name="connsiteX1584" fmla="*/ 3158937 w 10286769"/>
              <a:gd name="connsiteY1584" fmla="*/ 2797439 h 11091778"/>
              <a:gd name="connsiteX1585" fmla="*/ 3092230 w 10286769"/>
              <a:gd name="connsiteY1585" fmla="*/ 2810928 h 11091778"/>
              <a:gd name="connsiteX1586" fmla="*/ 2852376 w 10286769"/>
              <a:gd name="connsiteY1586" fmla="*/ 3023107 h 11091778"/>
              <a:gd name="connsiteX1587" fmla="*/ 2831233 w 10286769"/>
              <a:gd name="connsiteY1587" fmla="*/ 3050450 h 11091778"/>
              <a:gd name="connsiteX1588" fmla="*/ 2862582 w 10286769"/>
              <a:gd name="connsiteY1588" fmla="*/ 3036596 h 11091778"/>
              <a:gd name="connsiteX1589" fmla="*/ 2887734 w 10286769"/>
              <a:gd name="connsiteY1589" fmla="*/ 3012170 h 11091778"/>
              <a:gd name="connsiteX1590" fmla="*/ 2852376 w 10286769"/>
              <a:gd name="connsiteY1590" fmla="*/ 3023107 h 11091778"/>
              <a:gd name="connsiteX1591" fmla="*/ 3199764 w 10286769"/>
              <a:gd name="connsiteY1591" fmla="*/ 2708848 h 11091778"/>
              <a:gd name="connsiteX1592" fmla="*/ 3207054 w 10286769"/>
              <a:gd name="connsiteY1592" fmla="*/ 2729264 h 11091778"/>
              <a:gd name="connsiteX1593" fmla="*/ 3207054 w 10286769"/>
              <a:gd name="connsiteY1593" fmla="*/ 2728899 h 11091778"/>
              <a:gd name="connsiteX1594" fmla="*/ 3220907 w 10286769"/>
              <a:gd name="connsiteY1594" fmla="*/ 2705931 h 11091778"/>
              <a:gd name="connsiteX1595" fmla="*/ 3199764 w 10286769"/>
              <a:gd name="connsiteY1595" fmla="*/ 2708848 h 11091778"/>
              <a:gd name="connsiteX1596" fmla="*/ 3301465 w 10286769"/>
              <a:gd name="connsiteY1596" fmla="*/ 2615882 h 11091778"/>
              <a:gd name="connsiteX1597" fmla="*/ 3301465 w 10286769"/>
              <a:gd name="connsiteY1597" fmla="*/ 2616247 h 11091778"/>
              <a:gd name="connsiteX1598" fmla="*/ 3285791 w 10286769"/>
              <a:gd name="connsiteY1598" fmla="*/ 2657443 h 11091778"/>
              <a:gd name="connsiteX1599" fmla="*/ 3314953 w 10286769"/>
              <a:gd name="connsiteY1599" fmla="*/ 2652339 h 11091778"/>
              <a:gd name="connsiteX1600" fmla="*/ 3301465 w 10286769"/>
              <a:gd name="connsiteY1600" fmla="*/ 2615882 h 11091778"/>
              <a:gd name="connsiteX1601" fmla="*/ 3671089 w 10286769"/>
              <a:gd name="connsiteY1601" fmla="*/ 2282665 h 11091778"/>
              <a:gd name="connsiteX1602" fmla="*/ 3607298 w 10286769"/>
              <a:gd name="connsiteY1602" fmla="*/ 2350475 h 11091778"/>
              <a:gd name="connsiteX1603" fmla="*/ 3667080 w 10286769"/>
              <a:gd name="connsiteY1603" fmla="*/ 2349017 h 11091778"/>
              <a:gd name="connsiteX1604" fmla="*/ 3690774 w 10286769"/>
              <a:gd name="connsiteY1604" fmla="*/ 2322768 h 11091778"/>
              <a:gd name="connsiteX1605" fmla="*/ 3671089 w 10286769"/>
              <a:gd name="connsiteY1605" fmla="*/ 2282665 h 11091778"/>
              <a:gd name="connsiteX1606" fmla="*/ 3831113 w 10286769"/>
              <a:gd name="connsiteY1606" fmla="*/ 2140118 h 11091778"/>
              <a:gd name="connsiteX1607" fmla="*/ 3882146 w 10286769"/>
              <a:gd name="connsiteY1607" fmla="*/ 2143034 h 11091778"/>
              <a:gd name="connsiteX1608" fmla="*/ 3882146 w 10286769"/>
              <a:gd name="connsiteY1608" fmla="*/ 2142670 h 11091778"/>
              <a:gd name="connsiteX1609" fmla="*/ 3909850 w 10286769"/>
              <a:gd name="connsiteY1609" fmla="*/ 2121160 h 11091778"/>
              <a:gd name="connsiteX1610" fmla="*/ 3891989 w 10286769"/>
              <a:gd name="connsiteY1610" fmla="*/ 2095276 h 11091778"/>
              <a:gd name="connsiteX1611" fmla="*/ 3831113 w 10286769"/>
              <a:gd name="connsiteY1611" fmla="*/ 2140118 h 11091778"/>
              <a:gd name="connsiteX1612" fmla="*/ 3781903 w 10286769"/>
              <a:gd name="connsiteY1612" fmla="*/ 2180221 h 11091778"/>
              <a:gd name="connsiteX1613" fmla="*/ 3709363 w 10286769"/>
              <a:gd name="connsiteY1613" fmla="*/ 2245479 h 11091778"/>
              <a:gd name="connsiteX1614" fmla="*/ 3709000 w 10286769"/>
              <a:gd name="connsiteY1614" fmla="*/ 2245479 h 11091778"/>
              <a:gd name="connsiteX1615" fmla="*/ 3765136 w 10286769"/>
              <a:gd name="connsiteY1615" fmla="*/ 2246207 h 11091778"/>
              <a:gd name="connsiteX1616" fmla="*/ 3800858 w 10286769"/>
              <a:gd name="connsiteY1616" fmla="*/ 2212667 h 11091778"/>
              <a:gd name="connsiteX1617" fmla="*/ 3781903 w 10286769"/>
              <a:gd name="connsiteY1617" fmla="*/ 2180221 h 11091778"/>
              <a:gd name="connsiteX1618" fmla="*/ 2667928 w 10286769"/>
              <a:gd name="connsiteY1618" fmla="*/ 3152166 h 11091778"/>
              <a:gd name="connsiteX1619" fmla="*/ 2648244 w 10286769"/>
              <a:gd name="connsiteY1619" fmla="*/ 3178050 h 11091778"/>
              <a:gd name="connsiteX1620" fmla="*/ 2679593 w 10286769"/>
              <a:gd name="connsiteY1620" fmla="*/ 3163103 h 11091778"/>
              <a:gd name="connsiteX1621" fmla="*/ 2701829 w 10286769"/>
              <a:gd name="connsiteY1621" fmla="*/ 3141228 h 11091778"/>
              <a:gd name="connsiteX1622" fmla="*/ 2667928 w 10286769"/>
              <a:gd name="connsiteY1622" fmla="*/ 3152166 h 11091778"/>
              <a:gd name="connsiteX1623" fmla="*/ 2913615 w 10286769"/>
              <a:gd name="connsiteY1623" fmla="*/ 2932329 h 11091778"/>
              <a:gd name="connsiteX1624" fmla="*/ 2885912 w 10286769"/>
              <a:gd name="connsiteY1624" fmla="*/ 2975349 h 11091778"/>
              <a:gd name="connsiteX1625" fmla="*/ 2940151 w 10286769"/>
              <a:gd name="connsiteY1625" fmla="*/ 2957144 h 11091778"/>
              <a:gd name="connsiteX1626" fmla="*/ 2939860 w 10286769"/>
              <a:gd name="connsiteY1626" fmla="*/ 2957484 h 11091778"/>
              <a:gd name="connsiteX1627" fmla="*/ 2940225 w 10286769"/>
              <a:gd name="connsiteY1627" fmla="*/ 2957119 h 11091778"/>
              <a:gd name="connsiteX1628" fmla="*/ 2940151 w 10286769"/>
              <a:gd name="connsiteY1628" fmla="*/ 2957144 h 11091778"/>
              <a:gd name="connsiteX1629" fmla="*/ 2972667 w 10286769"/>
              <a:gd name="connsiteY1629" fmla="*/ 2919205 h 11091778"/>
              <a:gd name="connsiteX1630" fmla="*/ 2913615 w 10286769"/>
              <a:gd name="connsiteY1630" fmla="*/ 2932329 h 11091778"/>
              <a:gd name="connsiteX1631" fmla="*/ 3988222 w 10286769"/>
              <a:gd name="connsiteY1631" fmla="*/ 1964760 h 11091778"/>
              <a:gd name="connsiteX1632" fmla="*/ 4005719 w 10286769"/>
              <a:gd name="connsiteY1632" fmla="*/ 1982988 h 11091778"/>
              <a:gd name="connsiteX1633" fmla="*/ 4005354 w 10286769"/>
              <a:gd name="connsiteY1633" fmla="*/ 1983353 h 11091778"/>
              <a:gd name="connsiteX1634" fmla="*/ 4049096 w 10286769"/>
              <a:gd name="connsiteY1634" fmla="*/ 1961113 h 11091778"/>
              <a:gd name="connsiteX1635" fmla="*/ 4009729 w 10286769"/>
              <a:gd name="connsiteY1635" fmla="*/ 1956010 h 11091778"/>
              <a:gd name="connsiteX1636" fmla="*/ 3988222 w 10286769"/>
              <a:gd name="connsiteY1636" fmla="*/ 1964760 h 11091778"/>
              <a:gd name="connsiteX1637" fmla="*/ 3139254 w 10286769"/>
              <a:gd name="connsiteY1637" fmla="*/ 2716139 h 11091778"/>
              <a:gd name="connsiteX1638" fmla="*/ 3114466 w 10286769"/>
              <a:gd name="connsiteY1638" fmla="*/ 2770095 h 11091778"/>
              <a:gd name="connsiteX1639" fmla="*/ 3114101 w 10286769"/>
              <a:gd name="connsiteY1639" fmla="*/ 2770460 h 11091778"/>
              <a:gd name="connsiteX1640" fmla="*/ 3177893 w 10286769"/>
              <a:gd name="connsiteY1640" fmla="*/ 2756971 h 11091778"/>
              <a:gd name="connsiteX1641" fmla="*/ 3162583 w 10286769"/>
              <a:gd name="connsiteY1641" fmla="*/ 2713587 h 11091778"/>
              <a:gd name="connsiteX1642" fmla="*/ 3139254 w 10286769"/>
              <a:gd name="connsiteY1642" fmla="*/ 2716139 h 11091778"/>
              <a:gd name="connsiteX1643" fmla="*/ 3379472 w 10286769"/>
              <a:gd name="connsiteY1643" fmla="*/ 2497033 h 11091778"/>
              <a:gd name="connsiteX1644" fmla="*/ 3379837 w 10286769"/>
              <a:gd name="connsiteY1644" fmla="*/ 2497033 h 11091778"/>
              <a:gd name="connsiteX1645" fmla="*/ 3333907 w 10286769"/>
              <a:gd name="connsiteY1645" fmla="*/ 2564113 h 11091778"/>
              <a:gd name="connsiteX1646" fmla="*/ 3409727 w 10286769"/>
              <a:gd name="connsiteY1646" fmla="*/ 2556092 h 11091778"/>
              <a:gd name="connsiteX1647" fmla="*/ 3415560 w 10286769"/>
              <a:gd name="connsiteY1647" fmla="*/ 2540052 h 11091778"/>
              <a:gd name="connsiteX1648" fmla="*/ 3417747 w 10286769"/>
              <a:gd name="connsiteY1648" fmla="*/ 2535677 h 11091778"/>
              <a:gd name="connsiteX1649" fmla="*/ 3434151 w 10286769"/>
              <a:gd name="connsiteY1649" fmla="*/ 2511615 h 11091778"/>
              <a:gd name="connsiteX1650" fmla="*/ 3427590 w 10286769"/>
              <a:gd name="connsiteY1650" fmla="*/ 2495210 h 11091778"/>
              <a:gd name="connsiteX1651" fmla="*/ 3379472 w 10286769"/>
              <a:gd name="connsiteY1651" fmla="*/ 2497033 h 11091778"/>
              <a:gd name="connsiteX1652" fmla="*/ 4055658 w 10286769"/>
              <a:gd name="connsiteY1652" fmla="*/ 1895491 h 11091778"/>
              <a:gd name="connsiteX1653" fmla="*/ 4058209 w 10286769"/>
              <a:gd name="connsiteY1653" fmla="*/ 1897313 h 11091778"/>
              <a:gd name="connsiteX1654" fmla="*/ 4074613 w 10286769"/>
              <a:gd name="connsiteY1654" fmla="*/ 1892210 h 11091778"/>
              <a:gd name="connsiteX1655" fmla="*/ 4055658 w 10286769"/>
              <a:gd name="connsiteY1655" fmla="*/ 1895491 h 11091778"/>
              <a:gd name="connsiteX1656" fmla="*/ 2486397 w 10286769"/>
              <a:gd name="connsiteY1656" fmla="*/ 3280494 h 11091778"/>
              <a:gd name="connsiteX1657" fmla="*/ 2465255 w 10286769"/>
              <a:gd name="connsiteY1657" fmla="*/ 3308566 h 11091778"/>
              <a:gd name="connsiteX1658" fmla="*/ 2500978 w 10286769"/>
              <a:gd name="connsiteY1658" fmla="*/ 3290337 h 11091778"/>
              <a:gd name="connsiteX1659" fmla="*/ 2522120 w 10286769"/>
              <a:gd name="connsiteY1659" fmla="*/ 3268463 h 11091778"/>
              <a:gd name="connsiteX1660" fmla="*/ 2486397 w 10286769"/>
              <a:gd name="connsiteY1660" fmla="*/ 3280494 h 11091778"/>
              <a:gd name="connsiteX1661" fmla="*/ 3410821 w 10286769"/>
              <a:gd name="connsiteY1661" fmla="*/ 2454013 h 11091778"/>
              <a:gd name="connsiteX1662" fmla="*/ 3405642 w 10286769"/>
              <a:gd name="connsiteY1662" fmla="*/ 2460575 h 11091778"/>
              <a:gd name="connsiteX1663" fmla="*/ 3405354 w 10286769"/>
              <a:gd name="connsiteY1663" fmla="*/ 2460575 h 11091778"/>
              <a:gd name="connsiteX1664" fmla="*/ 3405354 w 10286769"/>
              <a:gd name="connsiteY1664" fmla="*/ 2460940 h 11091778"/>
              <a:gd name="connsiteX1665" fmla="*/ 3405642 w 10286769"/>
              <a:gd name="connsiteY1665" fmla="*/ 2460575 h 11091778"/>
              <a:gd name="connsiteX1666" fmla="*/ 3413374 w 10286769"/>
              <a:gd name="connsiteY1666" fmla="*/ 2460575 h 11091778"/>
              <a:gd name="connsiteX1667" fmla="*/ 3410821 w 10286769"/>
              <a:gd name="connsiteY1667" fmla="*/ 2454013 h 11091778"/>
              <a:gd name="connsiteX1668" fmla="*/ 2735365 w 10286769"/>
              <a:gd name="connsiteY1668" fmla="*/ 3054096 h 11091778"/>
              <a:gd name="connsiteX1669" fmla="*/ 2706203 w 10286769"/>
              <a:gd name="connsiteY1669" fmla="*/ 3098573 h 11091778"/>
              <a:gd name="connsiteX1670" fmla="*/ 2759423 w 10286769"/>
              <a:gd name="connsiteY1670" fmla="*/ 3079251 h 11091778"/>
              <a:gd name="connsiteX1671" fmla="*/ 2792595 w 10286769"/>
              <a:gd name="connsiteY1671" fmla="*/ 3039877 h 11091778"/>
              <a:gd name="connsiteX1672" fmla="*/ 2735365 w 10286769"/>
              <a:gd name="connsiteY1672" fmla="*/ 3054096 h 11091778"/>
              <a:gd name="connsiteX1673" fmla="*/ 2968658 w 10286769"/>
              <a:gd name="connsiteY1673" fmla="*/ 2830979 h 11091778"/>
              <a:gd name="connsiteX1674" fmla="*/ 2938980 w 10286769"/>
              <a:gd name="connsiteY1674" fmla="*/ 2889258 h 11091778"/>
              <a:gd name="connsiteX1675" fmla="*/ 2938767 w 10286769"/>
              <a:gd name="connsiteY1675" fmla="*/ 2889309 h 11091778"/>
              <a:gd name="connsiteX1676" fmla="*/ 2938767 w 10286769"/>
              <a:gd name="connsiteY1676" fmla="*/ 2889674 h 11091778"/>
              <a:gd name="connsiteX1677" fmla="*/ 2938980 w 10286769"/>
              <a:gd name="connsiteY1677" fmla="*/ 2889258 h 11091778"/>
              <a:gd name="connsiteX1678" fmla="*/ 3008756 w 10286769"/>
              <a:gd name="connsiteY1678" fmla="*/ 2872175 h 11091778"/>
              <a:gd name="connsiteX1679" fmla="*/ 3044843 w 10286769"/>
              <a:gd name="connsiteY1679" fmla="*/ 2819312 h 11091778"/>
              <a:gd name="connsiteX1680" fmla="*/ 2968658 w 10286769"/>
              <a:gd name="connsiteY1680" fmla="*/ 2830979 h 11091778"/>
              <a:gd name="connsiteX1681" fmla="*/ 3879231 w 10286769"/>
              <a:gd name="connsiteY1681" fmla="*/ 2018716 h 11091778"/>
              <a:gd name="connsiteX1682" fmla="*/ 3885427 w 10286769"/>
              <a:gd name="connsiteY1682" fmla="*/ 2027101 h 11091778"/>
              <a:gd name="connsiteX1683" fmla="*/ 3923702 w 10286769"/>
              <a:gd name="connsiteY1683" fmla="*/ 2030746 h 11091778"/>
              <a:gd name="connsiteX1684" fmla="*/ 3923702 w 10286769"/>
              <a:gd name="connsiteY1684" fmla="*/ 2031111 h 11091778"/>
              <a:gd name="connsiteX1685" fmla="*/ 3971819 w 10286769"/>
              <a:gd name="connsiteY1685" fmla="*/ 2001946 h 11091778"/>
              <a:gd name="connsiteX1686" fmla="*/ 3952135 w 10286769"/>
              <a:gd name="connsiteY1686" fmla="*/ 1981165 h 11091778"/>
              <a:gd name="connsiteX1687" fmla="*/ 3879231 w 10286769"/>
              <a:gd name="connsiteY1687" fmla="*/ 2018716 h 11091778"/>
              <a:gd name="connsiteX1688" fmla="*/ 2308876 w 10286769"/>
              <a:gd name="connsiteY1688" fmla="*/ 3412468 h 11091778"/>
              <a:gd name="connsiteX1689" fmla="*/ 2284453 w 10286769"/>
              <a:gd name="connsiteY1689" fmla="*/ 3446374 h 11091778"/>
              <a:gd name="connsiteX1690" fmla="*/ 2309605 w 10286769"/>
              <a:gd name="connsiteY1690" fmla="*/ 3433248 h 11091778"/>
              <a:gd name="connsiteX1691" fmla="*/ 2336579 w 10286769"/>
              <a:gd name="connsiteY1691" fmla="*/ 3403718 h 11091778"/>
              <a:gd name="connsiteX1692" fmla="*/ 2308876 w 10286769"/>
              <a:gd name="connsiteY1692" fmla="*/ 3412468 h 11091778"/>
              <a:gd name="connsiteX1693" fmla="*/ 3463312 w 10286769"/>
              <a:gd name="connsiteY1693" fmla="*/ 2385473 h 11091778"/>
              <a:gd name="connsiteX1694" fmla="*/ 3435973 w 10286769"/>
              <a:gd name="connsiteY1694" fmla="*/ 2420108 h 11091778"/>
              <a:gd name="connsiteX1695" fmla="*/ 3452012 w 10286769"/>
              <a:gd name="connsiteY1695" fmla="*/ 2458752 h 11091778"/>
              <a:gd name="connsiteX1696" fmla="*/ 3472790 w 10286769"/>
              <a:gd name="connsiteY1696" fmla="*/ 2457659 h 11091778"/>
              <a:gd name="connsiteX1697" fmla="*/ 3528926 w 10286769"/>
              <a:gd name="connsiteY1697" fmla="*/ 2386203 h 11091778"/>
              <a:gd name="connsiteX1698" fmla="*/ 3463312 w 10286769"/>
              <a:gd name="connsiteY1698" fmla="*/ 2385838 h 11091778"/>
              <a:gd name="connsiteX1699" fmla="*/ 2553834 w 10286769"/>
              <a:gd name="connsiteY1699" fmla="*/ 3182424 h 11091778"/>
              <a:gd name="connsiteX1700" fmla="*/ 2521756 w 10286769"/>
              <a:gd name="connsiteY1700" fmla="*/ 3230912 h 11091778"/>
              <a:gd name="connsiteX1701" fmla="*/ 2573882 w 10286769"/>
              <a:gd name="connsiteY1701" fmla="*/ 3210497 h 11091778"/>
              <a:gd name="connsiteX1702" fmla="*/ 2608147 w 10286769"/>
              <a:gd name="connsiteY1702" fmla="*/ 3169300 h 11091778"/>
              <a:gd name="connsiteX1703" fmla="*/ 2553834 w 10286769"/>
              <a:gd name="connsiteY1703" fmla="*/ 3182424 h 11091778"/>
              <a:gd name="connsiteX1704" fmla="*/ 3976557 w 10286769"/>
              <a:gd name="connsiteY1704" fmla="*/ 1915543 h 11091778"/>
              <a:gd name="connsiteX1705" fmla="*/ 4002438 w 10286769"/>
              <a:gd name="connsiteY1705" fmla="*/ 1918824 h 11091778"/>
              <a:gd name="connsiteX1706" fmla="*/ 4015560 w 10286769"/>
              <a:gd name="connsiteY1706" fmla="*/ 1913355 h 11091778"/>
              <a:gd name="connsiteX1707" fmla="*/ 4005719 w 10286769"/>
              <a:gd name="connsiteY1707" fmla="*/ 1907157 h 11091778"/>
              <a:gd name="connsiteX1708" fmla="*/ 4005719 w 10286769"/>
              <a:gd name="connsiteY1708" fmla="*/ 1907522 h 11091778"/>
              <a:gd name="connsiteX1709" fmla="*/ 3976557 w 10286769"/>
              <a:gd name="connsiteY1709" fmla="*/ 1915543 h 11091778"/>
              <a:gd name="connsiteX1710" fmla="*/ 3520906 w 10286769"/>
              <a:gd name="connsiteY1710" fmla="*/ 2317663 h 11091778"/>
              <a:gd name="connsiteX1711" fmla="*/ 3521033 w 10286769"/>
              <a:gd name="connsiteY1711" fmla="*/ 2317936 h 11091778"/>
              <a:gd name="connsiteX1712" fmla="*/ 3492109 w 10286769"/>
              <a:gd name="connsiteY1712" fmla="*/ 2351205 h 11091778"/>
              <a:gd name="connsiteX1713" fmla="*/ 3536580 w 10286769"/>
              <a:gd name="connsiteY1713" fmla="*/ 2351205 h 11091778"/>
              <a:gd name="connsiteX1714" fmla="*/ 3521033 w 10286769"/>
              <a:gd name="connsiteY1714" fmla="*/ 2317936 h 11091778"/>
              <a:gd name="connsiteX1715" fmla="*/ 3521270 w 10286769"/>
              <a:gd name="connsiteY1715" fmla="*/ 2317663 h 11091778"/>
              <a:gd name="connsiteX1716" fmla="*/ 3192473 w 10286769"/>
              <a:gd name="connsiteY1716" fmla="*/ 2609320 h 11091778"/>
              <a:gd name="connsiteX1717" fmla="*/ 3174612 w 10286769"/>
              <a:gd name="connsiteY1717" fmla="*/ 2638850 h 11091778"/>
              <a:gd name="connsiteX1718" fmla="*/ 3186641 w 10286769"/>
              <a:gd name="connsiteY1718" fmla="*/ 2672025 h 11091778"/>
              <a:gd name="connsiteX1719" fmla="*/ 3242413 w 10286769"/>
              <a:gd name="connsiteY1719" fmla="*/ 2664006 h 11091778"/>
              <a:gd name="connsiteX1720" fmla="*/ 3266471 w 10286769"/>
              <a:gd name="connsiteY1720" fmla="*/ 2604945 h 11091778"/>
              <a:gd name="connsiteX1721" fmla="*/ 3192473 w 10286769"/>
              <a:gd name="connsiteY1721" fmla="*/ 2609320 h 11091778"/>
              <a:gd name="connsiteX1722" fmla="*/ 3769509 w 10286769"/>
              <a:gd name="connsiteY1722" fmla="*/ 2089443 h 11091778"/>
              <a:gd name="connsiteX1723" fmla="*/ 3792110 w 10286769"/>
              <a:gd name="connsiteY1723" fmla="*/ 2124806 h 11091778"/>
              <a:gd name="connsiteX1724" fmla="*/ 3870481 w 10286769"/>
              <a:gd name="connsiteY1724" fmla="*/ 2066111 h 11091778"/>
              <a:gd name="connsiteX1725" fmla="*/ 3867201 w 10286769"/>
              <a:gd name="connsiteY1725" fmla="*/ 2061735 h 11091778"/>
              <a:gd name="connsiteX1726" fmla="*/ 3817990 w 10286769"/>
              <a:gd name="connsiteY1726" fmla="*/ 2056267 h 11091778"/>
              <a:gd name="connsiteX1727" fmla="*/ 3769509 w 10286769"/>
              <a:gd name="connsiteY1727" fmla="*/ 2089443 h 11091778"/>
              <a:gd name="connsiteX1728" fmla="*/ 3559910 w 10286769"/>
              <a:gd name="connsiteY1728" fmla="*/ 2274644 h 11091778"/>
              <a:gd name="connsiteX1729" fmla="*/ 3547152 w 10286769"/>
              <a:gd name="connsiteY1729" fmla="*/ 2288133 h 11091778"/>
              <a:gd name="connsiteX1730" fmla="*/ 3570117 w 10286769"/>
              <a:gd name="connsiteY1730" fmla="*/ 2337715 h 11091778"/>
              <a:gd name="connsiteX1731" fmla="*/ 3625160 w 10286769"/>
              <a:gd name="connsiteY1731" fmla="*/ 2277561 h 11091778"/>
              <a:gd name="connsiteX1732" fmla="*/ 3559910 w 10286769"/>
              <a:gd name="connsiteY1732" fmla="*/ 2274644 h 11091778"/>
              <a:gd name="connsiteX1733" fmla="*/ 2792960 w 10286769"/>
              <a:gd name="connsiteY1733" fmla="*/ 2953474 h 11091778"/>
              <a:gd name="connsiteX1734" fmla="*/ 2761611 w 10286769"/>
              <a:gd name="connsiteY1734" fmla="*/ 3010712 h 11091778"/>
              <a:gd name="connsiteX1735" fmla="*/ 2829047 w 10286769"/>
              <a:gd name="connsiteY1735" fmla="*/ 2992484 h 11091778"/>
              <a:gd name="connsiteX1736" fmla="*/ 2864405 w 10286769"/>
              <a:gd name="connsiteY1736" fmla="*/ 2941808 h 11091778"/>
              <a:gd name="connsiteX1737" fmla="*/ 2792960 w 10286769"/>
              <a:gd name="connsiteY1737" fmla="*/ 2953474 h 11091778"/>
              <a:gd name="connsiteX1738" fmla="*/ 3713009 w 10286769"/>
              <a:gd name="connsiteY1738" fmla="*/ 2132462 h 11091778"/>
              <a:gd name="connsiteX1739" fmla="*/ 3754680 w 10286769"/>
              <a:gd name="connsiteY1739" fmla="*/ 2135361 h 11091778"/>
              <a:gd name="connsiteX1740" fmla="*/ 3754929 w 10286769"/>
              <a:gd name="connsiteY1740" fmla="*/ 2135743 h 11091778"/>
              <a:gd name="connsiteX1741" fmla="*/ 3754929 w 10286769"/>
              <a:gd name="connsiteY1741" fmla="*/ 2135379 h 11091778"/>
              <a:gd name="connsiteX1742" fmla="*/ 3754680 w 10286769"/>
              <a:gd name="connsiteY1742" fmla="*/ 2135361 h 11091778"/>
              <a:gd name="connsiteX1743" fmla="*/ 3739254 w 10286769"/>
              <a:gd name="connsiteY1743" fmla="*/ 2111681 h 11091778"/>
              <a:gd name="connsiteX1744" fmla="*/ 3713009 w 10286769"/>
              <a:gd name="connsiteY1744" fmla="*/ 2132462 h 11091778"/>
              <a:gd name="connsiteX1745" fmla="*/ 3630263 w 10286769"/>
              <a:gd name="connsiteY1745" fmla="*/ 2204646 h 11091778"/>
              <a:gd name="connsiteX1746" fmla="*/ 3592337 w 10286769"/>
              <a:gd name="connsiteY1746" fmla="*/ 2241494 h 11091778"/>
              <a:gd name="connsiteX1747" fmla="*/ 3591624 w 10286769"/>
              <a:gd name="connsiteY1747" fmla="*/ 2241468 h 11091778"/>
              <a:gd name="connsiteX1748" fmla="*/ 3591988 w 10286769"/>
              <a:gd name="connsiteY1748" fmla="*/ 2241833 h 11091778"/>
              <a:gd name="connsiteX1749" fmla="*/ 3592337 w 10286769"/>
              <a:gd name="connsiteY1749" fmla="*/ 2241494 h 11091778"/>
              <a:gd name="connsiteX1750" fmla="*/ 3651040 w 10286769"/>
              <a:gd name="connsiteY1750" fmla="*/ 2243656 h 11091778"/>
              <a:gd name="connsiteX1751" fmla="*/ 3630263 w 10286769"/>
              <a:gd name="connsiteY1751" fmla="*/ 2204646 h 11091778"/>
              <a:gd name="connsiteX1752" fmla="*/ 3659060 w 10286769"/>
              <a:gd name="connsiteY1752" fmla="*/ 2178398 h 11091778"/>
              <a:gd name="connsiteX1753" fmla="*/ 3658695 w 10286769"/>
              <a:gd name="connsiteY1753" fmla="*/ 2178762 h 11091778"/>
              <a:gd name="connsiteX1754" fmla="*/ 3659077 w 10286769"/>
              <a:gd name="connsiteY1754" fmla="*/ 2178430 h 11091778"/>
              <a:gd name="connsiteX1755" fmla="*/ 3682024 w 10286769"/>
              <a:gd name="connsiteY1755" fmla="*/ 2221053 h 11091778"/>
              <a:gd name="connsiteX1756" fmla="*/ 3738890 w 10286769"/>
              <a:gd name="connsiteY1756" fmla="*/ 2168919 h 11091778"/>
              <a:gd name="connsiteX1757" fmla="*/ 3675463 w 10286769"/>
              <a:gd name="connsiteY1757" fmla="*/ 2164179 h 11091778"/>
              <a:gd name="connsiteX1758" fmla="*/ 3659077 w 10286769"/>
              <a:gd name="connsiteY1758" fmla="*/ 2178430 h 11091778"/>
              <a:gd name="connsiteX1759" fmla="*/ 3295632 w 10286769"/>
              <a:gd name="connsiteY1759" fmla="*/ 2498855 h 11091778"/>
              <a:gd name="connsiteX1760" fmla="*/ 3309485 w 10286769"/>
              <a:gd name="connsiteY1760" fmla="*/ 2534583 h 11091778"/>
              <a:gd name="connsiteX1761" fmla="*/ 3334636 w 10286769"/>
              <a:gd name="connsiteY1761" fmla="*/ 2498491 h 11091778"/>
              <a:gd name="connsiteX1762" fmla="*/ 3295632 w 10286769"/>
              <a:gd name="connsiteY1762" fmla="*/ 2498855 h 11091778"/>
              <a:gd name="connsiteX1763" fmla="*/ 2378864 w 10286769"/>
              <a:gd name="connsiteY1763" fmla="*/ 3307471 h 11091778"/>
              <a:gd name="connsiteX1764" fmla="*/ 2343870 w 10286769"/>
              <a:gd name="connsiteY1764" fmla="*/ 3361794 h 11091778"/>
              <a:gd name="connsiteX1765" fmla="*/ 2389070 w 10286769"/>
              <a:gd name="connsiteY1765" fmla="*/ 3343929 h 11091778"/>
              <a:gd name="connsiteX1766" fmla="*/ 2389435 w 10286769"/>
              <a:gd name="connsiteY1766" fmla="*/ 3343564 h 11091778"/>
              <a:gd name="connsiteX1767" fmla="*/ 2426252 w 10286769"/>
              <a:gd name="connsiteY1767" fmla="*/ 3297629 h 11091778"/>
              <a:gd name="connsiteX1768" fmla="*/ 2378864 w 10286769"/>
              <a:gd name="connsiteY1768" fmla="*/ 3307471 h 11091778"/>
              <a:gd name="connsiteX1769" fmla="*/ 3259180 w 10286769"/>
              <a:gd name="connsiteY1769" fmla="*/ 2506511 h 11091778"/>
              <a:gd name="connsiteX1770" fmla="*/ 3215074 w 10286769"/>
              <a:gd name="connsiteY1770" fmla="*/ 2573227 h 11091778"/>
              <a:gd name="connsiteX1771" fmla="*/ 3283239 w 10286769"/>
              <a:gd name="connsiteY1771" fmla="*/ 2568488 h 11091778"/>
              <a:gd name="connsiteX1772" fmla="*/ 3259545 w 10286769"/>
              <a:gd name="connsiteY1772" fmla="*/ 2506511 h 11091778"/>
              <a:gd name="connsiteX1773" fmla="*/ 3010577 w 10286769"/>
              <a:gd name="connsiteY1773" fmla="*/ 2727076 h 11091778"/>
              <a:gd name="connsiteX1774" fmla="*/ 2985790 w 10286769"/>
              <a:gd name="connsiteY1774" fmla="*/ 2792334 h 11091778"/>
              <a:gd name="connsiteX1775" fmla="*/ 3068901 w 10286769"/>
              <a:gd name="connsiteY1775" fmla="*/ 2778481 h 11091778"/>
              <a:gd name="connsiteX1776" fmla="*/ 3097699 w 10286769"/>
              <a:gd name="connsiteY1776" fmla="*/ 2720514 h 11091778"/>
              <a:gd name="connsiteX1777" fmla="*/ 3010577 w 10286769"/>
              <a:gd name="connsiteY1777" fmla="*/ 2727076 h 11091778"/>
              <a:gd name="connsiteX1778" fmla="*/ 2617260 w 10286769"/>
              <a:gd name="connsiteY1778" fmla="*/ 3075240 h 11091778"/>
              <a:gd name="connsiteX1779" fmla="*/ 2582267 w 10286769"/>
              <a:gd name="connsiteY1779" fmla="*/ 3136489 h 11091778"/>
              <a:gd name="connsiteX1780" fmla="*/ 2647880 w 10286769"/>
              <a:gd name="connsiteY1780" fmla="*/ 3117896 h 11091778"/>
              <a:gd name="connsiteX1781" fmla="*/ 2685061 w 10286769"/>
              <a:gd name="connsiteY1781" fmla="*/ 3064668 h 11091778"/>
              <a:gd name="connsiteX1782" fmla="*/ 2617260 w 10286769"/>
              <a:gd name="connsiteY1782" fmla="*/ 3075240 h 11091778"/>
              <a:gd name="connsiteX1783" fmla="*/ 3837675 w 10286769"/>
              <a:gd name="connsiteY1783" fmla="*/ 1969134 h 11091778"/>
              <a:gd name="connsiteX1784" fmla="*/ 3856630 w 10286769"/>
              <a:gd name="connsiteY1784" fmla="*/ 1991738 h 11091778"/>
              <a:gd name="connsiteX1785" fmla="*/ 3923337 w 10286769"/>
              <a:gd name="connsiteY1785" fmla="*/ 1954916 h 11091778"/>
              <a:gd name="connsiteX1786" fmla="*/ 3909121 w 10286769"/>
              <a:gd name="connsiteY1786" fmla="*/ 1942157 h 11091778"/>
              <a:gd name="connsiteX1787" fmla="*/ 3901466 w 10286769"/>
              <a:gd name="connsiteY1787" fmla="*/ 1941062 h 11091778"/>
              <a:gd name="connsiteX1788" fmla="*/ 3901830 w 10286769"/>
              <a:gd name="connsiteY1788" fmla="*/ 1940699 h 11091778"/>
              <a:gd name="connsiteX1789" fmla="*/ 3837675 w 10286769"/>
              <a:gd name="connsiteY1789" fmla="*/ 1969134 h 11091778"/>
              <a:gd name="connsiteX1790" fmla="*/ 3740348 w 10286769"/>
              <a:gd name="connsiteY1790" fmla="*/ 2047518 h 11091778"/>
              <a:gd name="connsiteX1791" fmla="*/ 3750919 w 10286769"/>
              <a:gd name="connsiteY1791" fmla="*/ 2062464 h 11091778"/>
              <a:gd name="connsiteX1792" fmla="*/ 3767687 w 10286769"/>
              <a:gd name="connsiteY1792" fmla="*/ 2050798 h 11091778"/>
              <a:gd name="connsiteX1793" fmla="*/ 3740348 w 10286769"/>
              <a:gd name="connsiteY1793" fmla="*/ 2047518 h 11091778"/>
              <a:gd name="connsiteX1794" fmla="*/ 2842897 w 10286769"/>
              <a:gd name="connsiteY1794" fmla="*/ 2843739 h 11091778"/>
              <a:gd name="connsiteX1795" fmla="*/ 2812279 w 10286769"/>
              <a:gd name="connsiteY1795" fmla="*/ 2914100 h 11091778"/>
              <a:gd name="connsiteX1796" fmla="*/ 2890651 w 10286769"/>
              <a:gd name="connsiteY1796" fmla="*/ 2899882 h 11091778"/>
              <a:gd name="connsiteX1797" fmla="*/ 2925644 w 10286769"/>
              <a:gd name="connsiteY1797" fmla="*/ 2836447 h 11091778"/>
              <a:gd name="connsiteX1798" fmla="*/ 2842898 w 10286769"/>
              <a:gd name="connsiteY1798" fmla="*/ 2844103 h 11091778"/>
              <a:gd name="connsiteX1799" fmla="*/ 2445936 w 10286769"/>
              <a:gd name="connsiteY1799" fmla="*/ 3191903 h 11091778"/>
              <a:gd name="connsiteX1800" fmla="*/ 2403287 w 10286769"/>
              <a:gd name="connsiteY1800" fmla="*/ 3267004 h 11091778"/>
              <a:gd name="connsiteX1801" fmla="*/ 2460882 w 10286769"/>
              <a:gd name="connsiteY1801" fmla="*/ 3251328 h 11091778"/>
              <a:gd name="connsiteX1802" fmla="*/ 2503530 w 10286769"/>
              <a:gd name="connsiteY1802" fmla="*/ 3191175 h 11091778"/>
              <a:gd name="connsiteX1803" fmla="*/ 2449217 w 10286769"/>
              <a:gd name="connsiteY1803" fmla="*/ 3192997 h 11091778"/>
              <a:gd name="connsiteX1804" fmla="*/ 2445936 w 10286769"/>
              <a:gd name="connsiteY1804" fmla="*/ 3191903 h 11091778"/>
              <a:gd name="connsiteX1805" fmla="*/ 3349946 w 10286769"/>
              <a:gd name="connsiteY1805" fmla="*/ 2382557 h 11091778"/>
              <a:gd name="connsiteX1806" fmla="*/ 3289801 w 10286769"/>
              <a:gd name="connsiteY1806" fmla="*/ 2463127 h 11091778"/>
              <a:gd name="connsiteX1807" fmla="*/ 3360153 w 10286769"/>
              <a:gd name="connsiteY1807" fmla="*/ 2462034 h 11091778"/>
              <a:gd name="connsiteX1808" fmla="*/ 3395148 w 10286769"/>
              <a:gd name="connsiteY1808" fmla="*/ 2416098 h 11091778"/>
              <a:gd name="connsiteX1809" fmla="*/ 3381295 w 10286769"/>
              <a:gd name="connsiteY1809" fmla="*/ 2384015 h 11091778"/>
              <a:gd name="connsiteX1810" fmla="*/ 3380931 w 10286769"/>
              <a:gd name="connsiteY1810" fmla="*/ 2383651 h 11091778"/>
              <a:gd name="connsiteX1811" fmla="*/ 3349946 w 10286769"/>
              <a:gd name="connsiteY1811" fmla="*/ 2382557 h 11091778"/>
              <a:gd name="connsiteX1812" fmla="*/ 3755293 w 10286769"/>
              <a:gd name="connsiteY1812" fmla="*/ 2013248 h 11091778"/>
              <a:gd name="connsiteX1813" fmla="*/ 3812159 w 10286769"/>
              <a:gd name="connsiteY1813" fmla="*/ 2019445 h 11091778"/>
              <a:gd name="connsiteX1814" fmla="*/ 3823458 w 10286769"/>
              <a:gd name="connsiteY1814" fmla="*/ 2011789 h 11091778"/>
              <a:gd name="connsiteX1815" fmla="*/ 3823094 w 10286769"/>
              <a:gd name="connsiteY1815" fmla="*/ 2011789 h 11091778"/>
              <a:gd name="connsiteX1816" fmla="*/ 3825281 w 10286769"/>
              <a:gd name="connsiteY1816" fmla="*/ 2010695 h 11091778"/>
              <a:gd name="connsiteX1817" fmla="*/ 3803411 w 10286769"/>
              <a:gd name="connsiteY1817" fmla="*/ 1986269 h 11091778"/>
              <a:gd name="connsiteX1818" fmla="*/ 3755293 w 10286769"/>
              <a:gd name="connsiteY1818" fmla="*/ 2013248 h 11091778"/>
              <a:gd name="connsiteX1819" fmla="*/ 3897092 w 10286769"/>
              <a:gd name="connsiteY1819" fmla="*/ 1885648 h 11091778"/>
              <a:gd name="connsiteX1820" fmla="*/ 3909850 w 10286769"/>
              <a:gd name="connsiteY1820" fmla="*/ 1895127 h 11091778"/>
              <a:gd name="connsiteX1821" fmla="*/ 3953228 w 10286769"/>
              <a:gd name="connsiteY1821" fmla="*/ 1879815 h 11091778"/>
              <a:gd name="connsiteX1822" fmla="*/ 3944115 w 10286769"/>
              <a:gd name="connsiteY1822" fmla="*/ 1876169 h 11091778"/>
              <a:gd name="connsiteX1823" fmla="*/ 3944115 w 10286769"/>
              <a:gd name="connsiteY1823" fmla="*/ 1875804 h 11091778"/>
              <a:gd name="connsiteX1824" fmla="*/ 3897092 w 10286769"/>
              <a:gd name="connsiteY1824" fmla="*/ 1885648 h 11091778"/>
              <a:gd name="connsiteX1825" fmla="*/ 3076556 w 10286769"/>
              <a:gd name="connsiteY1825" fmla="*/ 2612966 h 11091778"/>
              <a:gd name="connsiteX1826" fmla="*/ 3031355 w 10286769"/>
              <a:gd name="connsiteY1826" fmla="*/ 2688796 h 11091778"/>
              <a:gd name="connsiteX1827" fmla="*/ 3113738 w 10286769"/>
              <a:gd name="connsiteY1827" fmla="*/ 2681141 h 11091778"/>
              <a:gd name="connsiteX1828" fmla="*/ 3124308 w 10286769"/>
              <a:gd name="connsiteY1828" fmla="*/ 2652339 h 11091778"/>
              <a:gd name="connsiteX1829" fmla="*/ 3125767 w 10286769"/>
              <a:gd name="connsiteY1829" fmla="*/ 2648694 h 11091778"/>
              <a:gd name="connsiteX1830" fmla="*/ 3134150 w 10286769"/>
              <a:gd name="connsiteY1830" fmla="*/ 2634840 h 11091778"/>
              <a:gd name="connsiteX1831" fmla="*/ 3125767 w 10286769"/>
              <a:gd name="connsiteY1831" fmla="*/ 2612236 h 11091778"/>
              <a:gd name="connsiteX1832" fmla="*/ 3076556 w 10286769"/>
              <a:gd name="connsiteY1832" fmla="*/ 2612966 h 11091778"/>
              <a:gd name="connsiteX1833" fmla="*/ 2674490 w 10286769"/>
              <a:gd name="connsiteY1833" fmla="*/ 2958579 h 11091778"/>
              <a:gd name="connsiteX1834" fmla="*/ 2637673 w 10286769"/>
              <a:gd name="connsiteY1834" fmla="*/ 3036596 h 11091778"/>
              <a:gd name="connsiteX1835" fmla="*/ 2712036 w 10286769"/>
              <a:gd name="connsiteY1835" fmla="*/ 3022742 h 11091778"/>
              <a:gd name="connsiteX1836" fmla="*/ 2749217 w 10286769"/>
              <a:gd name="connsiteY1836" fmla="*/ 2958942 h 11091778"/>
              <a:gd name="connsiteX1837" fmla="*/ 2680323 w 10286769"/>
              <a:gd name="connsiteY1837" fmla="*/ 2960401 h 11091778"/>
              <a:gd name="connsiteX1838" fmla="*/ 2674490 w 10286769"/>
              <a:gd name="connsiteY1838" fmla="*/ 2958579 h 11091778"/>
              <a:gd name="connsiteX1839" fmla="*/ 3447638 w 10286769"/>
              <a:gd name="connsiteY1839" fmla="*/ 2268447 h 11091778"/>
              <a:gd name="connsiteX1840" fmla="*/ 3395876 w 10286769"/>
              <a:gd name="connsiteY1840" fmla="*/ 2327143 h 11091778"/>
              <a:gd name="connsiteX1841" fmla="*/ 3406082 w 10286769"/>
              <a:gd name="connsiteY1841" fmla="*/ 2350110 h 11091778"/>
              <a:gd name="connsiteX1842" fmla="*/ 3406447 w 10286769"/>
              <a:gd name="connsiteY1842" fmla="*/ 2350110 h 11091778"/>
              <a:gd name="connsiteX1843" fmla="*/ 3447638 w 10286769"/>
              <a:gd name="connsiteY1843" fmla="*/ 2350840 h 11091778"/>
              <a:gd name="connsiteX1844" fmla="*/ 3505232 w 10286769"/>
              <a:gd name="connsiteY1844" fmla="*/ 2284488 h 11091778"/>
              <a:gd name="connsiteX1845" fmla="*/ 3498670 w 10286769"/>
              <a:gd name="connsiteY1845" fmla="*/ 2271728 h 11091778"/>
              <a:gd name="connsiteX1846" fmla="*/ 3447638 w 10286769"/>
              <a:gd name="connsiteY1846" fmla="*/ 2268447 h 11091778"/>
              <a:gd name="connsiteX1847" fmla="*/ 3480444 w 10286769"/>
              <a:gd name="connsiteY1847" fmla="*/ 2234542 h 11091778"/>
              <a:gd name="connsiteX1848" fmla="*/ 3478986 w 10286769"/>
              <a:gd name="connsiteY1848" fmla="*/ 2236000 h 11091778"/>
              <a:gd name="connsiteX1849" fmla="*/ 3481174 w 10286769"/>
              <a:gd name="connsiteY1849" fmla="*/ 2236000 h 11091778"/>
              <a:gd name="connsiteX1850" fmla="*/ 3480444 w 10286769"/>
              <a:gd name="connsiteY1850" fmla="*/ 2234542 h 11091778"/>
              <a:gd name="connsiteX1851" fmla="*/ 3107905 w 10286769"/>
              <a:gd name="connsiteY1851" fmla="*/ 2563384 h 11091778"/>
              <a:gd name="connsiteX1852" fmla="*/ 3098792 w 10286769"/>
              <a:gd name="connsiteY1852" fmla="*/ 2577603 h 11091778"/>
              <a:gd name="connsiteX1853" fmla="*/ 3113373 w 10286769"/>
              <a:gd name="connsiteY1853" fmla="*/ 2577603 h 11091778"/>
              <a:gd name="connsiteX1854" fmla="*/ 3113008 w 10286769"/>
              <a:gd name="connsiteY1854" fmla="*/ 2577238 h 11091778"/>
              <a:gd name="connsiteX1855" fmla="*/ 3107905 w 10286769"/>
              <a:gd name="connsiteY1855" fmla="*/ 2563384 h 11091778"/>
              <a:gd name="connsiteX1856" fmla="*/ 3618598 w 10286769"/>
              <a:gd name="connsiteY1856" fmla="*/ 2108765 h 11091778"/>
              <a:gd name="connsiteX1857" fmla="*/ 3628805 w 10286769"/>
              <a:gd name="connsiteY1857" fmla="*/ 2125535 h 11091778"/>
              <a:gd name="connsiteX1858" fmla="*/ 3666715 w 10286769"/>
              <a:gd name="connsiteY1858" fmla="*/ 2128816 h 11091778"/>
              <a:gd name="connsiteX1859" fmla="*/ 3667080 w 10286769"/>
              <a:gd name="connsiteY1859" fmla="*/ 2128816 h 11091778"/>
              <a:gd name="connsiteX1860" fmla="*/ 3721758 w 10286769"/>
              <a:gd name="connsiteY1860" fmla="*/ 2083974 h 11091778"/>
              <a:gd name="connsiteX1861" fmla="*/ 3697699 w 10286769"/>
              <a:gd name="connsiteY1861" fmla="*/ 2050434 h 11091778"/>
              <a:gd name="connsiteX1862" fmla="*/ 3618598 w 10286769"/>
              <a:gd name="connsiteY1862" fmla="*/ 2108765 h 11091778"/>
              <a:gd name="connsiteX1863" fmla="*/ 3564649 w 10286769"/>
              <a:gd name="connsiteY1863" fmla="*/ 2153972 h 11091778"/>
              <a:gd name="connsiteX1864" fmla="*/ 3507420 w 10286769"/>
              <a:gd name="connsiteY1864" fmla="*/ 2207198 h 11091778"/>
              <a:gd name="connsiteX1865" fmla="*/ 3523094 w 10286769"/>
              <a:gd name="connsiteY1865" fmla="*/ 2238551 h 11091778"/>
              <a:gd name="connsiteX1866" fmla="*/ 3547517 w 10286769"/>
              <a:gd name="connsiteY1866" fmla="*/ 2239645 h 11091778"/>
              <a:gd name="connsiteX1867" fmla="*/ 3613860 w 10286769"/>
              <a:gd name="connsiteY1867" fmla="*/ 2175481 h 11091778"/>
              <a:gd name="connsiteX1868" fmla="*/ 3603653 w 10286769"/>
              <a:gd name="connsiteY1868" fmla="*/ 2157981 h 11091778"/>
              <a:gd name="connsiteX1869" fmla="*/ 3604017 w 10286769"/>
              <a:gd name="connsiteY1869" fmla="*/ 2157617 h 11091778"/>
              <a:gd name="connsiteX1870" fmla="*/ 3564649 w 10286769"/>
              <a:gd name="connsiteY1870" fmla="*/ 2153972 h 11091778"/>
              <a:gd name="connsiteX1871" fmla="*/ 2289192 w 10286769"/>
              <a:gd name="connsiteY1871" fmla="*/ 3283775 h 11091778"/>
              <a:gd name="connsiteX1872" fmla="*/ 2231963 w 10286769"/>
              <a:gd name="connsiteY1872" fmla="*/ 3389500 h 11091778"/>
              <a:gd name="connsiteX1873" fmla="*/ 2288099 w 10286769"/>
              <a:gd name="connsiteY1873" fmla="*/ 3379657 h 11091778"/>
              <a:gd name="connsiteX1874" fmla="*/ 2335486 w 10286769"/>
              <a:gd name="connsiteY1874" fmla="*/ 3308930 h 11091778"/>
              <a:gd name="connsiteX1875" fmla="*/ 2333664 w 10286769"/>
              <a:gd name="connsiteY1875" fmla="*/ 3308930 h 11091778"/>
              <a:gd name="connsiteX1876" fmla="*/ 2289192 w 10286769"/>
              <a:gd name="connsiteY1876" fmla="*/ 3284139 h 11091778"/>
              <a:gd name="connsiteX1877" fmla="*/ 3795391 w 10286769"/>
              <a:gd name="connsiteY1877" fmla="*/ 1925385 h 11091778"/>
              <a:gd name="connsiteX1878" fmla="*/ 3809848 w 10286769"/>
              <a:gd name="connsiteY1878" fmla="*/ 1940208 h 11091778"/>
              <a:gd name="connsiteX1879" fmla="*/ 3809607 w 10286769"/>
              <a:gd name="connsiteY1879" fmla="*/ 1940334 h 11091778"/>
              <a:gd name="connsiteX1880" fmla="*/ 3809971 w 10286769"/>
              <a:gd name="connsiteY1880" fmla="*/ 1940334 h 11091778"/>
              <a:gd name="connsiteX1881" fmla="*/ 3809848 w 10286769"/>
              <a:gd name="connsiteY1881" fmla="*/ 1940208 h 11091778"/>
              <a:gd name="connsiteX1882" fmla="*/ 3828562 w 10286769"/>
              <a:gd name="connsiteY1882" fmla="*/ 1930490 h 11091778"/>
              <a:gd name="connsiteX1883" fmla="*/ 3795391 w 10286769"/>
              <a:gd name="connsiteY1883" fmla="*/ 1925385 h 11091778"/>
              <a:gd name="connsiteX1884" fmla="*/ 3152741 w 10286769"/>
              <a:gd name="connsiteY1884" fmla="*/ 2496303 h 11091778"/>
              <a:gd name="connsiteX1885" fmla="*/ 3132692 w 10286769"/>
              <a:gd name="connsiteY1885" fmla="*/ 2525833 h 11091778"/>
              <a:gd name="connsiteX1886" fmla="*/ 3132327 w 10286769"/>
              <a:gd name="connsiteY1886" fmla="*/ 2525833 h 11091778"/>
              <a:gd name="connsiteX1887" fmla="*/ 3151283 w 10286769"/>
              <a:gd name="connsiteY1887" fmla="*/ 2576509 h 11091778"/>
              <a:gd name="connsiteX1888" fmla="*/ 3170602 w 10286769"/>
              <a:gd name="connsiteY1888" fmla="*/ 2575780 h 11091778"/>
              <a:gd name="connsiteX1889" fmla="*/ 3222000 w 10286769"/>
              <a:gd name="connsiteY1889" fmla="*/ 2498855 h 11091778"/>
              <a:gd name="connsiteX1890" fmla="*/ 3152741 w 10286769"/>
              <a:gd name="connsiteY1890" fmla="*/ 2496303 h 11091778"/>
              <a:gd name="connsiteX1891" fmla="*/ 2896847 w 10286769"/>
              <a:gd name="connsiteY1891" fmla="*/ 2722701 h 11091778"/>
              <a:gd name="connsiteX1892" fmla="*/ 2866957 w 10286769"/>
              <a:gd name="connsiteY1892" fmla="*/ 2778481 h 11091778"/>
              <a:gd name="connsiteX1893" fmla="*/ 2856750 w 10286769"/>
              <a:gd name="connsiteY1893" fmla="*/ 2807281 h 11091778"/>
              <a:gd name="connsiteX1894" fmla="*/ 2857115 w 10286769"/>
              <a:gd name="connsiteY1894" fmla="*/ 2807281 h 11091778"/>
              <a:gd name="connsiteX1895" fmla="*/ 2944235 w 10286769"/>
              <a:gd name="connsiteY1895" fmla="*/ 2798167 h 11091778"/>
              <a:gd name="connsiteX1896" fmla="*/ 2971574 w 10286769"/>
              <a:gd name="connsiteY1896" fmla="*/ 2728899 h 11091778"/>
              <a:gd name="connsiteX1897" fmla="*/ 2911064 w 10286769"/>
              <a:gd name="connsiteY1897" fmla="*/ 2727805 h 11091778"/>
              <a:gd name="connsiteX1898" fmla="*/ 2896847 w 10286769"/>
              <a:gd name="connsiteY1898" fmla="*/ 2722701 h 11091778"/>
              <a:gd name="connsiteX1899" fmla="*/ 2515924 w 10286769"/>
              <a:gd name="connsiteY1899" fmla="*/ 3048626 h 11091778"/>
              <a:gd name="connsiteX1900" fmla="*/ 2463797 w 10286769"/>
              <a:gd name="connsiteY1900" fmla="*/ 3157633 h 11091778"/>
              <a:gd name="connsiteX1901" fmla="*/ 2531234 w 10286769"/>
              <a:gd name="connsiteY1901" fmla="*/ 3148884 h 11091778"/>
              <a:gd name="connsiteX1902" fmla="*/ 2573517 w 10286769"/>
              <a:gd name="connsiteY1902" fmla="*/ 3077428 h 11091778"/>
              <a:gd name="connsiteX1903" fmla="*/ 2564769 w 10286769"/>
              <a:gd name="connsiteY1903" fmla="*/ 3076699 h 11091778"/>
              <a:gd name="connsiteX1904" fmla="*/ 2515924 w 10286769"/>
              <a:gd name="connsiteY1904" fmla="*/ 3048626 h 11091778"/>
              <a:gd name="connsiteX1905" fmla="*/ 3853714 w 10286769"/>
              <a:gd name="connsiteY1905" fmla="*/ 1857211 h 11091778"/>
              <a:gd name="connsiteX1906" fmla="*/ 3856630 w 10286769"/>
              <a:gd name="connsiteY1906" fmla="*/ 1859034 h 11091778"/>
              <a:gd name="connsiteX1907" fmla="*/ 3866329 w 10286769"/>
              <a:gd name="connsiteY1907" fmla="*/ 1856160 h 11091778"/>
              <a:gd name="connsiteX1908" fmla="*/ 3866837 w 10286769"/>
              <a:gd name="connsiteY1908" fmla="*/ 1856117 h 11091778"/>
              <a:gd name="connsiteX1909" fmla="*/ 3866472 w 10286769"/>
              <a:gd name="connsiteY1909" fmla="*/ 1856117 h 11091778"/>
              <a:gd name="connsiteX1910" fmla="*/ 3866329 w 10286769"/>
              <a:gd name="connsiteY1910" fmla="*/ 1856160 h 11091778"/>
              <a:gd name="connsiteX1911" fmla="*/ 3218719 w 10286769"/>
              <a:gd name="connsiteY1911" fmla="*/ 2405161 h 11091778"/>
              <a:gd name="connsiteX1912" fmla="*/ 3177164 w 10286769"/>
              <a:gd name="connsiteY1912" fmla="*/ 2461669 h 11091778"/>
              <a:gd name="connsiteX1913" fmla="*/ 3242413 w 10286769"/>
              <a:gd name="connsiteY1913" fmla="*/ 2463492 h 11091778"/>
              <a:gd name="connsiteX1914" fmla="*/ 3218719 w 10286769"/>
              <a:gd name="connsiteY1914" fmla="*/ 2405161 h 11091778"/>
              <a:gd name="connsiteX1915" fmla="*/ 3244964 w 10286769"/>
              <a:gd name="connsiteY1915" fmla="*/ 2374537 h 11091778"/>
              <a:gd name="connsiteX1916" fmla="*/ 3269023 w 10286769"/>
              <a:gd name="connsiteY1916" fmla="*/ 2432868 h 11091778"/>
              <a:gd name="connsiteX1917" fmla="*/ 3308391 w 10286769"/>
              <a:gd name="connsiteY1917" fmla="*/ 2381463 h 11091778"/>
              <a:gd name="connsiteX1918" fmla="*/ 3257359 w 10286769"/>
              <a:gd name="connsiteY1918" fmla="*/ 2378547 h 11091778"/>
              <a:gd name="connsiteX1919" fmla="*/ 3256994 w 10286769"/>
              <a:gd name="connsiteY1919" fmla="*/ 2378547 h 11091778"/>
              <a:gd name="connsiteX1920" fmla="*/ 3244964 w 10286769"/>
              <a:gd name="connsiteY1920" fmla="*/ 2374537 h 11091778"/>
              <a:gd name="connsiteX1921" fmla="*/ 3365986 w 10286769"/>
              <a:gd name="connsiteY1921" fmla="*/ 2260061 h 11091778"/>
              <a:gd name="connsiteX1922" fmla="*/ 3381295 w 10286769"/>
              <a:gd name="connsiteY1922" fmla="*/ 2293602 h 11091778"/>
              <a:gd name="connsiteX1923" fmla="*/ 3406447 w 10286769"/>
              <a:gd name="connsiteY1923" fmla="*/ 2265165 h 11091778"/>
              <a:gd name="connsiteX1924" fmla="*/ 3372912 w 10286769"/>
              <a:gd name="connsiteY1924" fmla="*/ 2262249 h 11091778"/>
              <a:gd name="connsiteX1925" fmla="*/ 3373276 w 10286769"/>
              <a:gd name="connsiteY1925" fmla="*/ 2262249 h 11091778"/>
              <a:gd name="connsiteX1926" fmla="*/ 3365986 w 10286769"/>
              <a:gd name="connsiteY1926" fmla="*/ 2260061 h 11091778"/>
              <a:gd name="connsiteX1927" fmla="*/ 3683118 w 10286769"/>
              <a:gd name="connsiteY1927" fmla="*/ 1972415 h 11091778"/>
              <a:gd name="connsiteX1928" fmla="*/ 3706448 w 10286769"/>
              <a:gd name="connsiteY1928" fmla="*/ 2001216 h 11091778"/>
              <a:gd name="connsiteX1929" fmla="*/ 3776800 w 10286769"/>
              <a:gd name="connsiteY1929" fmla="*/ 1958197 h 11091778"/>
              <a:gd name="connsiteX1930" fmla="*/ 3753471 w 10286769"/>
              <a:gd name="connsiteY1930" fmla="*/ 1936323 h 11091778"/>
              <a:gd name="connsiteX1931" fmla="*/ 3683118 w 10286769"/>
              <a:gd name="connsiteY1931" fmla="*/ 1972415 h 11091778"/>
              <a:gd name="connsiteX1932" fmla="*/ 2735000 w 10286769"/>
              <a:gd name="connsiteY1932" fmla="*/ 2807646 h 11091778"/>
              <a:gd name="connsiteX1933" fmla="*/ 2721878 w 10286769"/>
              <a:gd name="connsiteY1933" fmla="*/ 2834260 h 11091778"/>
              <a:gd name="connsiteX1934" fmla="*/ 2688342 w 10286769"/>
              <a:gd name="connsiteY1934" fmla="*/ 2924673 h 11091778"/>
              <a:gd name="connsiteX1935" fmla="*/ 2768901 w 10286769"/>
              <a:gd name="connsiteY1935" fmla="*/ 2920663 h 11091778"/>
              <a:gd name="connsiteX1936" fmla="*/ 2803531 w 10286769"/>
              <a:gd name="connsiteY1936" fmla="*/ 2844832 h 11091778"/>
              <a:gd name="connsiteX1937" fmla="*/ 2795511 w 10286769"/>
              <a:gd name="connsiteY1937" fmla="*/ 2844103 h 11091778"/>
              <a:gd name="connsiteX1938" fmla="*/ 2735000 w 10286769"/>
              <a:gd name="connsiteY1938" fmla="*/ 2807646 h 11091778"/>
              <a:gd name="connsiteX1939" fmla="*/ 3639376 w 10286769"/>
              <a:gd name="connsiteY1939" fmla="*/ 1998300 h 11091778"/>
              <a:gd name="connsiteX1940" fmla="*/ 3659789 w 10286769"/>
              <a:gd name="connsiteY1940" fmla="*/ 2001216 h 11091778"/>
              <a:gd name="connsiteX1941" fmla="*/ 3651405 w 10286769"/>
              <a:gd name="connsiteY1941" fmla="*/ 1991009 h 11091778"/>
              <a:gd name="connsiteX1942" fmla="*/ 3639376 w 10286769"/>
              <a:gd name="connsiteY1942" fmla="*/ 1998300 h 11091778"/>
              <a:gd name="connsiteX1943" fmla="*/ 2976677 w 10286769"/>
              <a:gd name="connsiteY1943" fmla="*/ 2584164 h 11091778"/>
              <a:gd name="connsiteX1944" fmla="*/ 2914345 w 10286769"/>
              <a:gd name="connsiteY1944" fmla="*/ 2690620 h 11091778"/>
              <a:gd name="connsiteX1945" fmla="*/ 2917261 w 10286769"/>
              <a:gd name="connsiteY1945" fmla="*/ 2691713 h 11091778"/>
              <a:gd name="connsiteX1946" fmla="*/ 2917261 w 10286769"/>
              <a:gd name="connsiteY1946" fmla="*/ 2691348 h 11091778"/>
              <a:gd name="connsiteX1947" fmla="*/ 2988342 w 10286769"/>
              <a:gd name="connsiteY1947" fmla="*/ 2691348 h 11091778"/>
              <a:gd name="connsiteX1948" fmla="*/ 3035001 w 10286769"/>
              <a:gd name="connsiteY1948" fmla="*/ 2611871 h 11091778"/>
              <a:gd name="connsiteX1949" fmla="*/ 3026617 w 10286769"/>
              <a:gd name="connsiteY1949" fmla="*/ 2611143 h 11091778"/>
              <a:gd name="connsiteX1950" fmla="*/ 2976677 w 10286769"/>
              <a:gd name="connsiteY1950" fmla="*/ 2584164 h 11091778"/>
              <a:gd name="connsiteX1951" fmla="*/ 3329897 w 10286769"/>
              <a:gd name="connsiteY1951" fmla="*/ 2269177 h 11091778"/>
              <a:gd name="connsiteX1952" fmla="*/ 3267200 w 10286769"/>
              <a:gd name="connsiteY1952" fmla="*/ 2343184 h 11091778"/>
              <a:gd name="connsiteX1953" fmla="*/ 3292306 w 10286769"/>
              <a:gd name="connsiteY1953" fmla="*/ 2345234 h 11091778"/>
              <a:gd name="connsiteX1954" fmla="*/ 3335381 w 10286769"/>
              <a:gd name="connsiteY1954" fmla="*/ 2347540 h 11091778"/>
              <a:gd name="connsiteX1955" fmla="*/ 3335365 w 10286769"/>
              <a:gd name="connsiteY1955" fmla="*/ 2347558 h 11091778"/>
              <a:gd name="connsiteX1956" fmla="*/ 3335730 w 10286769"/>
              <a:gd name="connsiteY1956" fmla="*/ 2347559 h 11091778"/>
              <a:gd name="connsiteX1957" fmla="*/ 3335381 w 10286769"/>
              <a:gd name="connsiteY1957" fmla="*/ 2347540 h 11091778"/>
              <a:gd name="connsiteX1958" fmla="*/ 3354686 w 10286769"/>
              <a:gd name="connsiteY1958" fmla="*/ 2324226 h 11091778"/>
              <a:gd name="connsiteX1959" fmla="*/ 3329897 w 10286769"/>
              <a:gd name="connsiteY1959" fmla="*/ 2269177 h 11091778"/>
              <a:gd name="connsiteX1960" fmla="*/ 2362825 w 10286769"/>
              <a:gd name="connsiteY1960" fmla="*/ 3127375 h 11091778"/>
              <a:gd name="connsiteX1961" fmla="*/ 2305960 w 10286769"/>
              <a:gd name="connsiteY1961" fmla="*/ 3251329 h 11091778"/>
              <a:gd name="connsiteX1962" fmla="*/ 2339860 w 10286769"/>
              <a:gd name="connsiteY1962" fmla="*/ 3273567 h 11091778"/>
              <a:gd name="connsiteX1963" fmla="*/ 2357721 w 10286769"/>
              <a:gd name="connsiteY1963" fmla="*/ 3273931 h 11091778"/>
              <a:gd name="connsiteX1964" fmla="*/ 2414222 w 10286769"/>
              <a:gd name="connsiteY1964" fmla="*/ 3175498 h 11091778"/>
              <a:gd name="connsiteX1965" fmla="*/ 2362825 w 10286769"/>
              <a:gd name="connsiteY1965" fmla="*/ 3127375 h 11091778"/>
              <a:gd name="connsiteX1966" fmla="*/ 3470968 w 10286769"/>
              <a:gd name="connsiteY1966" fmla="*/ 2139025 h 11091778"/>
              <a:gd name="connsiteX1967" fmla="*/ 3470968 w 10286769"/>
              <a:gd name="connsiteY1967" fmla="*/ 2139388 h 11091778"/>
              <a:gd name="connsiteX1968" fmla="*/ 3471216 w 10286769"/>
              <a:gd name="connsiteY1968" fmla="*/ 2139482 h 11091778"/>
              <a:gd name="connsiteX1969" fmla="*/ 3491380 w 10286769"/>
              <a:gd name="connsiteY1969" fmla="*/ 2176575 h 11091778"/>
              <a:gd name="connsiteX1970" fmla="*/ 3519813 w 10286769"/>
              <a:gd name="connsiteY1970" fmla="*/ 2149597 h 11091778"/>
              <a:gd name="connsiteX1971" fmla="*/ 3488464 w 10286769"/>
              <a:gd name="connsiteY1971" fmla="*/ 2145951 h 11091778"/>
              <a:gd name="connsiteX1972" fmla="*/ 3471216 w 10286769"/>
              <a:gd name="connsiteY1972" fmla="*/ 2139482 h 11091778"/>
              <a:gd name="connsiteX1973" fmla="*/ 3576314 w 10286769"/>
              <a:gd name="connsiteY1973" fmla="*/ 2042048 h 11091778"/>
              <a:gd name="connsiteX1974" fmla="*/ 3600737 w 10286769"/>
              <a:gd name="connsiteY1974" fmla="*/ 2079235 h 11091778"/>
              <a:gd name="connsiteX1975" fmla="*/ 3655415 w 10286769"/>
              <a:gd name="connsiteY1975" fmla="*/ 2036944 h 11091778"/>
              <a:gd name="connsiteX1976" fmla="*/ 3655779 w 10286769"/>
              <a:gd name="connsiteY1976" fmla="*/ 2036944 h 11091778"/>
              <a:gd name="connsiteX1977" fmla="*/ 3604381 w 10286769"/>
              <a:gd name="connsiteY1977" fmla="*/ 2030017 h 11091778"/>
              <a:gd name="connsiteX1978" fmla="*/ 3596363 w 10286769"/>
              <a:gd name="connsiteY1978" fmla="*/ 2027465 h 11091778"/>
              <a:gd name="connsiteX1979" fmla="*/ 3576314 w 10286769"/>
              <a:gd name="connsiteY1979" fmla="*/ 2042048 h 11091778"/>
              <a:gd name="connsiteX1980" fmla="*/ 3439254 w 10286769"/>
              <a:gd name="connsiteY1980" fmla="*/ 2156523 h 11091778"/>
              <a:gd name="connsiteX1981" fmla="*/ 3372182 w 10286769"/>
              <a:gd name="connsiteY1981" fmla="*/ 2223604 h 11091778"/>
              <a:gd name="connsiteX1982" fmla="*/ 3379472 w 10286769"/>
              <a:gd name="connsiteY1982" fmla="*/ 2226521 h 11091778"/>
              <a:gd name="connsiteX1983" fmla="*/ 3436703 w 10286769"/>
              <a:gd name="connsiteY1983" fmla="*/ 2232719 h 11091778"/>
              <a:gd name="connsiteX1984" fmla="*/ 3464770 w 10286769"/>
              <a:gd name="connsiteY1984" fmla="*/ 2203553 h 11091778"/>
              <a:gd name="connsiteX1985" fmla="*/ 3439254 w 10286769"/>
              <a:gd name="connsiteY1985" fmla="*/ 2156523 h 11091778"/>
              <a:gd name="connsiteX1986" fmla="*/ 3491745 w 10286769"/>
              <a:gd name="connsiteY1986" fmla="*/ 2108765 h 11091778"/>
              <a:gd name="connsiteX1987" fmla="*/ 3494662 w 10286769"/>
              <a:gd name="connsiteY1987" fmla="*/ 2109858 h 11091778"/>
              <a:gd name="connsiteX1988" fmla="*/ 3554806 w 10286769"/>
              <a:gd name="connsiteY1988" fmla="*/ 2117879 h 11091778"/>
              <a:gd name="connsiteX1989" fmla="*/ 3571210 w 10286769"/>
              <a:gd name="connsiteY1989" fmla="*/ 2103660 h 11091778"/>
              <a:gd name="connsiteX1990" fmla="*/ 3546058 w 10286769"/>
              <a:gd name="connsiteY1990" fmla="*/ 2064287 h 11091778"/>
              <a:gd name="connsiteX1991" fmla="*/ 3491745 w 10286769"/>
              <a:gd name="connsiteY1991" fmla="*/ 2108765 h 11091778"/>
              <a:gd name="connsiteX1992" fmla="*/ 3740348 w 10286769"/>
              <a:gd name="connsiteY1992" fmla="*/ 1877992 h 11091778"/>
              <a:gd name="connsiteX1993" fmla="*/ 3744722 w 10286769"/>
              <a:gd name="connsiteY1993" fmla="*/ 1881273 h 11091778"/>
              <a:gd name="connsiteX1994" fmla="*/ 3776800 w 10286769"/>
              <a:gd name="connsiteY1994" fmla="*/ 1886377 h 11091778"/>
              <a:gd name="connsiteX1995" fmla="*/ 3808514 w 10286769"/>
              <a:gd name="connsiteY1995" fmla="*/ 1874711 h 11091778"/>
              <a:gd name="connsiteX1996" fmla="*/ 3790651 w 10286769"/>
              <a:gd name="connsiteY1996" fmla="*/ 1865961 h 11091778"/>
              <a:gd name="connsiteX1997" fmla="*/ 3790288 w 10286769"/>
              <a:gd name="connsiteY1997" fmla="*/ 1866325 h 11091778"/>
              <a:gd name="connsiteX1998" fmla="*/ 3740348 w 10286769"/>
              <a:gd name="connsiteY1998" fmla="*/ 1877992 h 11091778"/>
              <a:gd name="connsiteX1999" fmla="*/ 2578985 w 10286769"/>
              <a:gd name="connsiteY1999" fmla="*/ 2884935 h 11091778"/>
              <a:gd name="connsiteX2000" fmla="*/ 2576434 w 10286769"/>
              <a:gd name="connsiteY2000" fmla="*/ 2890039 h 11091778"/>
              <a:gd name="connsiteX2001" fmla="*/ 2530504 w 10286769"/>
              <a:gd name="connsiteY2001" fmla="*/ 3013993 h 11091778"/>
              <a:gd name="connsiteX2002" fmla="*/ 2570966 w 10286769"/>
              <a:gd name="connsiteY2002" fmla="*/ 3040607 h 11091778"/>
              <a:gd name="connsiteX2003" fmla="*/ 2570602 w 10286769"/>
              <a:gd name="connsiteY2003" fmla="*/ 3040607 h 11091778"/>
              <a:gd name="connsiteX2004" fmla="*/ 2593202 w 10286769"/>
              <a:gd name="connsiteY2004" fmla="*/ 3041335 h 11091778"/>
              <a:gd name="connsiteX2005" fmla="*/ 2642048 w 10286769"/>
              <a:gd name="connsiteY2005" fmla="*/ 2940714 h 11091778"/>
              <a:gd name="connsiteX2006" fmla="*/ 2578985 w 10286769"/>
              <a:gd name="connsiteY2006" fmla="*/ 2884935 h 11091778"/>
              <a:gd name="connsiteX2007" fmla="*/ 3064163 w 10286769"/>
              <a:gd name="connsiteY2007" fmla="*/ 2449273 h 11091778"/>
              <a:gd name="connsiteX2008" fmla="*/ 2995268 w 10286769"/>
              <a:gd name="connsiteY2008" fmla="*/ 2553905 h 11091778"/>
              <a:gd name="connsiteX2009" fmla="*/ 3032448 w 10286769"/>
              <a:gd name="connsiteY2009" fmla="*/ 2575415 h 11091778"/>
              <a:gd name="connsiteX2010" fmla="*/ 3056143 w 10286769"/>
              <a:gd name="connsiteY2010" fmla="*/ 2577238 h 11091778"/>
              <a:gd name="connsiteX2011" fmla="*/ 3091866 w 10286769"/>
              <a:gd name="connsiteY2011" fmla="*/ 2521459 h 11091778"/>
              <a:gd name="connsiteX2012" fmla="*/ 3064163 w 10286769"/>
              <a:gd name="connsiteY2012" fmla="*/ 2449273 h 11091778"/>
              <a:gd name="connsiteX2013" fmla="*/ 2213372 w 10286769"/>
              <a:gd name="connsiteY2013" fmla="*/ 3198830 h 11091778"/>
              <a:gd name="connsiteX2014" fmla="*/ 2157236 w 10286769"/>
              <a:gd name="connsiteY2014" fmla="*/ 3328982 h 11091778"/>
              <a:gd name="connsiteX2015" fmla="*/ 2199156 w 10286769"/>
              <a:gd name="connsiteY2015" fmla="*/ 3375282 h 11091778"/>
              <a:gd name="connsiteX2016" fmla="*/ 2262218 w 10286769"/>
              <a:gd name="connsiteY2016" fmla="*/ 3257890 h 11091778"/>
              <a:gd name="connsiteX2017" fmla="*/ 2213372 w 10286769"/>
              <a:gd name="connsiteY2017" fmla="*/ 3198830 h 11091778"/>
              <a:gd name="connsiteX2018" fmla="*/ 3551161 w 10286769"/>
              <a:gd name="connsiteY2018" fmla="*/ 2005227 h 11091778"/>
              <a:gd name="connsiteX2019" fmla="*/ 3551161 w 10286769"/>
              <a:gd name="connsiteY2019" fmla="*/ 2005592 h 11091778"/>
              <a:gd name="connsiteX2020" fmla="*/ 3555900 w 10286769"/>
              <a:gd name="connsiteY2020" fmla="*/ 2012153 h 11091778"/>
              <a:gd name="connsiteX2021" fmla="*/ 3559181 w 10286769"/>
              <a:gd name="connsiteY2021" fmla="*/ 2009602 h 11091778"/>
              <a:gd name="connsiteX2022" fmla="*/ 3551161 w 10286769"/>
              <a:gd name="connsiteY2022" fmla="*/ 2005227 h 11091778"/>
              <a:gd name="connsiteX2023" fmla="*/ 2812279 w 10286769"/>
              <a:gd name="connsiteY2023" fmla="*/ 2660724 h 11091778"/>
              <a:gd name="connsiteX2024" fmla="*/ 2751404 w 10286769"/>
              <a:gd name="connsiteY2024" fmla="*/ 2774471 h 11091778"/>
              <a:gd name="connsiteX2025" fmla="*/ 2801708 w 10286769"/>
              <a:gd name="connsiteY2025" fmla="*/ 2808011 h 11091778"/>
              <a:gd name="connsiteX2026" fmla="*/ 2801343 w 10286769"/>
              <a:gd name="connsiteY2026" fmla="*/ 2808011 h 11091778"/>
              <a:gd name="connsiteX2027" fmla="*/ 2817382 w 10286769"/>
              <a:gd name="connsiteY2027" fmla="*/ 2808739 h 11091778"/>
              <a:gd name="connsiteX2028" fmla="*/ 2833056 w 10286769"/>
              <a:gd name="connsiteY2028" fmla="*/ 2764262 h 11091778"/>
              <a:gd name="connsiteX2029" fmla="*/ 2865498 w 10286769"/>
              <a:gd name="connsiteY2029" fmla="*/ 2703379 h 11091778"/>
              <a:gd name="connsiteX2030" fmla="*/ 2812279 w 10286769"/>
              <a:gd name="connsiteY2030" fmla="*/ 2660724 h 11091778"/>
              <a:gd name="connsiteX2031" fmla="*/ 3632450 w 10286769"/>
              <a:gd name="connsiteY2031" fmla="*/ 1917001 h 11091778"/>
              <a:gd name="connsiteX2032" fmla="*/ 3658695 w 10286769"/>
              <a:gd name="connsiteY2032" fmla="*/ 1944708 h 11091778"/>
              <a:gd name="connsiteX2033" fmla="*/ 3717748 w 10286769"/>
              <a:gd name="connsiteY2033" fmla="*/ 1912990 h 11091778"/>
              <a:gd name="connsiteX2034" fmla="*/ 3680567 w 10286769"/>
              <a:gd name="connsiteY2034" fmla="*/ 1896950 h 11091778"/>
              <a:gd name="connsiteX2035" fmla="*/ 3632450 w 10286769"/>
              <a:gd name="connsiteY2035" fmla="*/ 1917001 h 11091778"/>
              <a:gd name="connsiteX2036" fmla="*/ 3695877 w 10286769"/>
              <a:gd name="connsiteY2036" fmla="*/ 1846274 h 11091778"/>
              <a:gd name="connsiteX2037" fmla="*/ 3703896 w 10286769"/>
              <a:gd name="connsiteY2037" fmla="*/ 1851013 h 11091778"/>
              <a:gd name="connsiteX2038" fmla="*/ 3727226 w 10286769"/>
              <a:gd name="connsiteY2038" fmla="*/ 1843357 h 11091778"/>
              <a:gd name="connsiteX2039" fmla="*/ 3695877 w 10286769"/>
              <a:gd name="connsiteY2039" fmla="*/ 1846274 h 11091778"/>
              <a:gd name="connsiteX2040" fmla="*/ 3159303 w 10286769"/>
              <a:gd name="connsiteY2040" fmla="*/ 2320215 h 11091778"/>
              <a:gd name="connsiteX2041" fmla="*/ 3089679 w 10286769"/>
              <a:gd name="connsiteY2041" fmla="*/ 2413181 h 11091778"/>
              <a:gd name="connsiteX2042" fmla="*/ 3095147 w 10286769"/>
              <a:gd name="connsiteY2042" fmla="*/ 2427035 h 11091778"/>
              <a:gd name="connsiteX2043" fmla="*/ 3137795 w 10286769"/>
              <a:gd name="connsiteY2043" fmla="*/ 2454743 h 11091778"/>
              <a:gd name="connsiteX2044" fmla="*/ 3202681 w 10286769"/>
              <a:gd name="connsiteY2044" fmla="*/ 2366517 h 11091778"/>
              <a:gd name="connsiteX2045" fmla="*/ 3193203 w 10286769"/>
              <a:gd name="connsiteY2045" fmla="*/ 2343549 h 11091778"/>
              <a:gd name="connsiteX2046" fmla="*/ 3159303 w 10286769"/>
              <a:gd name="connsiteY2046" fmla="*/ 2320215 h 11091778"/>
              <a:gd name="connsiteX2047" fmla="*/ 3547152 w 10286769"/>
              <a:gd name="connsiteY2047" fmla="*/ 1961478 h 11091778"/>
              <a:gd name="connsiteX2048" fmla="*/ 3592718 w 10286769"/>
              <a:gd name="connsiteY2048" fmla="*/ 1985904 h 11091778"/>
              <a:gd name="connsiteX2049" fmla="*/ 3627347 w 10286769"/>
              <a:gd name="connsiteY2049" fmla="*/ 1963301 h 11091778"/>
              <a:gd name="connsiteX2050" fmla="*/ 3598914 w 10286769"/>
              <a:gd name="connsiteY2050" fmla="*/ 1933406 h 11091778"/>
              <a:gd name="connsiteX2051" fmla="*/ 3598914 w 10286769"/>
              <a:gd name="connsiteY2051" fmla="*/ 1933041 h 11091778"/>
              <a:gd name="connsiteX2052" fmla="*/ 3547152 w 10286769"/>
              <a:gd name="connsiteY2052" fmla="*/ 1961478 h 11091778"/>
              <a:gd name="connsiteX2053" fmla="*/ 2427345 w 10286769"/>
              <a:gd name="connsiteY2053" fmla="*/ 2957119 h 11091778"/>
              <a:gd name="connsiteX2054" fmla="*/ 2427345 w 10286769"/>
              <a:gd name="connsiteY2054" fmla="*/ 2957484 h 11091778"/>
              <a:gd name="connsiteX2055" fmla="*/ 2378135 w 10286769"/>
              <a:gd name="connsiteY2055" fmla="*/ 3090552 h 11091778"/>
              <a:gd name="connsiteX2056" fmla="*/ 2430626 w 10286769"/>
              <a:gd name="connsiteY2056" fmla="*/ 3143780 h 11091778"/>
              <a:gd name="connsiteX2057" fmla="*/ 2487491 w 10286769"/>
              <a:gd name="connsiteY2057" fmla="*/ 3022742 h 11091778"/>
              <a:gd name="connsiteX2058" fmla="*/ 2427345 w 10286769"/>
              <a:gd name="connsiteY2058" fmla="*/ 2957119 h 11091778"/>
              <a:gd name="connsiteX2059" fmla="*/ 3262097 w 10286769"/>
              <a:gd name="connsiteY2059" fmla="*/ 2199179 h 11091778"/>
              <a:gd name="connsiteX2060" fmla="*/ 3200129 w 10286769"/>
              <a:gd name="connsiteY2060" fmla="*/ 2269905 h 11091778"/>
              <a:gd name="connsiteX2061" fmla="*/ 3222365 w 10286769"/>
              <a:gd name="connsiteY2061" fmla="*/ 2320215 h 11091778"/>
              <a:gd name="connsiteX2062" fmla="*/ 3233665 w 10286769"/>
              <a:gd name="connsiteY2062" fmla="*/ 2327507 h 11091778"/>
              <a:gd name="connsiteX2063" fmla="*/ 3233665 w 10286769"/>
              <a:gd name="connsiteY2063" fmla="*/ 2326777 h 11091778"/>
              <a:gd name="connsiteX2064" fmla="*/ 3313129 w 10286769"/>
              <a:gd name="connsiteY2064" fmla="*/ 2233812 h 11091778"/>
              <a:gd name="connsiteX2065" fmla="*/ 3311308 w 10286769"/>
              <a:gd name="connsiteY2065" fmla="*/ 2230531 h 11091778"/>
              <a:gd name="connsiteX2066" fmla="*/ 3262097 w 10286769"/>
              <a:gd name="connsiteY2066" fmla="*/ 2199179 h 11091778"/>
              <a:gd name="connsiteX2067" fmla="*/ 2895389 w 10286769"/>
              <a:gd name="connsiteY2067" fmla="*/ 2520729 h 11091778"/>
              <a:gd name="connsiteX2068" fmla="*/ 2895634 w 10286769"/>
              <a:gd name="connsiteY2068" fmla="*/ 2520928 h 11091778"/>
              <a:gd name="connsiteX2069" fmla="*/ 2830870 w 10286769"/>
              <a:gd name="connsiteY2069" fmla="*/ 2629007 h 11091778"/>
              <a:gd name="connsiteX2070" fmla="*/ 2883361 w 10286769"/>
              <a:gd name="connsiteY2070" fmla="*/ 2672390 h 11091778"/>
              <a:gd name="connsiteX2071" fmla="*/ 2947516 w 10286769"/>
              <a:gd name="connsiteY2071" fmla="*/ 2563020 h 11091778"/>
              <a:gd name="connsiteX2072" fmla="*/ 2895634 w 10286769"/>
              <a:gd name="connsiteY2072" fmla="*/ 2520928 h 11091778"/>
              <a:gd name="connsiteX2073" fmla="*/ 2895754 w 10286769"/>
              <a:gd name="connsiteY2073" fmla="*/ 2520729 h 11091778"/>
              <a:gd name="connsiteX2074" fmla="*/ 3419570 w 10286769"/>
              <a:gd name="connsiteY2074" fmla="*/ 2051527 h 11091778"/>
              <a:gd name="connsiteX2075" fmla="*/ 3436338 w 10286769"/>
              <a:gd name="connsiteY2075" fmla="*/ 2079234 h 11091778"/>
              <a:gd name="connsiteX2076" fmla="*/ 3457115 w 10286769"/>
              <a:gd name="connsiteY2076" fmla="*/ 2091265 h 11091778"/>
              <a:gd name="connsiteX2077" fmla="*/ 3457115 w 10286769"/>
              <a:gd name="connsiteY2077" fmla="*/ 2091630 h 11091778"/>
              <a:gd name="connsiteX2078" fmla="*/ 3525281 w 10286769"/>
              <a:gd name="connsiteY2078" fmla="*/ 2035121 h 11091778"/>
              <a:gd name="connsiteX2079" fmla="*/ 3495755 w 10286769"/>
              <a:gd name="connsiteY2079" fmla="*/ 1994655 h 11091778"/>
              <a:gd name="connsiteX2080" fmla="*/ 3419570 w 10286769"/>
              <a:gd name="connsiteY2080" fmla="*/ 2051527 h 11091778"/>
              <a:gd name="connsiteX2081" fmla="*/ 2653347 w 10286769"/>
              <a:gd name="connsiteY2081" fmla="*/ 2731816 h 11091778"/>
              <a:gd name="connsiteX2082" fmla="*/ 2595389 w 10286769"/>
              <a:gd name="connsiteY2082" fmla="*/ 2849572 h 11091778"/>
              <a:gd name="connsiteX2083" fmla="*/ 2656264 w 10286769"/>
              <a:gd name="connsiteY2083" fmla="*/ 2906809 h 11091778"/>
              <a:gd name="connsiteX2084" fmla="*/ 2687977 w 10286769"/>
              <a:gd name="connsiteY2084" fmla="*/ 2820406 h 11091778"/>
              <a:gd name="connsiteX2085" fmla="*/ 2706933 w 10286769"/>
              <a:gd name="connsiteY2085" fmla="*/ 2782855 h 11091778"/>
              <a:gd name="connsiteX2086" fmla="*/ 2653347 w 10286769"/>
              <a:gd name="connsiteY2086" fmla="*/ 2731816 h 11091778"/>
              <a:gd name="connsiteX2087" fmla="*/ 3378015 w 10286769"/>
              <a:gd name="connsiteY2087" fmla="*/ 2086162 h 11091778"/>
              <a:gd name="connsiteX2088" fmla="*/ 3378015 w 10286769"/>
              <a:gd name="connsiteY2088" fmla="*/ 2086526 h 11091778"/>
              <a:gd name="connsiteX2089" fmla="*/ 3311308 w 10286769"/>
              <a:gd name="connsiteY2089" fmla="*/ 2149232 h 11091778"/>
              <a:gd name="connsiteX2090" fmla="*/ 3339740 w 10286769"/>
              <a:gd name="connsiteY2090" fmla="*/ 2205376 h 11091778"/>
              <a:gd name="connsiteX2091" fmla="*/ 3421028 w 10286769"/>
              <a:gd name="connsiteY2091" fmla="*/ 2124077 h 11091778"/>
              <a:gd name="connsiteX2092" fmla="*/ 3410092 w 10286769"/>
              <a:gd name="connsiteY2092" fmla="*/ 2105848 h 11091778"/>
              <a:gd name="connsiteX2093" fmla="*/ 3378015 w 10286769"/>
              <a:gd name="connsiteY2093" fmla="*/ 2086162 h 11091778"/>
              <a:gd name="connsiteX2094" fmla="*/ 3582875 w 10286769"/>
              <a:gd name="connsiteY2094" fmla="*/ 1871064 h 11091778"/>
              <a:gd name="connsiteX2095" fmla="*/ 3604746 w 10286769"/>
              <a:gd name="connsiteY2095" fmla="*/ 1890387 h 11091778"/>
              <a:gd name="connsiteX2096" fmla="*/ 3637918 w 10286769"/>
              <a:gd name="connsiteY2096" fmla="*/ 1875076 h 11091778"/>
              <a:gd name="connsiteX2097" fmla="*/ 3612766 w 10286769"/>
              <a:gd name="connsiteY2097" fmla="*/ 1861950 h 11091778"/>
              <a:gd name="connsiteX2098" fmla="*/ 3582875 w 10286769"/>
              <a:gd name="connsiteY2098" fmla="*/ 1871064 h 11091778"/>
              <a:gd name="connsiteX2099" fmla="*/ 2278986 w 10286769"/>
              <a:gd name="connsiteY2099" fmla="*/ 3023107 h 11091778"/>
              <a:gd name="connsiteX2100" fmla="*/ 2229775 w 10286769"/>
              <a:gd name="connsiteY2100" fmla="*/ 3159092 h 11091778"/>
              <a:gd name="connsiteX2101" fmla="*/ 2279715 w 10286769"/>
              <a:gd name="connsiteY2101" fmla="*/ 3223621 h 11091778"/>
              <a:gd name="connsiteX2102" fmla="*/ 2279715 w 10286769"/>
              <a:gd name="connsiteY2102" fmla="*/ 3223256 h 11091778"/>
              <a:gd name="connsiteX2103" fmla="*/ 2336579 w 10286769"/>
              <a:gd name="connsiteY2103" fmla="*/ 3096386 h 11091778"/>
              <a:gd name="connsiteX2104" fmla="*/ 2278986 w 10286769"/>
              <a:gd name="connsiteY2104" fmla="*/ 3023107 h 11091778"/>
              <a:gd name="connsiteX2105" fmla="*/ 2983603 w 10286769"/>
              <a:gd name="connsiteY2105" fmla="*/ 2387661 h 11091778"/>
              <a:gd name="connsiteX2106" fmla="*/ 2915100 w 10286769"/>
              <a:gd name="connsiteY2106" fmla="*/ 2489702 h 11091778"/>
              <a:gd name="connsiteX2107" fmla="*/ 2914709 w 10286769"/>
              <a:gd name="connsiteY2107" fmla="*/ 2489377 h 11091778"/>
              <a:gd name="connsiteX2108" fmla="*/ 2915074 w 10286769"/>
              <a:gd name="connsiteY2108" fmla="*/ 2489741 h 11091778"/>
              <a:gd name="connsiteX2109" fmla="*/ 2915100 w 10286769"/>
              <a:gd name="connsiteY2109" fmla="*/ 2489702 h 11091778"/>
              <a:gd name="connsiteX2110" fmla="*/ 2966106 w 10286769"/>
              <a:gd name="connsiteY2110" fmla="*/ 2532031 h 11091778"/>
              <a:gd name="connsiteX2111" fmla="*/ 3035001 w 10286769"/>
              <a:gd name="connsiteY2111" fmla="*/ 2427764 h 11091778"/>
              <a:gd name="connsiteX2112" fmla="*/ 2983603 w 10286769"/>
              <a:gd name="connsiteY2112" fmla="*/ 2387661 h 11091778"/>
              <a:gd name="connsiteX2113" fmla="*/ 3019690 w 10286769"/>
              <a:gd name="connsiteY2113" fmla="*/ 2338079 h 11091778"/>
              <a:gd name="connsiteX2114" fmla="*/ 3005109 w 10286769"/>
              <a:gd name="connsiteY2114" fmla="*/ 2357766 h 11091778"/>
              <a:gd name="connsiteX2115" fmla="*/ 3038646 w 10286769"/>
              <a:gd name="connsiteY2115" fmla="*/ 2384380 h 11091778"/>
              <a:gd name="connsiteX2116" fmla="*/ 3019690 w 10286769"/>
              <a:gd name="connsiteY2116" fmla="*/ 2338079 h 11091778"/>
              <a:gd name="connsiteX2117" fmla="*/ 2498427 w 10286769"/>
              <a:gd name="connsiteY2117" fmla="*/ 2798167 h 11091778"/>
              <a:gd name="connsiteX2118" fmla="*/ 2498670 w 10286769"/>
              <a:gd name="connsiteY2118" fmla="*/ 2798434 h 11091778"/>
              <a:gd name="connsiteX2119" fmla="*/ 2443384 w 10286769"/>
              <a:gd name="connsiteY2119" fmla="*/ 2919205 h 11091778"/>
              <a:gd name="connsiteX2120" fmla="*/ 2502801 w 10286769"/>
              <a:gd name="connsiteY2120" fmla="*/ 2986651 h 11091778"/>
              <a:gd name="connsiteX2121" fmla="*/ 2542898 w 10286769"/>
              <a:gd name="connsiteY2121" fmla="*/ 2876550 h 11091778"/>
              <a:gd name="connsiteX2122" fmla="*/ 2552011 w 10286769"/>
              <a:gd name="connsiteY2122" fmla="*/ 2856863 h 11091778"/>
              <a:gd name="connsiteX2123" fmla="*/ 2498670 w 10286769"/>
              <a:gd name="connsiteY2123" fmla="*/ 2798434 h 11091778"/>
              <a:gd name="connsiteX2124" fmla="*/ 2498792 w 10286769"/>
              <a:gd name="connsiteY2124" fmla="*/ 2798167 h 11091778"/>
              <a:gd name="connsiteX2125" fmla="*/ 2731355 w 10286769"/>
              <a:gd name="connsiteY2125" fmla="*/ 2586717 h 11091778"/>
              <a:gd name="connsiteX2126" fmla="*/ 2670845 w 10286769"/>
              <a:gd name="connsiteY2126" fmla="*/ 2697911 h 11091778"/>
              <a:gd name="connsiteX2127" fmla="*/ 2723701 w 10286769"/>
              <a:gd name="connsiteY2127" fmla="*/ 2749315 h 11091778"/>
              <a:gd name="connsiteX2128" fmla="*/ 2784211 w 10286769"/>
              <a:gd name="connsiteY2128" fmla="*/ 2635569 h 11091778"/>
              <a:gd name="connsiteX2129" fmla="*/ 2731355 w 10286769"/>
              <a:gd name="connsiteY2129" fmla="*/ 2586717 h 11091778"/>
              <a:gd name="connsiteX2130" fmla="*/ 3477529 w 10286769"/>
              <a:gd name="connsiteY2130" fmla="*/ 1914448 h 11091778"/>
              <a:gd name="connsiteX2131" fmla="*/ 3490652 w 10286769"/>
              <a:gd name="connsiteY2131" fmla="*/ 1929396 h 11091778"/>
              <a:gd name="connsiteX2132" fmla="*/ 3511246 w 10286769"/>
              <a:gd name="connsiteY2132" fmla="*/ 1941322 h 11091778"/>
              <a:gd name="connsiteX2133" fmla="*/ 3511065 w 10286769"/>
              <a:gd name="connsiteY2133" fmla="*/ 1941427 h 11091778"/>
              <a:gd name="connsiteX2134" fmla="*/ 3511428 w 10286769"/>
              <a:gd name="connsiteY2134" fmla="*/ 1941427 h 11091778"/>
              <a:gd name="connsiteX2135" fmla="*/ 3511246 w 10286769"/>
              <a:gd name="connsiteY2135" fmla="*/ 1941322 h 11091778"/>
              <a:gd name="connsiteX2136" fmla="*/ 3570117 w 10286769"/>
              <a:gd name="connsiteY2136" fmla="*/ 1907157 h 11091778"/>
              <a:gd name="connsiteX2137" fmla="*/ 3543507 w 10286769"/>
              <a:gd name="connsiteY2137" fmla="*/ 1884919 h 11091778"/>
              <a:gd name="connsiteX2138" fmla="*/ 3477529 w 10286769"/>
              <a:gd name="connsiteY2138" fmla="*/ 1914448 h 11091778"/>
              <a:gd name="connsiteX2139" fmla="*/ 3078379 w 10286769"/>
              <a:gd name="connsiteY2139" fmla="*/ 2262249 h 11091778"/>
              <a:gd name="connsiteX2140" fmla="*/ 3045207 w 10286769"/>
              <a:gd name="connsiteY2140" fmla="*/ 2304539 h 11091778"/>
              <a:gd name="connsiteX2141" fmla="*/ 3073640 w 10286769"/>
              <a:gd name="connsiteY2141" fmla="*/ 2373807 h 11091778"/>
              <a:gd name="connsiteX2142" fmla="*/ 3129777 w 10286769"/>
              <a:gd name="connsiteY2142" fmla="*/ 2299800 h 11091778"/>
              <a:gd name="connsiteX2143" fmla="*/ 3078379 w 10286769"/>
              <a:gd name="connsiteY2143" fmla="*/ 2262249 h 11091778"/>
              <a:gd name="connsiteX2144" fmla="*/ 3129047 w 10286769"/>
              <a:gd name="connsiteY2144" fmla="*/ 2202460 h 11091778"/>
              <a:gd name="connsiteX2145" fmla="*/ 3101708 w 10286769"/>
              <a:gd name="connsiteY2145" fmla="*/ 2234177 h 11091778"/>
              <a:gd name="connsiteX2146" fmla="*/ 3152741 w 10286769"/>
              <a:gd name="connsiteY2146" fmla="*/ 2271728 h 11091778"/>
              <a:gd name="connsiteX2147" fmla="*/ 3158209 w 10286769"/>
              <a:gd name="connsiteY2147" fmla="*/ 2264800 h 11091778"/>
              <a:gd name="connsiteX2148" fmla="*/ 3129047 w 10286769"/>
              <a:gd name="connsiteY2148" fmla="*/ 2202460 h 11091778"/>
              <a:gd name="connsiteX2149" fmla="*/ 2132449 w 10286769"/>
              <a:gd name="connsiteY2149" fmla="*/ 3082168 h 11091778"/>
              <a:gd name="connsiteX2150" fmla="*/ 2132688 w 10286769"/>
              <a:gd name="connsiteY2150" fmla="*/ 3082519 h 11091778"/>
              <a:gd name="connsiteX2151" fmla="*/ 2083967 w 10286769"/>
              <a:gd name="connsiteY2151" fmla="*/ 3220340 h 11091778"/>
              <a:gd name="connsiteX2152" fmla="*/ 2133177 w 10286769"/>
              <a:gd name="connsiteY2152" fmla="*/ 3295806 h 11091778"/>
              <a:gd name="connsiteX2153" fmla="*/ 2188585 w 10286769"/>
              <a:gd name="connsiteY2153" fmla="*/ 3164561 h 11091778"/>
              <a:gd name="connsiteX2154" fmla="*/ 2132688 w 10286769"/>
              <a:gd name="connsiteY2154" fmla="*/ 3082519 h 11091778"/>
              <a:gd name="connsiteX2155" fmla="*/ 2132812 w 10286769"/>
              <a:gd name="connsiteY2155" fmla="*/ 3082168 h 11091778"/>
              <a:gd name="connsiteX2156" fmla="*/ 3371089 w 10286769"/>
              <a:gd name="connsiteY2156" fmla="*/ 1979342 h 11091778"/>
              <a:gd name="connsiteX2157" fmla="*/ 3399521 w 10286769"/>
              <a:gd name="connsiteY2157" fmla="*/ 2020904 h 11091778"/>
              <a:gd name="connsiteX2158" fmla="*/ 3399886 w 10286769"/>
              <a:gd name="connsiteY2158" fmla="*/ 2020904 h 11091778"/>
              <a:gd name="connsiteX2159" fmla="*/ 3473155 w 10286769"/>
              <a:gd name="connsiteY2159" fmla="*/ 1966583 h 11091778"/>
              <a:gd name="connsiteX2160" fmla="*/ 3465135 w 10286769"/>
              <a:gd name="connsiteY2160" fmla="*/ 1956739 h 11091778"/>
              <a:gd name="connsiteX2161" fmla="*/ 3433786 w 10286769"/>
              <a:gd name="connsiteY2161" fmla="*/ 1938511 h 11091778"/>
              <a:gd name="connsiteX2162" fmla="*/ 3371089 w 10286769"/>
              <a:gd name="connsiteY2162" fmla="*/ 1979342 h 11091778"/>
              <a:gd name="connsiteX2163" fmla="*/ 3533300 w 10286769"/>
              <a:gd name="connsiteY2163" fmla="*/ 1834243 h 11091778"/>
              <a:gd name="connsiteX2164" fmla="*/ 3548246 w 10286769"/>
              <a:gd name="connsiteY2164" fmla="*/ 1844452 h 11091778"/>
              <a:gd name="connsiteX2165" fmla="*/ 3567929 w 10286769"/>
              <a:gd name="connsiteY2165" fmla="*/ 1837889 h 11091778"/>
              <a:gd name="connsiteX2166" fmla="*/ 3555171 w 10286769"/>
              <a:gd name="connsiteY2166" fmla="*/ 1830962 h 11091778"/>
              <a:gd name="connsiteX2167" fmla="*/ 3555171 w 10286769"/>
              <a:gd name="connsiteY2167" fmla="*/ 1831327 h 11091778"/>
              <a:gd name="connsiteX2168" fmla="*/ 3533300 w 10286769"/>
              <a:gd name="connsiteY2168" fmla="*/ 1834243 h 11091778"/>
              <a:gd name="connsiteX2169" fmla="*/ 3181903 w 10286769"/>
              <a:gd name="connsiteY2169" fmla="*/ 2144493 h 11091778"/>
              <a:gd name="connsiteX2170" fmla="*/ 3155293 w 10286769"/>
              <a:gd name="connsiteY2170" fmla="*/ 2172930 h 11091778"/>
              <a:gd name="connsiteX2171" fmla="*/ 3184090 w 10286769"/>
              <a:gd name="connsiteY2171" fmla="*/ 2233812 h 11091778"/>
              <a:gd name="connsiteX2172" fmla="*/ 3232571 w 10286769"/>
              <a:gd name="connsiteY2172" fmla="*/ 2179128 h 11091778"/>
              <a:gd name="connsiteX2173" fmla="*/ 3181903 w 10286769"/>
              <a:gd name="connsiteY2173" fmla="*/ 2144493 h 11091778"/>
              <a:gd name="connsiteX2174" fmla="*/ 3327711 w 10286769"/>
              <a:gd name="connsiteY2174" fmla="*/ 2011789 h 11091778"/>
              <a:gd name="connsiteX2175" fmla="*/ 3366714 w 10286769"/>
              <a:gd name="connsiteY2175" fmla="*/ 2036580 h 11091778"/>
              <a:gd name="connsiteX2176" fmla="*/ 3341927 w 10286769"/>
              <a:gd name="connsiteY2176" fmla="*/ 2000487 h 11091778"/>
              <a:gd name="connsiteX2177" fmla="*/ 3327711 w 10286769"/>
              <a:gd name="connsiteY2177" fmla="*/ 2011789 h 11091778"/>
              <a:gd name="connsiteX2178" fmla="*/ 3237674 w 10286769"/>
              <a:gd name="connsiteY2178" fmla="*/ 2089443 h 11091778"/>
              <a:gd name="connsiteX2179" fmla="*/ 3208156 w 10286769"/>
              <a:gd name="connsiteY2179" fmla="*/ 2117885 h 11091778"/>
              <a:gd name="connsiteX2180" fmla="*/ 3208148 w 10286769"/>
              <a:gd name="connsiteY2180" fmla="*/ 2117879 h 11091778"/>
              <a:gd name="connsiteX2181" fmla="*/ 3207784 w 10286769"/>
              <a:gd name="connsiteY2181" fmla="*/ 2118244 h 11091778"/>
              <a:gd name="connsiteX2182" fmla="*/ 3208156 w 10286769"/>
              <a:gd name="connsiteY2182" fmla="*/ 2117885 h 11091778"/>
              <a:gd name="connsiteX2183" fmla="*/ 3258087 w 10286769"/>
              <a:gd name="connsiteY2183" fmla="*/ 2152149 h 11091778"/>
              <a:gd name="connsiteX2184" fmla="*/ 3267200 w 10286769"/>
              <a:gd name="connsiteY2184" fmla="*/ 2142670 h 11091778"/>
              <a:gd name="connsiteX2185" fmla="*/ 3237674 w 10286769"/>
              <a:gd name="connsiteY2185" fmla="*/ 2089443 h 11091778"/>
              <a:gd name="connsiteX2186" fmla="*/ 3265013 w 10286769"/>
              <a:gd name="connsiteY2186" fmla="*/ 2063922 h 11091778"/>
              <a:gd name="connsiteX2187" fmla="*/ 3293810 w 10286769"/>
              <a:gd name="connsiteY2187" fmla="*/ 2115692 h 11091778"/>
              <a:gd name="connsiteX2188" fmla="*/ 3346301 w 10286769"/>
              <a:gd name="connsiteY2188" fmla="*/ 2066474 h 11091778"/>
              <a:gd name="connsiteX2189" fmla="*/ 3346666 w 10286769"/>
              <a:gd name="connsiteY2189" fmla="*/ 2066474 h 11091778"/>
              <a:gd name="connsiteX2190" fmla="*/ 3297820 w 10286769"/>
              <a:gd name="connsiteY2190" fmla="*/ 2035851 h 11091778"/>
              <a:gd name="connsiteX2191" fmla="*/ 3265013 w 10286769"/>
              <a:gd name="connsiteY2191" fmla="*/ 2063922 h 11091778"/>
              <a:gd name="connsiteX2192" fmla="*/ 2813737 w 10286769"/>
              <a:gd name="connsiteY2192" fmla="*/ 2449638 h 11091778"/>
              <a:gd name="connsiteX2193" fmla="*/ 2750310 w 10286769"/>
              <a:gd name="connsiteY2193" fmla="*/ 2554270 h 11091778"/>
              <a:gd name="connsiteX2194" fmla="*/ 2750675 w 10286769"/>
              <a:gd name="connsiteY2194" fmla="*/ 2554634 h 11091778"/>
              <a:gd name="connsiteX2195" fmla="*/ 2802801 w 10286769"/>
              <a:gd name="connsiteY2195" fmla="*/ 2603487 h 11091778"/>
              <a:gd name="connsiteX2196" fmla="*/ 2866228 w 10286769"/>
              <a:gd name="connsiteY2196" fmla="*/ 2495573 h 11091778"/>
              <a:gd name="connsiteX2197" fmla="*/ 2813737 w 10286769"/>
              <a:gd name="connsiteY2197" fmla="*/ 2449638 h 11091778"/>
              <a:gd name="connsiteX2198" fmla="*/ 2347150 w 10286769"/>
              <a:gd name="connsiteY2198" fmla="*/ 2859051 h 11091778"/>
              <a:gd name="connsiteX2199" fmla="*/ 2293930 w 10286769"/>
              <a:gd name="connsiteY2199" fmla="*/ 2982640 h 11091778"/>
              <a:gd name="connsiteX2200" fmla="*/ 2351890 w 10286769"/>
              <a:gd name="connsiteY2200" fmla="*/ 3058470 h 11091778"/>
              <a:gd name="connsiteX2201" fmla="*/ 2397090 w 10286769"/>
              <a:gd name="connsiteY2201" fmla="*/ 2932693 h 11091778"/>
              <a:gd name="connsiteX2202" fmla="*/ 2400371 w 10286769"/>
              <a:gd name="connsiteY2202" fmla="*/ 2925037 h 11091778"/>
              <a:gd name="connsiteX2203" fmla="*/ 2347150 w 10286769"/>
              <a:gd name="connsiteY2203" fmla="*/ 2859051 h 11091778"/>
              <a:gd name="connsiteX2204" fmla="*/ 2572789 w 10286769"/>
              <a:gd name="connsiteY2204" fmla="*/ 2648694 h 11091778"/>
              <a:gd name="connsiteX2205" fmla="*/ 2515559 w 10286769"/>
              <a:gd name="connsiteY2205" fmla="*/ 2762439 h 11091778"/>
              <a:gd name="connsiteX2206" fmla="*/ 2568779 w 10286769"/>
              <a:gd name="connsiteY2206" fmla="*/ 2821500 h 11091778"/>
              <a:gd name="connsiteX2207" fmla="*/ 2626738 w 10286769"/>
              <a:gd name="connsiteY2207" fmla="*/ 2704837 h 11091778"/>
              <a:gd name="connsiteX2208" fmla="*/ 2572789 w 10286769"/>
              <a:gd name="connsiteY2208" fmla="*/ 2648694 h 11091778"/>
              <a:gd name="connsiteX2209" fmla="*/ 3424673 w 10286769"/>
              <a:gd name="connsiteY2209" fmla="*/ 1861951 h 11091778"/>
              <a:gd name="connsiteX2210" fmla="*/ 3450919 w 10286769"/>
              <a:gd name="connsiteY2210" fmla="*/ 1887106 h 11091778"/>
              <a:gd name="connsiteX2211" fmla="*/ 3508513 w 10286769"/>
              <a:gd name="connsiteY2211" fmla="*/ 1860128 h 11091778"/>
              <a:gd name="connsiteX2212" fmla="*/ 3481903 w 10286769"/>
              <a:gd name="connsiteY2212" fmla="*/ 1844452 h 11091778"/>
              <a:gd name="connsiteX2213" fmla="*/ 3424673 w 10286769"/>
              <a:gd name="connsiteY2213" fmla="*/ 1861951 h 11091778"/>
              <a:gd name="connsiteX2214" fmla="*/ 2900857 w 10286769"/>
              <a:gd name="connsiteY2214" fmla="*/ 2319851 h 11091778"/>
              <a:gd name="connsiteX2215" fmla="*/ 2833785 w 10286769"/>
              <a:gd name="connsiteY2215" fmla="*/ 2418285 h 11091778"/>
              <a:gd name="connsiteX2216" fmla="*/ 2885912 w 10286769"/>
              <a:gd name="connsiteY2216" fmla="*/ 2464221 h 11091778"/>
              <a:gd name="connsiteX2217" fmla="*/ 2952983 w 10286769"/>
              <a:gd name="connsiteY2217" fmla="*/ 2362870 h 11091778"/>
              <a:gd name="connsiteX2218" fmla="*/ 2900857 w 10286769"/>
              <a:gd name="connsiteY2218" fmla="*/ 2320215 h 11091778"/>
              <a:gd name="connsiteX2219" fmla="*/ 3117748 w 10286769"/>
              <a:gd name="connsiteY2219" fmla="*/ 2100015 h 11091778"/>
              <a:gd name="connsiteX2220" fmla="*/ 3135973 w 10286769"/>
              <a:gd name="connsiteY2220" fmla="*/ 2135014 h 11091778"/>
              <a:gd name="connsiteX2221" fmla="*/ 3148731 w 10286769"/>
              <a:gd name="connsiteY2221" fmla="*/ 2121525 h 11091778"/>
              <a:gd name="connsiteX2222" fmla="*/ 3117748 w 10286769"/>
              <a:gd name="connsiteY2222" fmla="*/ 2100015 h 11091778"/>
              <a:gd name="connsiteX2223" fmla="*/ 3001100 w 10286769"/>
              <a:gd name="connsiteY2223" fmla="*/ 2203553 h 11091778"/>
              <a:gd name="connsiteX2224" fmla="*/ 3027345 w 10286769"/>
              <a:gd name="connsiteY2224" fmla="*/ 2262614 h 11091778"/>
              <a:gd name="connsiteX2225" fmla="*/ 3046666 w 10286769"/>
              <a:gd name="connsiteY2225" fmla="*/ 2238187 h 11091778"/>
              <a:gd name="connsiteX2226" fmla="*/ 3046666 w 10286769"/>
              <a:gd name="connsiteY2226" fmla="*/ 2237823 h 11091778"/>
              <a:gd name="connsiteX2227" fmla="*/ 3001100 w 10286769"/>
              <a:gd name="connsiteY2227" fmla="*/ 2203553 h 11091778"/>
              <a:gd name="connsiteX2228" fmla="*/ 2199156 w 10286769"/>
              <a:gd name="connsiteY2228" fmla="*/ 2913372 h 11091778"/>
              <a:gd name="connsiteX2229" fmla="*/ 2147758 w 10286769"/>
              <a:gd name="connsiteY2229" fmla="*/ 3039148 h 11091778"/>
              <a:gd name="connsiteX2230" fmla="*/ 2148123 w 10286769"/>
              <a:gd name="connsiteY2230" fmla="*/ 3039149 h 11091778"/>
              <a:gd name="connsiteX2231" fmla="*/ 2204624 w 10286769"/>
              <a:gd name="connsiteY2231" fmla="*/ 3123364 h 11091778"/>
              <a:gd name="connsiteX2232" fmla="*/ 2252011 w 10286769"/>
              <a:gd name="connsiteY2232" fmla="*/ 2988837 h 11091778"/>
              <a:gd name="connsiteX2233" fmla="*/ 2252376 w 10286769"/>
              <a:gd name="connsiteY2233" fmla="*/ 2987744 h 11091778"/>
              <a:gd name="connsiteX2234" fmla="*/ 2199156 w 10286769"/>
              <a:gd name="connsiteY2234" fmla="*/ 2913372 h 11091778"/>
              <a:gd name="connsiteX2235" fmla="*/ 2970845 w 10286769"/>
              <a:gd name="connsiteY2235" fmla="*/ 2226886 h 11091778"/>
              <a:gd name="connsiteX2236" fmla="*/ 2921999 w 10286769"/>
              <a:gd name="connsiteY2236" fmla="*/ 2290686 h 11091778"/>
              <a:gd name="connsiteX2237" fmla="*/ 2974126 w 10286769"/>
              <a:gd name="connsiteY2237" fmla="*/ 2333340 h 11091778"/>
              <a:gd name="connsiteX2238" fmla="*/ 3001464 w 10286769"/>
              <a:gd name="connsiteY2238" fmla="*/ 2295789 h 11091778"/>
              <a:gd name="connsiteX2239" fmla="*/ 3001100 w 10286769"/>
              <a:gd name="connsiteY2239" fmla="*/ 2295789 h 11091778"/>
              <a:gd name="connsiteX2240" fmla="*/ 2970845 w 10286769"/>
              <a:gd name="connsiteY2240" fmla="*/ 2226886 h 11091778"/>
              <a:gd name="connsiteX2241" fmla="*/ 2649338 w 10286769"/>
              <a:gd name="connsiteY2241" fmla="*/ 2507240 h 11091778"/>
              <a:gd name="connsiteX2242" fmla="*/ 2590286 w 10286769"/>
              <a:gd name="connsiteY2242" fmla="*/ 2614424 h 11091778"/>
              <a:gd name="connsiteX2243" fmla="*/ 2644234 w 10286769"/>
              <a:gd name="connsiteY2243" fmla="*/ 2670932 h 11091778"/>
              <a:gd name="connsiteX2244" fmla="*/ 2704380 w 10286769"/>
              <a:gd name="connsiteY2244" fmla="*/ 2561197 h 11091778"/>
              <a:gd name="connsiteX2245" fmla="*/ 2649338 w 10286769"/>
              <a:gd name="connsiteY2245" fmla="*/ 2507240 h 11091778"/>
              <a:gd name="connsiteX2246" fmla="*/ 3318233 w 10286769"/>
              <a:gd name="connsiteY2246" fmla="*/ 1911532 h 11091778"/>
              <a:gd name="connsiteX2247" fmla="*/ 3348488 w 10286769"/>
              <a:gd name="connsiteY2247" fmla="*/ 1948718 h 11091778"/>
              <a:gd name="connsiteX2248" fmla="*/ 3397334 w 10286769"/>
              <a:gd name="connsiteY2248" fmla="*/ 1917001 h 11091778"/>
              <a:gd name="connsiteX2249" fmla="*/ 3355050 w 10286769"/>
              <a:gd name="connsiteY2249" fmla="*/ 1891846 h 11091778"/>
              <a:gd name="connsiteX2250" fmla="*/ 3318233 w 10286769"/>
              <a:gd name="connsiteY2250" fmla="*/ 1911532 h 11091778"/>
              <a:gd name="connsiteX2251" fmla="*/ 2418597 w 10286769"/>
              <a:gd name="connsiteY2251" fmla="*/ 2705202 h 11091778"/>
              <a:gd name="connsiteX2252" fmla="*/ 2364283 w 10286769"/>
              <a:gd name="connsiteY2252" fmla="*/ 2821135 h 11091778"/>
              <a:gd name="connsiteX2253" fmla="*/ 2417139 w 10286769"/>
              <a:gd name="connsiteY2253" fmla="*/ 2887488 h 11091778"/>
              <a:gd name="connsiteX2254" fmla="*/ 2472546 w 10286769"/>
              <a:gd name="connsiteY2254" fmla="*/ 2768272 h 11091778"/>
              <a:gd name="connsiteX2255" fmla="*/ 2418597 w 10286769"/>
              <a:gd name="connsiteY2255" fmla="*/ 2705567 h 11091778"/>
              <a:gd name="connsiteX2256" fmla="*/ 3244964 w 10286769"/>
              <a:gd name="connsiteY2256" fmla="*/ 1958562 h 11091778"/>
              <a:gd name="connsiteX2257" fmla="*/ 3293082 w 10286769"/>
              <a:gd name="connsiteY2257" fmla="*/ 1989550 h 11091778"/>
              <a:gd name="connsiteX2258" fmla="*/ 3293082 w 10286769"/>
              <a:gd name="connsiteY2258" fmla="*/ 1989915 h 11091778"/>
              <a:gd name="connsiteX2259" fmla="*/ 3319327 w 10286769"/>
              <a:gd name="connsiteY2259" fmla="*/ 1969864 h 11091778"/>
              <a:gd name="connsiteX2260" fmla="*/ 3286884 w 10286769"/>
              <a:gd name="connsiteY2260" fmla="*/ 1930490 h 11091778"/>
              <a:gd name="connsiteX2261" fmla="*/ 3244964 w 10286769"/>
              <a:gd name="connsiteY2261" fmla="*/ 1958562 h 11091778"/>
              <a:gd name="connsiteX2262" fmla="*/ 3078743 w 10286769"/>
              <a:gd name="connsiteY2262" fmla="*/ 2103660 h 11091778"/>
              <a:gd name="connsiteX2263" fmla="*/ 3017504 w 10286769"/>
              <a:gd name="connsiteY2263" fmla="*/ 2170742 h 11091778"/>
              <a:gd name="connsiteX2264" fmla="*/ 3069630 w 10286769"/>
              <a:gd name="connsiteY2264" fmla="*/ 2210116 h 11091778"/>
              <a:gd name="connsiteX2265" fmla="*/ 3109728 w 10286769"/>
              <a:gd name="connsiteY2265" fmla="*/ 2163451 h 11091778"/>
              <a:gd name="connsiteX2266" fmla="*/ 3078743 w 10286769"/>
              <a:gd name="connsiteY2266" fmla="*/ 2103660 h 11091778"/>
              <a:gd name="connsiteX2267" fmla="*/ 3213980 w 10286769"/>
              <a:gd name="connsiteY2267" fmla="*/ 1981894 h 11091778"/>
              <a:gd name="connsiteX2268" fmla="*/ 3244236 w 10286769"/>
              <a:gd name="connsiteY2268" fmla="*/ 2029653 h 11091778"/>
              <a:gd name="connsiteX2269" fmla="*/ 3263190 w 10286769"/>
              <a:gd name="connsiteY2269" fmla="*/ 2013612 h 11091778"/>
              <a:gd name="connsiteX2270" fmla="*/ 3213980 w 10286769"/>
              <a:gd name="connsiteY2270" fmla="*/ 1981894 h 11091778"/>
              <a:gd name="connsiteX2271" fmla="*/ 3123214 w 10286769"/>
              <a:gd name="connsiteY2271" fmla="*/ 2059183 h 11091778"/>
              <a:gd name="connsiteX2272" fmla="*/ 3174247 w 10286769"/>
              <a:gd name="connsiteY2272" fmla="*/ 2094911 h 11091778"/>
              <a:gd name="connsiteX2273" fmla="*/ 3217262 w 10286769"/>
              <a:gd name="connsiteY2273" fmla="*/ 2054079 h 11091778"/>
              <a:gd name="connsiteX2274" fmla="*/ 3185548 w 10286769"/>
              <a:gd name="connsiteY2274" fmla="*/ 2004134 h 11091778"/>
              <a:gd name="connsiteX2275" fmla="*/ 3123214 w 10286769"/>
              <a:gd name="connsiteY2275" fmla="*/ 2059183 h 11091778"/>
              <a:gd name="connsiteX2276" fmla="*/ 3373276 w 10286769"/>
              <a:gd name="connsiteY2276" fmla="*/ 1821483 h 11091778"/>
              <a:gd name="connsiteX2277" fmla="*/ 3391866 w 10286769"/>
              <a:gd name="connsiteY2277" fmla="*/ 1835701 h 11091778"/>
              <a:gd name="connsiteX2278" fmla="*/ 3431599 w 10286769"/>
              <a:gd name="connsiteY2278" fmla="*/ 1821119 h 11091778"/>
              <a:gd name="connsiteX2279" fmla="*/ 3413737 w 10286769"/>
              <a:gd name="connsiteY2279" fmla="*/ 1815650 h 11091778"/>
              <a:gd name="connsiteX2280" fmla="*/ 3373276 w 10286769"/>
              <a:gd name="connsiteY2280" fmla="*/ 1821483 h 11091778"/>
              <a:gd name="connsiteX2281" fmla="*/ 2729897 w 10286769"/>
              <a:gd name="connsiteY2281" fmla="*/ 2374172 h 11091778"/>
              <a:gd name="connsiteX2282" fmla="*/ 2668293 w 10286769"/>
              <a:gd name="connsiteY2282" fmla="*/ 2474429 h 11091778"/>
              <a:gd name="connsiteX2283" fmla="*/ 2667928 w 10286769"/>
              <a:gd name="connsiteY2283" fmla="*/ 2474429 h 11091778"/>
              <a:gd name="connsiteX2284" fmla="*/ 2723336 w 10286769"/>
              <a:gd name="connsiteY2284" fmla="*/ 2528385 h 11091778"/>
              <a:gd name="connsiteX2285" fmla="*/ 2786398 w 10286769"/>
              <a:gd name="connsiteY2285" fmla="*/ 2425212 h 11091778"/>
              <a:gd name="connsiteX2286" fmla="*/ 2729897 w 10286769"/>
              <a:gd name="connsiteY2286" fmla="*/ 2374172 h 11091778"/>
              <a:gd name="connsiteX2287" fmla="*/ 2054440 w 10286769"/>
              <a:gd name="connsiteY2287" fmla="*/ 2960037 h 11091778"/>
              <a:gd name="connsiteX2288" fmla="*/ 2004866 w 10286769"/>
              <a:gd name="connsiteY2288" fmla="*/ 3087636 h 11091778"/>
              <a:gd name="connsiteX2289" fmla="*/ 2059180 w 10286769"/>
              <a:gd name="connsiteY2289" fmla="*/ 3180966 h 11091778"/>
              <a:gd name="connsiteX2290" fmla="*/ 2106203 w 10286769"/>
              <a:gd name="connsiteY2290" fmla="*/ 3044982 h 11091778"/>
              <a:gd name="connsiteX2291" fmla="*/ 2106932 w 10286769"/>
              <a:gd name="connsiteY2291" fmla="*/ 3043158 h 11091778"/>
              <a:gd name="connsiteX2292" fmla="*/ 2054440 w 10286769"/>
              <a:gd name="connsiteY2292" fmla="*/ 2960037 h 11091778"/>
              <a:gd name="connsiteX2293" fmla="*/ 2491501 w 10286769"/>
              <a:gd name="connsiteY2293" fmla="*/ 2561196 h 11091778"/>
              <a:gd name="connsiteX2294" fmla="*/ 2491735 w 10286769"/>
              <a:gd name="connsiteY2294" fmla="*/ 2561450 h 11091778"/>
              <a:gd name="connsiteX2295" fmla="*/ 2436094 w 10286769"/>
              <a:gd name="connsiteY2295" fmla="*/ 2669839 h 11091778"/>
              <a:gd name="connsiteX2296" fmla="*/ 2489679 w 10286769"/>
              <a:gd name="connsiteY2296" fmla="*/ 2732909 h 11091778"/>
              <a:gd name="connsiteX2297" fmla="*/ 2546543 w 10286769"/>
              <a:gd name="connsiteY2297" fmla="*/ 2620622 h 11091778"/>
              <a:gd name="connsiteX2298" fmla="*/ 2491735 w 10286769"/>
              <a:gd name="connsiteY2298" fmla="*/ 2561450 h 11091778"/>
              <a:gd name="connsiteX2299" fmla="*/ 2491865 w 10286769"/>
              <a:gd name="connsiteY2299" fmla="*/ 2561196 h 11091778"/>
              <a:gd name="connsiteX2300" fmla="*/ 2267321 w 10286769"/>
              <a:gd name="connsiteY2300" fmla="*/ 2755877 h 11091778"/>
              <a:gd name="connsiteX2301" fmla="*/ 2215923 w 10286769"/>
              <a:gd name="connsiteY2301" fmla="*/ 2873633 h 11091778"/>
              <a:gd name="connsiteX2302" fmla="*/ 2268778 w 10286769"/>
              <a:gd name="connsiteY2302" fmla="*/ 2948370 h 11091778"/>
              <a:gd name="connsiteX2303" fmla="*/ 2321634 w 10286769"/>
              <a:gd name="connsiteY2303" fmla="*/ 2826604 h 11091778"/>
              <a:gd name="connsiteX2304" fmla="*/ 2267321 w 10286769"/>
              <a:gd name="connsiteY2304" fmla="*/ 2755877 h 11091778"/>
              <a:gd name="connsiteX2305" fmla="*/ 3263190 w 10286769"/>
              <a:gd name="connsiteY2305" fmla="*/ 1853566 h 11091778"/>
              <a:gd name="connsiteX2306" fmla="*/ 3293810 w 10286769"/>
              <a:gd name="connsiteY2306" fmla="*/ 1883825 h 11091778"/>
              <a:gd name="connsiteX2307" fmla="*/ 3317868 w 10286769"/>
              <a:gd name="connsiteY2307" fmla="*/ 1869971 h 11091778"/>
              <a:gd name="connsiteX2308" fmla="*/ 3279959 w 10286769"/>
              <a:gd name="connsiteY2308" fmla="*/ 1847368 h 11091778"/>
              <a:gd name="connsiteX2309" fmla="*/ 3279959 w 10286769"/>
              <a:gd name="connsiteY2309" fmla="*/ 1847003 h 11091778"/>
              <a:gd name="connsiteX2310" fmla="*/ 3263190 w 10286769"/>
              <a:gd name="connsiteY2310" fmla="*/ 1853566 h 11091778"/>
              <a:gd name="connsiteX2311" fmla="*/ 2815559 w 10286769"/>
              <a:gd name="connsiteY2311" fmla="*/ 2249124 h 11091778"/>
              <a:gd name="connsiteX2312" fmla="*/ 2749946 w 10286769"/>
              <a:gd name="connsiteY2312" fmla="*/ 2343184 h 11091778"/>
              <a:gd name="connsiteX2313" fmla="*/ 2750310 w 10286769"/>
              <a:gd name="connsiteY2313" fmla="*/ 2343184 h 11091778"/>
              <a:gd name="connsiteX2314" fmla="*/ 2806811 w 10286769"/>
              <a:gd name="connsiteY2314" fmla="*/ 2394224 h 11091778"/>
              <a:gd name="connsiteX2315" fmla="*/ 2873153 w 10286769"/>
              <a:gd name="connsiteY2315" fmla="*/ 2297247 h 11091778"/>
              <a:gd name="connsiteX2316" fmla="*/ 2815559 w 10286769"/>
              <a:gd name="connsiteY2316" fmla="*/ 2249124 h 11091778"/>
              <a:gd name="connsiteX2317" fmla="*/ 3162948 w 10286769"/>
              <a:gd name="connsiteY2317" fmla="*/ 1905334 h 11091778"/>
              <a:gd name="connsiteX2318" fmla="*/ 3212157 w 10286769"/>
              <a:gd name="connsiteY2318" fmla="*/ 1937416 h 11091778"/>
              <a:gd name="connsiteX2319" fmla="*/ 3262097 w 10286769"/>
              <a:gd name="connsiteY2319" fmla="*/ 1903148 h 11091778"/>
              <a:gd name="connsiteX2320" fmla="*/ 3227832 w 10286769"/>
              <a:gd name="connsiteY2320" fmla="*/ 1869606 h 11091778"/>
              <a:gd name="connsiteX2321" fmla="*/ 3162948 w 10286769"/>
              <a:gd name="connsiteY2321" fmla="*/ 1905334 h 11091778"/>
              <a:gd name="connsiteX2322" fmla="*/ 2907783 w 10286769"/>
              <a:gd name="connsiteY2322" fmla="*/ 2132097 h 11091778"/>
              <a:gd name="connsiteX2323" fmla="*/ 2837066 w 10286769"/>
              <a:gd name="connsiteY2323" fmla="*/ 2219595 h 11091778"/>
              <a:gd name="connsiteX2324" fmla="*/ 2894247 w 10286769"/>
              <a:gd name="connsiteY2324" fmla="*/ 2267312 h 11091778"/>
              <a:gd name="connsiteX2325" fmla="*/ 2893931 w 10286769"/>
              <a:gd name="connsiteY2325" fmla="*/ 2267718 h 11091778"/>
              <a:gd name="connsiteX2326" fmla="*/ 2894296 w 10286769"/>
              <a:gd name="connsiteY2326" fmla="*/ 2267353 h 11091778"/>
              <a:gd name="connsiteX2327" fmla="*/ 2894247 w 10286769"/>
              <a:gd name="connsiteY2327" fmla="*/ 2267312 h 11091778"/>
              <a:gd name="connsiteX2328" fmla="*/ 2954078 w 10286769"/>
              <a:gd name="connsiteY2328" fmla="*/ 2190428 h 11091778"/>
              <a:gd name="connsiteX2329" fmla="*/ 2937309 w 10286769"/>
              <a:gd name="connsiteY2329" fmla="*/ 2155065 h 11091778"/>
              <a:gd name="connsiteX2330" fmla="*/ 2907783 w 10286769"/>
              <a:gd name="connsiteY2330" fmla="*/ 2132097 h 11091778"/>
              <a:gd name="connsiteX2331" fmla="*/ 2567321 w 10286769"/>
              <a:gd name="connsiteY2331" fmla="*/ 2425577 h 11091778"/>
              <a:gd name="connsiteX2332" fmla="*/ 2509727 w 10286769"/>
              <a:gd name="connsiteY2332" fmla="*/ 2527292 h 11091778"/>
              <a:gd name="connsiteX2333" fmla="*/ 2564404 w 10286769"/>
              <a:gd name="connsiteY2333" fmla="*/ 2586717 h 11091778"/>
              <a:gd name="connsiteX2334" fmla="*/ 2623092 w 10286769"/>
              <a:gd name="connsiteY2334" fmla="*/ 2481356 h 11091778"/>
              <a:gd name="connsiteX2335" fmla="*/ 2567321 w 10286769"/>
              <a:gd name="connsiteY2335" fmla="*/ 2425577 h 11091778"/>
              <a:gd name="connsiteX2336" fmla="*/ 3052497 w 10286769"/>
              <a:gd name="connsiteY2336" fmla="*/ 1986999 h 11091778"/>
              <a:gd name="connsiteX2337" fmla="*/ 3076921 w 10286769"/>
              <a:gd name="connsiteY2337" fmla="*/ 2026736 h 11091778"/>
              <a:gd name="connsiteX2338" fmla="*/ 3093689 w 10286769"/>
              <a:gd name="connsiteY2338" fmla="*/ 2038402 h 11091778"/>
              <a:gd name="connsiteX2339" fmla="*/ 3093689 w 10286769"/>
              <a:gd name="connsiteY2339" fmla="*/ 2038767 h 11091778"/>
              <a:gd name="connsiteX2340" fmla="*/ 3165134 w 10286769"/>
              <a:gd name="connsiteY2340" fmla="*/ 1974967 h 11091778"/>
              <a:gd name="connsiteX2341" fmla="*/ 3129777 w 10286769"/>
              <a:gd name="connsiteY2341" fmla="*/ 1927573 h 11091778"/>
              <a:gd name="connsiteX2342" fmla="*/ 3052497 w 10286769"/>
              <a:gd name="connsiteY2342" fmla="*/ 1986999 h 11091778"/>
              <a:gd name="connsiteX2343" fmla="*/ 3010577 w 10286769"/>
              <a:gd name="connsiteY2343" fmla="*/ 2024185 h 11091778"/>
              <a:gd name="connsiteX2344" fmla="*/ 2946058 w 10286769"/>
              <a:gd name="connsiteY2344" fmla="*/ 2089443 h 11091778"/>
              <a:gd name="connsiteX2345" fmla="*/ 2967564 w 10286769"/>
              <a:gd name="connsiteY2345" fmla="*/ 2132462 h 11091778"/>
              <a:gd name="connsiteX2346" fmla="*/ 2989071 w 10286769"/>
              <a:gd name="connsiteY2346" fmla="*/ 2148867 h 11091778"/>
              <a:gd name="connsiteX2347" fmla="*/ 3060517 w 10286769"/>
              <a:gd name="connsiteY2347" fmla="*/ 2070850 h 11091778"/>
              <a:gd name="connsiteX2348" fmla="*/ 3049946 w 10286769"/>
              <a:gd name="connsiteY2348" fmla="*/ 2052256 h 11091778"/>
              <a:gd name="connsiteX2349" fmla="*/ 3010577 w 10286769"/>
              <a:gd name="connsiteY2349" fmla="*/ 2024185 h 11091778"/>
              <a:gd name="connsiteX2350" fmla="*/ 2336944 w 10286769"/>
              <a:gd name="connsiteY2350" fmla="*/ 2608227 h 11091778"/>
              <a:gd name="connsiteX2351" fmla="*/ 2284817 w 10286769"/>
              <a:gd name="connsiteY2351" fmla="*/ 2718327 h 11091778"/>
              <a:gd name="connsiteX2352" fmla="*/ 2338767 w 10286769"/>
              <a:gd name="connsiteY2352" fmla="*/ 2789053 h 11091778"/>
              <a:gd name="connsiteX2353" fmla="*/ 2392351 w 10286769"/>
              <a:gd name="connsiteY2353" fmla="*/ 2674943 h 11091778"/>
              <a:gd name="connsiteX2354" fmla="*/ 2336944 w 10286769"/>
              <a:gd name="connsiteY2354" fmla="*/ 2608227 h 11091778"/>
              <a:gd name="connsiteX2355" fmla="*/ 2120419 w 10286769"/>
              <a:gd name="connsiteY2355" fmla="*/ 2799262 h 11091778"/>
              <a:gd name="connsiteX2356" fmla="*/ 2071208 w 10286769"/>
              <a:gd name="connsiteY2356" fmla="*/ 2918111 h 11091778"/>
              <a:gd name="connsiteX2357" fmla="*/ 2123699 w 10286769"/>
              <a:gd name="connsiteY2357" fmla="*/ 3001597 h 11091778"/>
              <a:gd name="connsiteX2358" fmla="*/ 2174369 w 10286769"/>
              <a:gd name="connsiteY2358" fmla="*/ 2878009 h 11091778"/>
              <a:gd name="connsiteX2359" fmla="*/ 2174732 w 10286769"/>
              <a:gd name="connsiteY2359" fmla="*/ 2878009 h 11091778"/>
              <a:gd name="connsiteX2360" fmla="*/ 2120419 w 10286769"/>
              <a:gd name="connsiteY2360" fmla="*/ 2799262 h 11091778"/>
              <a:gd name="connsiteX2361" fmla="*/ 3209971 w 10286769"/>
              <a:gd name="connsiteY2361" fmla="*/ 1808724 h 11091778"/>
              <a:gd name="connsiteX2362" fmla="*/ 3233300 w 10286769"/>
              <a:gd name="connsiteY2362" fmla="*/ 1826952 h 11091778"/>
              <a:gd name="connsiteX2363" fmla="*/ 3240954 w 10286769"/>
              <a:gd name="connsiteY2363" fmla="*/ 1823671 h 11091778"/>
              <a:gd name="connsiteX2364" fmla="*/ 3214345 w 10286769"/>
              <a:gd name="connsiteY2364" fmla="*/ 1807629 h 11091778"/>
              <a:gd name="connsiteX2365" fmla="*/ 3209971 w 10286769"/>
              <a:gd name="connsiteY2365" fmla="*/ 1808724 h 11091778"/>
              <a:gd name="connsiteX2366" fmla="*/ 2646786 w 10286769"/>
              <a:gd name="connsiteY2366" fmla="*/ 2297977 h 11091778"/>
              <a:gd name="connsiteX2367" fmla="*/ 2586640 w 10286769"/>
              <a:gd name="connsiteY2367" fmla="*/ 2393494 h 11091778"/>
              <a:gd name="connsiteX2368" fmla="*/ 2642412 w 10286769"/>
              <a:gd name="connsiteY2368" fmla="*/ 2448910 h 11091778"/>
              <a:gd name="connsiteX2369" fmla="*/ 2703652 w 10286769"/>
              <a:gd name="connsiteY2369" fmla="*/ 2350110 h 11091778"/>
              <a:gd name="connsiteX2370" fmla="*/ 2646786 w 10286769"/>
              <a:gd name="connsiteY2370" fmla="*/ 2297977 h 11091778"/>
              <a:gd name="connsiteX2371" fmla="*/ 2408026 w 10286769"/>
              <a:gd name="connsiteY2371" fmla="*/ 2469324 h 11091778"/>
              <a:gd name="connsiteX2372" fmla="*/ 2354441 w 10286769"/>
              <a:gd name="connsiteY2372" fmla="*/ 2572498 h 11091778"/>
              <a:gd name="connsiteX2373" fmla="*/ 2409849 w 10286769"/>
              <a:gd name="connsiteY2373" fmla="*/ 2638850 h 11091778"/>
              <a:gd name="connsiteX2374" fmla="*/ 2464891 w 10286769"/>
              <a:gd name="connsiteY2374" fmla="*/ 2532031 h 11091778"/>
              <a:gd name="connsiteX2375" fmla="*/ 2408026 w 10286769"/>
              <a:gd name="connsiteY2375" fmla="*/ 2469689 h 11091778"/>
              <a:gd name="connsiteX2376" fmla="*/ 2730991 w 10286769"/>
              <a:gd name="connsiteY2376" fmla="*/ 2178033 h 11091778"/>
              <a:gd name="connsiteX2377" fmla="*/ 2667212 w 10286769"/>
              <a:gd name="connsiteY2377" fmla="*/ 2267336 h 11091778"/>
              <a:gd name="connsiteX2378" fmla="*/ 2666835 w 10286769"/>
              <a:gd name="connsiteY2378" fmla="*/ 2266988 h 11091778"/>
              <a:gd name="connsiteX2379" fmla="*/ 2667200 w 10286769"/>
              <a:gd name="connsiteY2379" fmla="*/ 2267353 h 11091778"/>
              <a:gd name="connsiteX2380" fmla="*/ 2667212 w 10286769"/>
              <a:gd name="connsiteY2380" fmla="*/ 2267336 h 11091778"/>
              <a:gd name="connsiteX2381" fmla="*/ 2723336 w 10286769"/>
              <a:gd name="connsiteY2381" fmla="*/ 2319122 h 11091778"/>
              <a:gd name="connsiteX2382" fmla="*/ 2788220 w 10286769"/>
              <a:gd name="connsiteY2382" fmla="*/ 2226521 h 11091778"/>
              <a:gd name="connsiteX2383" fmla="*/ 2730991 w 10286769"/>
              <a:gd name="connsiteY2383" fmla="*/ 2178033 h 11091778"/>
              <a:gd name="connsiteX2384" fmla="*/ 3104625 w 10286769"/>
              <a:gd name="connsiteY2384" fmla="*/ 1844452 h 11091778"/>
              <a:gd name="connsiteX2385" fmla="*/ 3136702 w 10286769"/>
              <a:gd name="connsiteY2385" fmla="*/ 1879085 h 11091778"/>
              <a:gd name="connsiteX2386" fmla="*/ 3197213 w 10286769"/>
              <a:gd name="connsiteY2386" fmla="*/ 1844452 h 11091778"/>
              <a:gd name="connsiteX2387" fmla="*/ 3196848 w 10286769"/>
              <a:gd name="connsiteY2387" fmla="*/ 1844452 h 11091778"/>
              <a:gd name="connsiteX2388" fmla="*/ 3163676 w 10286769"/>
              <a:gd name="connsiteY2388" fmla="*/ 1821483 h 11091778"/>
              <a:gd name="connsiteX2389" fmla="*/ 3104625 w 10286769"/>
              <a:gd name="connsiteY2389" fmla="*/ 1844452 h 11091778"/>
              <a:gd name="connsiteX2390" fmla="*/ 2186397 w 10286769"/>
              <a:gd name="connsiteY2390" fmla="*/ 2648694 h 11091778"/>
              <a:gd name="connsiteX2391" fmla="*/ 2137187 w 10286769"/>
              <a:gd name="connsiteY2391" fmla="*/ 2759523 h 11091778"/>
              <a:gd name="connsiteX2392" fmla="*/ 2191501 w 10286769"/>
              <a:gd name="connsiteY2392" fmla="*/ 2838270 h 11091778"/>
              <a:gd name="connsiteX2393" fmla="*/ 2242534 w 10286769"/>
              <a:gd name="connsiteY2393" fmla="*/ 2723066 h 11091778"/>
              <a:gd name="connsiteX2394" fmla="*/ 2186397 w 10286769"/>
              <a:gd name="connsiteY2394" fmla="*/ 2648694 h 11091778"/>
              <a:gd name="connsiteX2395" fmla="*/ 1976069 w 10286769"/>
              <a:gd name="connsiteY2395" fmla="*/ 2833167 h 11091778"/>
              <a:gd name="connsiteX2396" fmla="*/ 1929410 w 10286769"/>
              <a:gd name="connsiteY2396" fmla="*/ 2952745 h 11091778"/>
              <a:gd name="connsiteX2397" fmla="*/ 1981537 w 10286769"/>
              <a:gd name="connsiteY2397" fmla="*/ 3046440 h 11091778"/>
              <a:gd name="connsiteX2398" fmla="*/ 2030383 w 10286769"/>
              <a:gd name="connsiteY2398" fmla="*/ 2921392 h 11091778"/>
              <a:gd name="connsiteX2399" fmla="*/ 1976069 w 10286769"/>
              <a:gd name="connsiteY2399" fmla="*/ 2833167 h 11091778"/>
              <a:gd name="connsiteX2400" fmla="*/ 2823215 w 10286769"/>
              <a:gd name="connsiteY2400" fmla="*/ 2066111 h 11091778"/>
              <a:gd name="connsiteX2401" fmla="*/ 2753591 w 10286769"/>
              <a:gd name="connsiteY2401" fmla="*/ 2148867 h 11091778"/>
              <a:gd name="connsiteX2402" fmla="*/ 2810456 w 10286769"/>
              <a:gd name="connsiteY2402" fmla="*/ 2196991 h 11091778"/>
              <a:gd name="connsiteX2403" fmla="*/ 2880079 w 10286769"/>
              <a:gd name="connsiteY2403" fmla="*/ 2110588 h 11091778"/>
              <a:gd name="connsiteX2404" fmla="*/ 2880444 w 10286769"/>
              <a:gd name="connsiteY2404" fmla="*/ 2110588 h 11091778"/>
              <a:gd name="connsiteX2405" fmla="*/ 2823215 w 10286769"/>
              <a:gd name="connsiteY2405" fmla="*/ 2066111 h 11091778"/>
              <a:gd name="connsiteX2406" fmla="*/ 2998184 w 10286769"/>
              <a:gd name="connsiteY2406" fmla="*/ 1906793 h 11091778"/>
              <a:gd name="connsiteX2407" fmla="*/ 3033178 w 10286769"/>
              <a:gd name="connsiteY2407" fmla="*/ 1956374 h 11091778"/>
              <a:gd name="connsiteX2408" fmla="*/ 3097334 w 10286769"/>
              <a:gd name="connsiteY2408" fmla="*/ 1905699 h 11091778"/>
              <a:gd name="connsiteX2409" fmla="*/ 3048852 w 10286769"/>
              <a:gd name="connsiteY2409" fmla="*/ 1873982 h 11091778"/>
              <a:gd name="connsiteX2410" fmla="*/ 2998184 w 10286769"/>
              <a:gd name="connsiteY2410" fmla="*/ 1906793 h 11091778"/>
              <a:gd name="connsiteX2411" fmla="*/ 2866592 w 10286769"/>
              <a:gd name="connsiteY2411" fmla="*/ 2020174 h 11091778"/>
              <a:gd name="connsiteX2412" fmla="*/ 2848203 w 10286769"/>
              <a:gd name="connsiteY2412" fmla="*/ 2039288 h 11091778"/>
              <a:gd name="connsiteX2413" fmla="*/ 2848002 w 10286769"/>
              <a:gd name="connsiteY2413" fmla="*/ 2039132 h 11091778"/>
              <a:gd name="connsiteX2414" fmla="*/ 2848002 w 10286769"/>
              <a:gd name="connsiteY2414" fmla="*/ 2039497 h 11091778"/>
              <a:gd name="connsiteX2415" fmla="*/ 2848203 w 10286769"/>
              <a:gd name="connsiteY2415" fmla="*/ 2039288 h 11091778"/>
              <a:gd name="connsiteX2416" fmla="*/ 2899399 w 10286769"/>
              <a:gd name="connsiteY2416" fmla="*/ 2079234 h 11091778"/>
              <a:gd name="connsiteX2417" fmla="*/ 2866592 w 10286769"/>
              <a:gd name="connsiteY2417" fmla="*/ 2020174 h 11091778"/>
              <a:gd name="connsiteX2418" fmla="*/ 2954806 w 10286769"/>
              <a:gd name="connsiteY2418" fmla="*/ 1939604 h 11091778"/>
              <a:gd name="connsiteX2419" fmla="*/ 3000736 w 10286769"/>
              <a:gd name="connsiteY2419" fmla="*/ 1972415 h 11091778"/>
              <a:gd name="connsiteX2420" fmla="*/ 2969387 w 10286769"/>
              <a:gd name="connsiteY2420" fmla="*/ 1928302 h 11091778"/>
              <a:gd name="connsiteX2421" fmla="*/ 2954806 w 10286769"/>
              <a:gd name="connsiteY2421" fmla="*/ 1939604 h 11091778"/>
              <a:gd name="connsiteX2422" fmla="*/ 2926374 w 10286769"/>
              <a:gd name="connsiteY2422" fmla="*/ 1963666 h 11091778"/>
              <a:gd name="connsiteX2423" fmla="*/ 2893931 w 10286769"/>
              <a:gd name="connsiteY2423" fmla="*/ 1993196 h 11091778"/>
              <a:gd name="connsiteX2424" fmla="*/ 2928926 w 10286769"/>
              <a:gd name="connsiteY2424" fmla="*/ 2056267 h 11091778"/>
              <a:gd name="connsiteX2425" fmla="*/ 2981417 w 10286769"/>
              <a:gd name="connsiteY2425" fmla="*/ 2003039 h 11091778"/>
              <a:gd name="connsiteX2426" fmla="*/ 2926374 w 10286769"/>
              <a:gd name="connsiteY2426" fmla="*/ 1963666 h 11091778"/>
              <a:gd name="connsiteX2427" fmla="*/ 2481659 w 10286769"/>
              <a:gd name="connsiteY2427" fmla="*/ 2339538 h 11091778"/>
              <a:gd name="connsiteX2428" fmla="*/ 2426251 w 10286769"/>
              <a:gd name="connsiteY2428" fmla="*/ 2435785 h 11091778"/>
              <a:gd name="connsiteX2429" fmla="*/ 2482752 w 10286769"/>
              <a:gd name="connsiteY2429" fmla="*/ 2498126 h 11091778"/>
              <a:gd name="connsiteX2430" fmla="*/ 2539617 w 10286769"/>
              <a:gd name="connsiteY2430" fmla="*/ 2397870 h 11091778"/>
              <a:gd name="connsiteX2431" fmla="*/ 2481659 w 10286769"/>
              <a:gd name="connsiteY2431" fmla="*/ 2339538 h 11091778"/>
              <a:gd name="connsiteX2432" fmla="*/ 2253834 w 10286769"/>
              <a:gd name="connsiteY2432" fmla="*/ 2507605 h 11091778"/>
              <a:gd name="connsiteX2433" fmla="*/ 2203894 w 10286769"/>
              <a:gd name="connsiteY2433" fmla="*/ 2611143 h 11091778"/>
              <a:gd name="connsiteX2434" fmla="*/ 2204259 w 10286769"/>
              <a:gd name="connsiteY2434" fmla="*/ 2611508 h 11091778"/>
              <a:gd name="connsiteX2435" fmla="*/ 2260030 w 10286769"/>
              <a:gd name="connsiteY2435" fmla="*/ 2685880 h 11091778"/>
              <a:gd name="connsiteX2436" fmla="*/ 2311792 w 10286769"/>
              <a:gd name="connsiteY2436" fmla="*/ 2577966 h 11091778"/>
              <a:gd name="connsiteX2437" fmla="*/ 2253834 w 10286769"/>
              <a:gd name="connsiteY2437" fmla="*/ 2507605 h 11091778"/>
              <a:gd name="connsiteX2438" fmla="*/ 3049217 w 10286769"/>
              <a:gd name="connsiteY2438" fmla="*/ 1794140 h 11091778"/>
              <a:gd name="connsiteX2439" fmla="*/ 3075463 w 10286769"/>
              <a:gd name="connsiteY2439" fmla="*/ 1816380 h 11091778"/>
              <a:gd name="connsiteX2440" fmla="*/ 3119569 w 10286769"/>
              <a:gd name="connsiteY2440" fmla="*/ 1797422 h 11091778"/>
              <a:gd name="connsiteX2441" fmla="*/ 3094782 w 10286769"/>
              <a:gd name="connsiteY2441" fmla="*/ 1786120 h 11091778"/>
              <a:gd name="connsiteX2442" fmla="*/ 3094782 w 10286769"/>
              <a:gd name="connsiteY2442" fmla="*/ 1785755 h 11091778"/>
              <a:gd name="connsiteX2443" fmla="*/ 3049217 w 10286769"/>
              <a:gd name="connsiteY2443" fmla="*/ 1794140 h 11091778"/>
              <a:gd name="connsiteX2444" fmla="*/ 2039496 w 10286769"/>
              <a:gd name="connsiteY2444" fmla="*/ 2680776 h 11091778"/>
              <a:gd name="connsiteX2445" fmla="*/ 1993201 w 10286769"/>
              <a:gd name="connsiteY2445" fmla="*/ 2791605 h 11091778"/>
              <a:gd name="connsiteX2446" fmla="*/ 2047514 w 10286769"/>
              <a:gd name="connsiteY2446" fmla="*/ 2879832 h 11091778"/>
              <a:gd name="connsiteX2447" fmla="*/ 2095901 w 10286769"/>
              <a:gd name="connsiteY2447" fmla="*/ 2763759 h 11091778"/>
              <a:gd name="connsiteX2448" fmla="*/ 2095996 w 10286769"/>
              <a:gd name="connsiteY2448" fmla="*/ 2763897 h 11091778"/>
              <a:gd name="connsiteX2449" fmla="*/ 2095995 w 10286769"/>
              <a:gd name="connsiteY2449" fmla="*/ 2763532 h 11091778"/>
              <a:gd name="connsiteX2450" fmla="*/ 2095901 w 10286769"/>
              <a:gd name="connsiteY2450" fmla="*/ 2763759 h 11091778"/>
              <a:gd name="connsiteX2451" fmla="*/ 2039859 w 10286769"/>
              <a:gd name="connsiteY2451" fmla="*/ 2681504 h 11091778"/>
              <a:gd name="connsiteX2452" fmla="*/ 2039496 w 10286769"/>
              <a:gd name="connsiteY2452" fmla="*/ 2680776 h 11091778"/>
              <a:gd name="connsiteX2453" fmla="*/ 2559301 w 10286769"/>
              <a:gd name="connsiteY2453" fmla="*/ 2216677 h 11091778"/>
              <a:gd name="connsiteX2454" fmla="*/ 2501343 w 10286769"/>
              <a:gd name="connsiteY2454" fmla="*/ 2307091 h 11091778"/>
              <a:gd name="connsiteX2455" fmla="*/ 2558938 w 10286769"/>
              <a:gd name="connsiteY2455" fmla="*/ 2365422 h 11091778"/>
              <a:gd name="connsiteX2456" fmla="*/ 2559301 w 10286769"/>
              <a:gd name="connsiteY2456" fmla="*/ 2365422 h 11091778"/>
              <a:gd name="connsiteX2457" fmla="*/ 2618354 w 10286769"/>
              <a:gd name="connsiteY2457" fmla="*/ 2271363 h 11091778"/>
              <a:gd name="connsiteX2458" fmla="*/ 2559301 w 10286769"/>
              <a:gd name="connsiteY2458" fmla="*/ 2216677 h 11091778"/>
              <a:gd name="connsiteX2459" fmla="*/ 2642412 w 10286769"/>
              <a:gd name="connsiteY2459" fmla="*/ 2102567 h 11091778"/>
              <a:gd name="connsiteX2460" fmla="*/ 2580079 w 10286769"/>
              <a:gd name="connsiteY2460" fmla="*/ 2186418 h 11091778"/>
              <a:gd name="connsiteX2461" fmla="*/ 2638768 w 10286769"/>
              <a:gd name="connsiteY2461" fmla="*/ 2240739 h 11091778"/>
              <a:gd name="connsiteX2462" fmla="*/ 2701829 w 10286769"/>
              <a:gd name="connsiteY2462" fmla="*/ 2152878 h 11091778"/>
              <a:gd name="connsiteX2463" fmla="*/ 2701465 w 10286769"/>
              <a:gd name="connsiteY2463" fmla="*/ 2152878 h 11091778"/>
              <a:gd name="connsiteX2464" fmla="*/ 2642412 w 10286769"/>
              <a:gd name="connsiteY2464" fmla="*/ 2102567 h 11091778"/>
              <a:gd name="connsiteX2465" fmla="*/ 2939497 w 10286769"/>
              <a:gd name="connsiteY2465" fmla="*/ 1836066 h 11091778"/>
              <a:gd name="connsiteX2466" fmla="*/ 2974490 w 10286769"/>
              <a:gd name="connsiteY2466" fmla="*/ 1876534 h 11091778"/>
              <a:gd name="connsiteX2467" fmla="*/ 3013494 w 10286769"/>
              <a:gd name="connsiteY2467" fmla="*/ 1850649 h 11091778"/>
              <a:gd name="connsiteX2468" fmla="*/ 2969387 w 10286769"/>
              <a:gd name="connsiteY2468" fmla="*/ 1821848 h 11091778"/>
              <a:gd name="connsiteX2469" fmla="*/ 2969387 w 10286769"/>
              <a:gd name="connsiteY2469" fmla="*/ 1821483 h 11091778"/>
              <a:gd name="connsiteX2470" fmla="*/ 2939497 w 10286769"/>
              <a:gd name="connsiteY2470" fmla="*/ 1836066 h 11091778"/>
              <a:gd name="connsiteX2471" fmla="*/ 2322728 w 10286769"/>
              <a:gd name="connsiteY2471" fmla="*/ 2375266 h 11091778"/>
              <a:gd name="connsiteX2472" fmla="*/ 2271695 w 10286769"/>
              <a:gd name="connsiteY2472" fmla="*/ 2472242 h 11091778"/>
              <a:gd name="connsiteX2473" fmla="*/ 2329654 w 10286769"/>
              <a:gd name="connsiteY2473" fmla="*/ 2542603 h 11091778"/>
              <a:gd name="connsiteX2474" fmla="*/ 2382509 w 10286769"/>
              <a:gd name="connsiteY2474" fmla="*/ 2441617 h 11091778"/>
              <a:gd name="connsiteX2475" fmla="*/ 2322728 w 10286769"/>
              <a:gd name="connsiteY2475" fmla="*/ 2375266 h 11091778"/>
              <a:gd name="connsiteX2476" fmla="*/ 2869873 w 10286769"/>
              <a:gd name="connsiteY2476" fmla="*/ 1878721 h 11091778"/>
              <a:gd name="connsiteX2477" fmla="*/ 2922364 w 10286769"/>
              <a:gd name="connsiteY2477" fmla="*/ 1916271 h 11091778"/>
              <a:gd name="connsiteX2478" fmla="*/ 2945328 w 10286769"/>
              <a:gd name="connsiteY2478" fmla="*/ 1898043 h 11091778"/>
              <a:gd name="connsiteX2479" fmla="*/ 2906689 w 10286769"/>
              <a:gd name="connsiteY2479" fmla="*/ 1854659 h 11091778"/>
              <a:gd name="connsiteX2480" fmla="*/ 2869873 w 10286769"/>
              <a:gd name="connsiteY2480" fmla="*/ 1878721 h 11091778"/>
              <a:gd name="connsiteX2481" fmla="*/ 2733907 w 10286769"/>
              <a:gd name="connsiteY2481" fmla="*/ 1997206 h 11091778"/>
              <a:gd name="connsiteX2482" fmla="*/ 2665377 w 10286769"/>
              <a:gd name="connsiteY2482" fmla="*/ 2074495 h 11091778"/>
              <a:gd name="connsiteX2483" fmla="*/ 2723701 w 10286769"/>
              <a:gd name="connsiteY2483" fmla="*/ 2124077 h 11091778"/>
              <a:gd name="connsiteX2484" fmla="*/ 2723700 w 10286769"/>
              <a:gd name="connsiteY2484" fmla="*/ 2124441 h 11091778"/>
              <a:gd name="connsiteX2485" fmla="*/ 2792230 w 10286769"/>
              <a:gd name="connsiteY2485" fmla="*/ 2042778 h 11091778"/>
              <a:gd name="connsiteX2486" fmla="*/ 2733907 w 10286769"/>
              <a:gd name="connsiteY2486" fmla="*/ 1997206 h 11091778"/>
              <a:gd name="connsiteX2487" fmla="*/ 2836338 w 10286769"/>
              <a:gd name="connsiteY2487" fmla="*/ 1903512 h 11091778"/>
              <a:gd name="connsiteX2488" fmla="*/ 2873153 w 10286769"/>
              <a:gd name="connsiteY2488" fmla="*/ 1959655 h 11091778"/>
              <a:gd name="connsiteX2489" fmla="*/ 2893347 w 10286769"/>
              <a:gd name="connsiteY2489" fmla="*/ 1940903 h 11091778"/>
              <a:gd name="connsiteX2490" fmla="*/ 2893567 w 10286769"/>
              <a:gd name="connsiteY2490" fmla="*/ 1941062 h 11091778"/>
              <a:gd name="connsiteX2491" fmla="*/ 2893567 w 10286769"/>
              <a:gd name="connsiteY2491" fmla="*/ 1940698 h 11091778"/>
              <a:gd name="connsiteX2492" fmla="*/ 2893347 w 10286769"/>
              <a:gd name="connsiteY2492" fmla="*/ 1940903 h 11091778"/>
              <a:gd name="connsiteX2493" fmla="*/ 2838889 w 10286769"/>
              <a:gd name="connsiteY2493" fmla="*/ 1901689 h 11091778"/>
              <a:gd name="connsiteX2494" fmla="*/ 2836338 w 10286769"/>
              <a:gd name="connsiteY2494" fmla="*/ 1903512 h 11091778"/>
              <a:gd name="connsiteX2495" fmla="*/ 2807540 w 10286769"/>
              <a:gd name="connsiteY2495" fmla="*/ 1927208 h 11091778"/>
              <a:gd name="connsiteX2496" fmla="*/ 2759788 w 10286769"/>
              <a:gd name="connsiteY2496" fmla="*/ 1970957 h 11091778"/>
              <a:gd name="connsiteX2497" fmla="*/ 2817017 w 10286769"/>
              <a:gd name="connsiteY2497" fmla="*/ 2015799 h 11091778"/>
              <a:gd name="connsiteX2498" fmla="*/ 2846179 w 10286769"/>
              <a:gd name="connsiteY2498" fmla="*/ 1985904 h 11091778"/>
              <a:gd name="connsiteX2499" fmla="*/ 2807540 w 10286769"/>
              <a:gd name="connsiteY2499" fmla="*/ 1927208 h 11091778"/>
              <a:gd name="connsiteX2500" fmla="*/ 2103286 w 10286769"/>
              <a:gd name="connsiteY2500" fmla="*/ 2537499 h 11091778"/>
              <a:gd name="connsiteX2501" fmla="*/ 2056627 w 10286769"/>
              <a:gd name="connsiteY2501" fmla="*/ 2640673 h 11091778"/>
              <a:gd name="connsiteX2502" fmla="*/ 2070115 w 10286769"/>
              <a:gd name="connsiteY2502" fmla="*/ 2660724 h 11091778"/>
              <a:gd name="connsiteX2503" fmla="*/ 2113128 w 10286769"/>
              <a:gd name="connsiteY2503" fmla="*/ 2724160 h 11091778"/>
              <a:gd name="connsiteX2504" fmla="*/ 2161974 w 10286769"/>
              <a:gd name="connsiteY2504" fmla="*/ 2615882 h 11091778"/>
              <a:gd name="connsiteX2505" fmla="*/ 2132449 w 10286769"/>
              <a:gd name="connsiteY2505" fmla="*/ 2576508 h 11091778"/>
              <a:gd name="connsiteX2506" fmla="*/ 2103286 w 10286769"/>
              <a:gd name="connsiteY2506" fmla="*/ 2537499 h 11091778"/>
              <a:gd name="connsiteX2507" fmla="*/ 1895874 w 10286769"/>
              <a:gd name="connsiteY2507" fmla="*/ 2702650 h 11091778"/>
              <a:gd name="connsiteX2508" fmla="*/ 1852497 w 10286769"/>
              <a:gd name="connsiteY2508" fmla="*/ 2813115 h 11091778"/>
              <a:gd name="connsiteX2509" fmla="*/ 1884939 w 10286769"/>
              <a:gd name="connsiteY2509" fmla="*/ 2872175 h 11091778"/>
              <a:gd name="connsiteX2510" fmla="*/ 1906445 w 10286769"/>
              <a:gd name="connsiteY2510" fmla="*/ 2911184 h 11091778"/>
              <a:gd name="connsiteX2511" fmla="*/ 1952375 w 10286769"/>
              <a:gd name="connsiteY2511" fmla="*/ 2794886 h 11091778"/>
              <a:gd name="connsiteX2512" fmla="*/ 1946908 w 10286769"/>
              <a:gd name="connsiteY2512" fmla="*/ 2785771 h 11091778"/>
              <a:gd name="connsiteX2513" fmla="*/ 1946543 w 10286769"/>
              <a:gd name="connsiteY2513" fmla="*/ 2785407 h 11091778"/>
              <a:gd name="connsiteX2514" fmla="*/ 1895874 w 10286769"/>
              <a:gd name="connsiteY2514" fmla="*/ 2702650 h 11091778"/>
              <a:gd name="connsiteX2515" fmla="*/ 2394903 w 10286769"/>
              <a:gd name="connsiteY2515" fmla="*/ 2251312 h 11091778"/>
              <a:gd name="connsiteX2516" fmla="*/ 2341683 w 10286769"/>
              <a:gd name="connsiteY2516" fmla="*/ 2341726 h 11091778"/>
              <a:gd name="connsiteX2517" fmla="*/ 2401099 w 10286769"/>
              <a:gd name="connsiteY2517" fmla="*/ 2407712 h 11091778"/>
              <a:gd name="connsiteX2518" fmla="*/ 2456008 w 10286769"/>
              <a:gd name="connsiteY2518" fmla="*/ 2313518 h 11091778"/>
              <a:gd name="connsiteX2519" fmla="*/ 2456142 w 10286769"/>
              <a:gd name="connsiteY2519" fmla="*/ 2313653 h 11091778"/>
              <a:gd name="connsiteX2520" fmla="*/ 2456142 w 10286769"/>
              <a:gd name="connsiteY2520" fmla="*/ 2313289 h 11091778"/>
              <a:gd name="connsiteX2521" fmla="*/ 2456008 w 10286769"/>
              <a:gd name="connsiteY2521" fmla="*/ 2313518 h 11091778"/>
              <a:gd name="connsiteX2522" fmla="*/ 2404016 w 10286769"/>
              <a:gd name="connsiteY2522" fmla="*/ 2260791 h 11091778"/>
              <a:gd name="connsiteX2523" fmla="*/ 2394903 w 10286769"/>
              <a:gd name="connsiteY2523" fmla="*/ 2251312 h 11091778"/>
              <a:gd name="connsiteX2524" fmla="*/ 2881173 w 10286769"/>
              <a:gd name="connsiteY2524" fmla="*/ 1781380 h 11091778"/>
              <a:gd name="connsiteX2525" fmla="*/ 2913251 w 10286769"/>
              <a:gd name="connsiteY2525" fmla="*/ 1809817 h 11091778"/>
              <a:gd name="connsiteX2526" fmla="*/ 2934394 w 10286769"/>
              <a:gd name="connsiteY2526" fmla="*/ 1798515 h 11091778"/>
              <a:gd name="connsiteX2527" fmla="*/ 2900492 w 10286769"/>
              <a:gd name="connsiteY2527" fmla="*/ 1776276 h 11091778"/>
              <a:gd name="connsiteX2528" fmla="*/ 2881173 w 10286769"/>
              <a:gd name="connsiteY2528" fmla="*/ 1781380 h 11091778"/>
              <a:gd name="connsiteX2529" fmla="*/ 2168171 w 10286769"/>
              <a:gd name="connsiteY2529" fmla="*/ 2404066 h 11091778"/>
              <a:gd name="connsiteX2530" fmla="*/ 2120784 w 10286769"/>
              <a:gd name="connsiteY2530" fmla="*/ 2500313 h 11091778"/>
              <a:gd name="connsiteX2531" fmla="*/ 2161609 w 10286769"/>
              <a:gd name="connsiteY2531" fmla="*/ 2554634 h 11091778"/>
              <a:gd name="connsiteX2532" fmla="*/ 2179472 w 10286769"/>
              <a:gd name="connsiteY2532" fmla="*/ 2578331 h 11091778"/>
              <a:gd name="connsiteX2533" fmla="*/ 2228681 w 10286769"/>
              <a:gd name="connsiteY2533" fmla="*/ 2477345 h 11091778"/>
              <a:gd name="connsiteX2534" fmla="*/ 2223943 w 10286769"/>
              <a:gd name="connsiteY2534" fmla="*/ 2471512 h 11091778"/>
              <a:gd name="connsiteX2535" fmla="*/ 2223943 w 10286769"/>
              <a:gd name="connsiteY2535" fmla="*/ 2471877 h 11091778"/>
              <a:gd name="connsiteX2536" fmla="*/ 2168171 w 10286769"/>
              <a:gd name="connsiteY2536" fmla="*/ 2404066 h 11091778"/>
              <a:gd name="connsiteX2537" fmla="*/ 2470723 w 10286769"/>
              <a:gd name="connsiteY2537" fmla="*/ 2134649 h 11091778"/>
              <a:gd name="connsiteX2538" fmla="*/ 2414587 w 10286769"/>
              <a:gd name="connsiteY2538" fmla="*/ 2219230 h 11091778"/>
              <a:gd name="connsiteX2539" fmla="*/ 2429897 w 10286769"/>
              <a:gd name="connsiteY2539" fmla="*/ 2234907 h 11091778"/>
              <a:gd name="connsiteX2540" fmla="*/ 2475461 w 10286769"/>
              <a:gd name="connsiteY2540" fmla="*/ 2281207 h 11091778"/>
              <a:gd name="connsiteX2541" fmla="*/ 2533055 w 10286769"/>
              <a:gd name="connsiteY2541" fmla="*/ 2192616 h 11091778"/>
              <a:gd name="connsiteX2542" fmla="*/ 2491865 w 10286769"/>
              <a:gd name="connsiteY2542" fmla="*/ 2154336 h 11091778"/>
              <a:gd name="connsiteX2543" fmla="*/ 2470723 w 10286769"/>
              <a:gd name="connsiteY2543" fmla="*/ 2134649 h 11091778"/>
              <a:gd name="connsiteX2544" fmla="*/ 2788585 w 10286769"/>
              <a:gd name="connsiteY2544" fmla="*/ 1820389 h 11091778"/>
              <a:gd name="connsiteX2545" fmla="*/ 2839618 w 10286769"/>
              <a:gd name="connsiteY2545" fmla="*/ 1857211 h 11091778"/>
              <a:gd name="connsiteX2546" fmla="*/ 2881538 w 10286769"/>
              <a:gd name="connsiteY2546" fmla="*/ 1829140 h 11091778"/>
              <a:gd name="connsiteX2547" fmla="*/ 2840711 w 10286769"/>
              <a:gd name="connsiteY2547" fmla="*/ 1795599 h 11091778"/>
              <a:gd name="connsiteX2548" fmla="*/ 2788585 w 10286769"/>
              <a:gd name="connsiteY2548" fmla="*/ 1820389 h 11091778"/>
              <a:gd name="connsiteX2549" fmla="*/ 1956384 w 10286769"/>
              <a:gd name="connsiteY2549" fmla="*/ 2558645 h 11091778"/>
              <a:gd name="connsiteX2550" fmla="*/ 1913007 w 10286769"/>
              <a:gd name="connsiteY2550" fmla="*/ 2661089 h 11091778"/>
              <a:gd name="connsiteX2551" fmla="*/ 1969507 w 10286769"/>
              <a:gd name="connsiteY2551" fmla="*/ 2752960 h 11091778"/>
              <a:gd name="connsiteX2552" fmla="*/ 2015437 w 10286769"/>
              <a:gd name="connsiteY2552" fmla="*/ 2645048 h 11091778"/>
              <a:gd name="connsiteX2553" fmla="*/ 2015072 w 10286769"/>
              <a:gd name="connsiteY2553" fmla="*/ 2645048 h 11091778"/>
              <a:gd name="connsiteX2554" fmla="*/ 1956384 w 10286769"/>
              <a:gd name="connsiteY2554" fmla="*/ 2558645 h 11091778"/>
              <a:gd name="connsiteX2555" fmla="*/ 2552740 w 10286769"/>
              <a:gd name="connsiteY2555" fmla="*/ 2026372 h 11091778"/>
              <a:gd name="connsiteX2556" fmla="*/ 2491865 w 10286769"/>
              <a:gd name="connsiteY2556" fmla="*/ 2104755 h 11091778"/>
              <a:gd name="connsiteX2557" fmla="*/ 2516653 w 10286769"/>
              <a:gd name="connsiteY2557" fmla="*/ 2127723 h 11091778"/>
              <a:gd name="connsiteX2558" fmla="*/ 2554198 w 10286769"/>
              <a:gd name="connsiteY2558" fmla="*/ 2162721 h 11091778"/>
              <a:gd name="connsiteX2559" fmla="*/ 2554198 w 10286769"/>
              <a:gd name="connsiteY2559" fmla="*/ 2162357 h 11091778"/>
              <a:gd name="connsiteX2560" fmla="*/ 2615802 w 10286769"/>
              <a:gd name="connsiteY2560" fmla="*/ 2079600 h 11091778"/>
              <a:gd name="connsiteX2561" fmla="*/ 2577892 w 10286769"/>
              <a:gd name="connsiteY2561" fmla="*/ 2047517 h 11091778"/>
              <a:gd name="connsiteX2562" fmla="*/ 2552740 w 10286769"/>
              <a:gd name="connsiteY2562" fmla="*/ 2026372 h 11091778"/>
              <a:gd name="connsiteX2563" fmla="*/ 2645329 w 10286769"/>
              <a:gd name="connsiteY2563" fmla="*/ 1927573 h 11091778"/>
              <a:gd name="connsiteX2564" fmla="*/ 2576799 w 10286769"/>
              <a:gd name="connsiteY2564" fmla="*/ 1999029 h 11091778"/>
              <a:gd name="connsiteX2565" fmla="*/ 2601586 w 10286769"/>
              <a:gd name="connsiteY2565" fmla="*/ 2020174 h 11091778"/>
              <a:gd name="connsiteX2566" fmla="*/ 2638403 w 10286769"/>
              <a:gd name="connsiteY2566" fmla="*/ 2051527 h 11091778"/>
              <a:gd name="connsiteX2567" fmla="*/ 2706203 w 10286769"/>
              <a:gd name="connsiteY2567" fmla="*/ 1975332 h 11091778"/>
              <a:gd name="connsiteX2568" fmla="*/ 2706568 w 10286769"/>
              <a:gd name="connsiteY2568" fmla="*/ 1975332 h 11091778"/>
              <a:gd name="connsiteX2569" fmla="*/ 2661732 w 10286769"/>
              <a:gd name="connsiteY2569" fmla="*/ 1940334 h 11091778"/>
              <a:gd name="connsiteX2570" fmla="*/ 2645329 w 10286769"/>
              <a:gd name="connsiteY2570" fmla="*/ 1927573 h 11091778"/>
              <a:gd name="connsiteX2571" fmla="*/ 2672668 w 10286769"/>
              <a:gd name="connsiteY2571" fmla="*/ 1902783 h 11091778"/>
              <a:gd name="connsiteX2572" fmla="*/ 2683968 w 10286769"/>
              <a:gd name="connsiteY2572" fmla="*/ 1911532 h 11091778"/>
              <a:gd name="connsiteX2573" fmla="*/ 2732084 w 10286769"/>
              <a:gd name="connsiteY2573" fmla="*/ 1949083 h 11091778"/>
              <a:gd name="connsiteX2574" fmla="*/ 2787127 w 10286769"/>
              <a:gd name="connsiteY2574" fmla="*/ 1898773 h 11091778"/>
              <a:gd name="connsiteX2575" fmla="*/ 2744843 w 10286769"/>
              <a:gd name="connsiteY2575" fmla="*/ 1847003 h 11091778"/>
              <a:gd name="connsiteX2576" fmla="*/ 2672668 w 10286769"/>
              <a:gd name="connsiteY2576" fmla="*/ 1902783 h 11091778"/>
              <a:gd name="connsiteX2577" fmla="*/ 2838160 w 10286769"/>
              <a:gd name="connsiteY2577" fmla="*/ 1749663 h 11091778"/>
              <a:gd name="connsiteX2578" fmla="*/ 2845814 w 10286769"/>
              <a:gd name="connsiteY2578" fmla="*/ 1754766 h 11091778"/>
              <a:gd name="connsiteX2579" fmla="*/ 2856020 w 10286769"/>
              <a:gd name="connsiteY2579" fmla="*/ 1751486 h 11091778"/>
              <a:gd name="connsiteX2580" fmla="*/ 2856021 w 10286769"/>
              <a:gd name="connsiteY2580" fmla="*/ 1751121 h 11091778"/>
              <a:gd name="connsiteX2581" fmla="*/ 2838160 w 10286769"/>
              <a:gd name="connsiteY2581" fmla="*/ 1749663 h 11091778"/>
              <a:gd name="connsiteX2582" fmla="*/ 2235608 w 10286769"/>
              <a:gd name="connsiteY2582" fmla="*/ 2278654 h 11091778"/>
              <a:gd name="connsiteX2583" fmla="*/ 2186761 w 10286769"/>
              <a:gd name="connsiteY2583" fmla="*/ 2368703 h 11091778"/>
              <a:gd name="connsiteX2584" fmla="*/ 2246907 w 10286769"/>
              <a:gd name="connsiteY2584" fmla="*/ 2441982 h 11091778"/>
              <a:gd name="connsiteX2585" fmla="*/ 2297575 w 10286769"/>
              <a:gd name="connsiteY2585" fmla="*/ 2347194 h 11091778"/>
              <a:gd name="connsiteX2586" fmla="*/ 2235608 w 10286769"/>
              <a:gd name="connsiteY2586" fmla="*/ 2278654 h 11091778"/>
              <a:gd name="connsiteX2587" fmla="*/ 2017624 w 10286769"/>
              <a:gd name="connsiteY2587" fmla="*/ 2423754 h 11091778"/>
              <a:gd name="connsiteX2588" fmla="*/ 1973882 w 10286769"/>
              <a:gd name="connsiteY2588" fmla="*/ 2519271 h 11091778"/>
              <a:gd name="connsiteX2589" fmla="*/ 2032570 w 10286769"/>
              <a:gd name="connsiteY2589" fmla="*/ 2605674 h 11091778"/>
              <a:gd name="connsiteX2590" fmla="*/ 2078863 w 10286769"/>
              <a:gd name="connsiteY2590" fmla="*/ 2505052 h 11091778"/>
              <a:gd name="connsiteX2591" fmla="*/ 2017624 w 10286769"/>
              <a:gd name="connsiteY2591" fmla="*/ 2423754 h 11091778"/>
              <a:gd name="connsiteX2592" fmla="*/ 2305960 w 10286769"/>
              <a:gd name="connsiteY2592" fmla="*/ 2161628 h 11091778"/>
              <a:gd name="connsiteX2593" fmla="*/ 2254562 w 10286769"/>
              <a:gd name="connsiteY2593" fmla="*/ 2245479 h 11091778"/>
              <a:gd name="connsiteX2594" fmla="*/ 2316166 w 10286769"/>
              <a:gd name="connsiteY2594" fmla="*/ 2313653 h 11091778"/>
              <a:gd name="connsiteX2595" fmla="*/ 2369022 w 10286769"/>
              <a:gd name="connsiteY2595" fmla="*/ 2225063 h 11091778"/>
              <a:gd name="connsiteX2596" fmla="*/ 2368657 w 10286769"/>
              <a:gd name="connsiteY2596" fmla="*/ 2225428 h 11091778"/>
              <a:gd name="connsiteX2597" fmla="*/ 2305960 w 10286769"/>
              <a:gd name="connsiteY2597" fmla="*/ 2161628 h 11091778"/>
              <a:gd name="connsiteX2598" fmla="*/ 2719326 w 10286769"/>
              <a:gd name="connsiteY2598" fmla="*/ 1769350 h 11091778"/>
              <a:gd name="connsiteX2599" fmla="*/ 2729169 w 10286769"/>
              <a:gd name="connsiteY2599" fmla="*/ 1777735 h 11091778"/>
              <a:gd name="connsiteX2600" fmla="*/ 2756508 w 10286769"/>
              <a:gd name="connsiteY2600" fmla="*/ 1797422 h 11091778"/>
              <a:gd name="connsiteX2601" fmla="*/ 2803894 w 10286769"/>
              <a:gd name="connsiteY2601" fmla="*/ 1772266 h 11091778"/>
              <a:gd name="connsiteX2602" fmla="*/ 2770724 w 10286769"/>
              <a:gd name="connsiteY2602" fmla="*/ 1756226 h 11091778"/>
              <a:gd name="connsiteX2603" fmla="*/ 2770359 w 10286769"/>
              <a:gd name="connsiteY2603" fmla="*/ 1756226 h 11091778"/>
              <a:gd name="connsiteX2604" fmla="*/ 2719326 w 10286769"/>
              <a:gd name="connsiteY2604" fmla="*/ 1769350 h 11091778"/>
              <a:gd name="connsiteX2605" fmla="*/ 1813492 w 10286769"/>
              <a:gd name="connsiteY2605" fmla="*/ 2569217 h 11091778"/>
              <a:gd name="connsiteX2606" fmla="*/ 1773396 w 10286769"/>
              <a:gd name="connsiteY2606" fmla="*/ 2670203 h 11091778"/>
              <a:gd name="connsiteX2607" fmla="*/ 1830625 w 10286769"/>
              <a:gd name="connsiteY2607" fmla="*/ 2773376 h 11091778"/>
              <a:gd name="connsiteX2608" fmla="*/ 1873638 w 10286769"/>
              <a:gd name="connsiteY2608" fmla="*/ 2666192 h 11091778"/>
              <a:gd name="connsiteX2609" fmla="*/ 1813492 w 10286769"/>
              <a:gd name="connsiteY2609" fmla="*/ 2569217 h 11091778"/>
              <a:gd name="connsiteX2610" fmla="*/ 2381415 w 10286769"/>
              <a:gd name="connsiteY2610" fmla="*/ 2052256 h 11091778"/>
              <a:gd name="connsiteX2611" fmla="*/ 2326373 w 10286769"/>
              <a:gd name="connsiteY2611" fmla="*/ 2130274 h 11091778"/>
              <a:gd name="connsiteX2612" fmla="*/ 2388706 w 10286769"/>
              <a:gd name="connsiteY2612" fmla="*/ 2193345 h 11091778"/>
              <a:gd name="connsiteX2613" fmla="*/ 2444478 w 10286769"/>
              <a:gd name="connsiteY2613" fmla="*/ 2110588 h 11091778"/>
              <a:gd name="connsiteX2614" fmla="*/ 2381415 w 10286769"/>
              <a:gd name="connsiteY2614" fmla="*/ 2052256 h 11091778"/>
              <a:gd name="connsiteX2615" fmla="*/ 2080321 w 10286769"/>
              <a:gd name="connsiteY2615" fmla="*/ 2297612 h 11091778"/>
              <a:gd name="connsiteX2616" fmla="*/ 2035486 w 10286769"/>
              <a:gd name="connsiteY2616" fmla="*/ 2386568 h 11091778"/>
              <a:gd name="connsiteX2617" fmla="*/ 2096725 w 10286769"/>
              <a:gd name="connsiteY2617" fmla="*/ 2467866 h 11091778"/>
              <a:gd name="connsiteX2618" fmla="*/ 2143748 w 10286769"/>
              <a:gd name="connsiteY2618" fmla="*/ 2373807 h 11091778"/>
              <a:gd name="connsiteX2619" fmla="*/ 2080321 w 10286769"/>
              <a:gd name="connsiteY2619" fmla="*/ 2297612 h 11091778"/>
              <a:gd name="connsiteX2620" fmla="*/ 2464891 w 10286769"/>
              <a:gd name="connsiteY2620" fmla="*/ 1951271 h 11091778"/>
              <a:gd name="connsiteX2621" fmla="*/ 2404016 w 10286769"/>
              <a:gd name="connsiteY2621" fmla="*/ 2023090 h 11091778"/>
              <a:gd name="connsiteX2622" fmla="*/ 2465985 w 10286769"/>
              <a:gd name="connsiteY2622" fmla="*/ 2080693 h 11091778"/>
              <a:gd name="connsiteX2623" fmla="*/ 2466348 w 10286769"/>
              <a:gd name="connsiteY2623" fmla="*/ 2080693 h 11091778"/>
              <a:gd name="connsiteX2624" fmla="*/ 2526495 w 10286769"/>
              <a:gd name="connsiteY2624" fmla="*/ 2003769 h 11091778"/>
              <a:gd name="connsiteX2625" fmla="*/ 2464891 w 10286769"/>
              <a:gd name="connsiteY2625" fmla="*/ 1951271 h 11091778"/>
              <a:gd name="connsiteX2626" fmla="*/ 2589921 w 10286769"/>
              <a:gd name="connsiteY2626" fmla="*/ 1837889 h 11091778"/>
              <a:gd name="connsiteX2627" fmla="*/ 2644234 w 10286769"/>
              <a:gd name="connsiteY2627" fmla="*/ 1880179 h 11091778"/>
              <a:gd name="connsiteX2628" fmla="*/ 2720055 w 10286769"/>
              <a:gd name="connsiteY2628" fmla="*/ 1820754 h 11091778"/>
              <a:gd name="connsiteX2629" fmla="*/ 2696725 w 10286769"/>
              <a:gd name="connsiteY2629" fmla="*/ 1799245 h 11091778"/>
              <a:gd name="connsiteX2630" fmla="*/ 2678135 w 10286769"/>
              <a:gd name="connsiteY2630" fmla="*/ 1785755 h 11091778"/>
              <a:gd name="connsiteX2631" fmla="*/ 2589921 w 10286769"/>
              <a:gd name="connsiteY2631" fmla="*/ 1837889 h 11091778"/>
              <a:gd name="connsiteX2632" fmla="*/ 2559666 w 10286769"/>
              <a:gd name="connsiteY2632" fmla="*/ 1860857 h 11091778"/>
              <a:gd name="connsiteX2633" fmla="*/ 2489679 w 10286769"/>
              <a:gd name="connsiteY2633" fmla="*/ 1925022 h 11091778"/>
              <a:gd name="connsiteX2634" fmla="*/ 2549623 w 10286769"/>
              <a:gd name="connsiteY2634" fmla="*/ 1975891 h 11091778"/>
              <a:gd name="connsiteX2635" fmla="*/ 2549460 w 10286769"/>
              <a:gd name="connsiteY2635" fmla="*/ 1976062 h 11091778"/>
              <a:gd name="connsiteX2636" fmla="*/ 2549825 w 10286769"/>
              <a:gd name="connsiteY2636" fmla="*/ 1976062 h 11091778"/>
              <a:gd name="connsiteX2637" fmla="*/ 2549623 w 10286769"/>
              <a:gd name="connsiteY2637" fmla="*/ 1975891 h 11091778"/>
              <a:gd name="connsiteX2638" fmla="*/ 2616895 w 10286769"/>
              <a:gd name="connsiteY2638" fmla="*/ 1905699 h 11091778"/>
              <a:gd name="connsiteX2639" fmla="*/ 2559666 w 10286769"/>
              <a:gd name="connsiteY2639" fmla="*/ 1860857 h 11091778"/>
              <a:gd name="connsiteX2640" fmla="*/ 2673032 w 10286769"/>
              <a:gd name="connsiteY2640" fmla="*/ 1733622 h 11091778"/>
              <a:gd name="connsiteX2641" fmla="*/ 2686519 w 10286769"/>
              <a:gd name="connsiteY2641" fmla="*/ 1743101 h 11091778"/>
              <a:gd name="connsiteX2642" fmla="*/ 2703652 w 10286769"/>
              <a:gd name="connsiteY2642" fmla="*/ 1736173 h 11091778"/>
              <a:gd name="connsiteX2643" fmla="*/ 2673032 w 10286769"/>
              <a:gd name="connsiteY2643" fmla="*/ 1733622 h 11091778"/>
              <a:gd name="connsiteX2644" fmla="*/ 1870358 w 10286769"/>
              <a:gd name="connsiteY2644" fmla="*/ 2433961 h 11091778"/>
              <a:gd name="connsiteX2645" fmla="*/ 1830261 w 10286769"/>
              <a:gd name="connsiteY2645" fmla="*/ 2528021 h 11091778"/>
              <a:gd name="connsiteX2646" fmla="*/ 1890771 w 10286769"/>
              <a:gd name="connsiteY2646" fmla="*/ 2624996 h 11091778"/>
              <a:gd name="connsiteX2647" fmla="*/ 1933785 w 10286769"/>
              <a:gd name="connsiteY2647" fmla="*/ 2525469 h 11091778"/>
              <a:gd name="connsiteX2648" fmla="*/ 1870723 w 10286769"/>
              <a:gd name="connsiteY2648" fmla="*/ 2433961 h 11091778"/>
              <a:gd name="connsiteX2649" fmla="*/ 2145207 w 10286769"/>
              <a:gd name="connsiteY2649" fmla="*/ 2179127 h 11091778"/>
              <a:gd name="connsiteX2650" fmla="*/ 2098547 w 10286769"/>
              <a:gd name="connsiteY2650" fmla="*/ 2262614 h 11091778"/>
              <a:gd name="connsiteX2651" fmla="*/ 2161974 w 10286769"/>
              <a:gd name="connsiteY2651" fmla="*/ 2338809 h 11091778"/>
              <a:gd name="connsiteX2652" fmla="*/ 2210456 w 10286769"/>
              <a:gd name="connsiteY2652" fmla="*/ 2250947 h 11091778"/>
              <a:gd name="connsiteX2653" fmla="*/ 2145207 w 10286769"/>
              <a:gd name="connsiteY2653" fmla="*/ 2179127 h 11091778"/>
              <a:gd name="connsiteX2654" fmla="*/ 2214100 w 10286769"/>
              <a:gd name="connsiteY2654" fmla="*/ 2068662 h 11091778"/>
              <a:gd name="connsiteX2655" fmla="*/ 2164891 w 10286769"/>
              <a:gd name="connsiteY2655" fmla="*/ 2146316 h 11091778"/>
              <a:gd name="connsiteX2656" fmla="*/ 2229775 w 10286769"/>
              <a:gd name="connsiteY2656" fmla="*/ 2217772 h 11091778"/>
              <a:gd name="connsiteX2657" fmla="*/ 2280808 w 10286769"/>
              <a:gd name="connsiteY2657" fmla="*/ 2135743 h 11091778"/>
              <a:gd name="connsiteX2658" fmla="*/ 2214100 w 10286769"/>
              <a:gd name="connsiteY2658" fmla="*/ 2068662 h 11091778"/>
              <a:gd name="connsiteX2659" fmla="*/ 1929046 w 10286769"/>
              <a:gd name="connsiteY2659" fmla="*/ 2307456 h 11091778"/>
              <a:gd name="connsiteX2660" fmla="*/ 1888219 w 10286769"/>
              <a:gd name="connsiteY2660" fmla="*/ 2395317 h 11091778"/>
              <a:gd name="connsiteX2661" fmla="*/ 1951282 w 10286769"/>
              <a:gd name="connsiteY2661" fmla="*/ 2486096 h 11091778"/>
              <a:gd name="connsiteX2662" fmla="*/ 1994659 w 10286769"/>
              <a:gd name="connsiteY2662" fmla="*/ 2393129 h 11091778"/>
              <a:gd name="connsiteX2663" fmla="*/ 1929046 w 10286769"/>
              <a:gd name="connsiteY2663" fmla="*/ 2307456 h 11091778"/>
              <a:gd name="connsiteX2664" fmla="*/ 2506811 w 10286769"/>
              <a:gd name="connsiteY2664" fmla="*/ 1772996 h 11091778"/>
              <a:gd name="connsiteX2665" fmla="*/ 2560759 w 10286769"/>
              <a:gd name="connsiteY2665" fmla="*/ 1815285 h 11091778"/>
              <a:gd name="connsiteX2666" fmla="*/ 2644964 w 10286769"/>
              <a:gd name="connsiteY2666" fmla="*/ 1762059 h 11091778"/>
              <a:gd name="connsiteX2667" fmla="*/ 2629290 w 10286769"/>
              <a:gd name="connsiteY2667" fmla="*/ 1750757 h 11091778"/>
              <a:gd name="connsiteX2668" fmla="*/ 2605231 w 10286769"/>
              <a:gd name="connsiteY2668" fmla="*/ 1738361 h 11091778"/>
              <a:gd name="connsiteX2669" fmla="*/ 2506811 w 10286769"/>
              <a:gd name="connsiteY2669" fmla="*/ 1772996 h 11091778"/>
              <a:gd name="connsiteX2670" fmla="*/ 2288827 w 10286769"/>
              <a:gd name="connsiteY2670" fmla="*/ 1966583 h 11091778"/>
              <a:gd name="connsiteX2671" fmla="*/ 2235243 w 10286769"/>
              <a:gd name="connsiteY2671" fmla="*/ 2038402 h 11091778"/>
              <a:gd name="connsiteX2672" fmla="*/ 2301221 w 10286769"/>
              <a:gd name="connsiteY2672" fmla="*/ 2104755 h 11091778"/>
              <a:gd name="connsiteX2673" fmla="*/ 2355899 w 10286769"/>
              <a:gd name="connsiteY2673" fmla="*/ 2028195 h 11091778"/>
              <a:gd name="connsiteX2674" fmla="*/ 2288827 w 10286769"/>
              <a:gd name="connsiteY2674" fmla="*/ 1966583 h 11091778"/>
              <a:gd name="connsiteX2675" fmla="*/ 2372667 w 10286769"/>
              <a:gd name="connsiteY2675" fmla="*/ 1873617 h 11091778"/>
              <a:gd name="connsiteX2676" fmla="*/ 2312156 w 10286769"/>
              <a:gd name="connsiteY2676" fmla="*/ 1938511 h 11091778"/>
              <a:gd name="connsiteX2677" fmla="*/ 2378135 w 10286769"/>
              <a:gd name="connsiteY2677" fmla="*/ 1999394 h 11091778"/>
              <a:gd name="connsiteX2678" fmla="*/ 2437736 w 10286769"/>
              <a:gd name="connsiteY2678" fmla="*/ 1928879 h 11091778"/>
              <a:gd name="connsiteX2679" fmla="*/ 2437916 w 10286769"/>
              <a:gd name="connsiteY2679" fmla="*/ 1929032 h 11091778"/>
              <a:gd name="connsiteX2680" fmla="*/ 2437916 w 10286769"/>
              <a:gd name="connsiteY2680" fmla="*/ 1928667 h 11091778"/>
              <a:gd name="connsiteX2681" fmla="*/ 2437736 w 10286769"/>
              <a:gd name="connsiteY2681" fmla="*/ 1928879 h 11091778"/>
              <a:gd name="connsiteX2682" fmla="*/ 2399641 w 10286769"/>
              <a:gd name="connsiteY2682" fmla="*/ 1848462 h 11091778"/>
              <a:gd name="connsiteX2683" fmla="*/ 2463068 w 10286769"/>
              <a:gd name="connsiteY2683" fmla="*/ 1902054 h 11091778"/>
              <a:gd name="connsiteX2684" fmla="*/ 2531599 w 10286769"/>
              <a:gd name="connsiteY2684" fmla="*/ 1838618 h 11091778"/>
              <a:gd name="connsiteX2685" fmla="*/ 2472910 w 10286769"/>
              <a:gd name="connsiteY2685" fmla="*/ 1793047 h 11091778"/>
              <a:gd name="connsiteX2686" fmla="*/ 2399641 w 10286769"/>
              <a:gd name="connsiteY2686" fmla="*/ 1848462 h 11091778"/>
              <a:gd name="connsiteX2687" fmla="*/ 1989556 w 10286769"/>
              <a:gd name="connsiteY2687" fmla="*/ 2189335 h 11091778"/>
              <a:gd name="connsiteX2688" fmla="*/ 1989556 w 10286769"/>
              <a:gd name="connsiteY2688" fmla="*/ 2189700 h 11091778"/>
              <a:gd name="connsiteX2689" fmla="*/ 1947272 w 10286769"/>
              <a:gd name="connsiteY2689" fmla="*/ 2271363 h 11091778"/>
              <a:gd name="connsiteX2690" fmla="*/ 2012521 w 10286769"/>
              <a:gd name="connsiteY2690" fmla="*/ 2356673 h 11091778"/>
              <a:gd name="connsiteX2691" fmla="*/ 2056627 w 10286769"/>
              <a:gd name="connsiteY2691" fmla="*/ 2269177 h 11091778"/>
              <a:gd name="connsiteX2692" fmla="*/ 1989556 w 10286769"/>
              <a:gd name="connsiteY2692" fmla="*/ 2189335 h 11091778"/>
              <a:gd name="connsiteX2693" fmla="*/ 2052619 w 10286769"/>
              <a:gd name="connsiteY2693" fmla="*/ 2078870 h 11091778"/>
              <a:gd name="connsiteX2694" fmla="*/ 2052619 w 10286769"/>
              <a:gd name="connsiteY2694" fmla="*/ 2079234 h 11091778"/>
              <a:gd name="connsiteX2695" fmla="*/ 2008147 w 10286769"/>
              <a:gd name="connsiteY2695" fmla="*/ 2155430 h 11091778"/>
              <a:gd name="connsiteX2696" fmla="*/ 2075218 w 10286769"/>
              <a:gd name="connsiteY2696" fmla="*/ 2234542 h 11091778"/>
              <a:gd name="connsiteX2697" fmla="*/ 2120784 w 10286769"/>
              <a:gd name="connsiteY2697" fmla="*/ 2152514 h 11091778"/>
              <a:gd name="connsiteX2698" fmla="*/ 2052619 w 10286769"/>
              <a:gd name="connsiteY2698" fmla="*/ 2078870 h 11091778"/>
              <a:gd name="connsiteX2699" fmla="*/ 2440833 w 10286769"/>
              <a:gd name="connsiteY2699" fmla="*/ 1721591 h 11091778"/>
              <a:gd name="connsiteX2700" fmla="*/ 2473640 w 10286769"/>
              <a:gd name="connsiteY2700" fmla="*/ 1747110 h 11091778"/>
              <a:gd name="connsiteX2701" fmla="*/ 2535972 w 10286769"/>
              <a:gd name="connsiteY2701" fmla="*/ 1718310 h 11091778"/>
              <a:gd name="connsiteX2702" fmla="*/ 2483384 w 10286769"/>
              <a:gd name="connsiteY2702" fmla="*/ 1715772 h 11091778"/>
              <a:gd name="connsiteX2703" fmla="*/ 2483481 w 10286769"/>
              <a:gd name="connsiteY2703" fmla="*/ 1715758 h 11091778"/>
              <a:gd name="connsiteX2704" fmla="*/ 2483117 w 10286769"/>
              <a:gd name="connsiteY2704" fmla="*/ 1715759 h 11091778"/>
              <a:gd name="connsiteX2705" fmla="*/ 2483384 w 10286769"/>
              <a:gd name="connsiteY2705" fmla="*/ 1715772 h 11091778"/>
              <a:gd name="connsiteX2706" fmla="*/ 2120784 w 10286769"/>
              <a:gd name="connsiteY2706" fmla="*/ 1976426 h 11091778"/>
              <a:gd name="connsiteX2707" fmla="*/ 2072666 w 10286769"/>
              <a:gd name="connsiteY2707" fmla="*/ 2047153 h 11091778"/>
              <a:gd name="connsiteX2708" fmla="*/ 2140467 w 10286769"/>
              <a:gd name="connsiteY2708" fmla="*/ 2120067 h 11091778"/>
              <a:gd name="connsiteX2709" fmla="*/ 2188585 w 10286769"/>
              <a:gd name="connsiteY2709" fmla="*/ 2043506 h 11091778"/>
              <a:gd name="connsiteX2710" fmla="*/ 2120784 w 10286769"/>
              <a:gd name="connsiteY2710" fmla="*/ 1976426 h 11091778"/>
              <a:gd name="connsiteX2711" fmla="*/ 2314708 w 10286769"/>
              <a:gd name="connsiteY2711" fmla="*/ 1777370 h 11091778"/>
              <a:gd name="connsiteX2712" fmla="*/ 2369751 w 10286769"/>
              <a:gd name="connsiteY2712" fmla="*/ 1823671 h 11091778"/>
              <a:gd name="connsiteX2713" fmla="*/ 2440103 w 10286769"/>
              <a:gd name="connsiteY2713" fmla="*/ 1767891 h 11091778"/>
              <a:gd name="connsiteX2714" fmla="*/ 2397090 w 10286769"/>
              <a:gd name="connsiteY2714" fmla="*/ 1734351 h 11091778"/>
              <a:gd name="connsiteX2715" fmla="*/ 2314708 w 10286769"/>
              <a:gd name="connsiteY2715" fmla="*/ 1777370 h 11091778"/>
              <a:gd name="connsiteX2716" fmla="*/ 2196239 w 10286769"/>
              <a:gd name="connsiteY2716" fmla="*/ 1882367 h 11091778"/>
              <a:gd name="connsiteX2717" fmla="*/ 2142655 w 10286769"/>
              <a:gd name="connsiteY2717" fmla="*/ 1946895 h 11091778"/>
              <a:gd name="connsiteX2718" fmla="*/ 2209362 w 10286769"/>
              <a:gd name="connsiteY2718" fmla="*/ 2012883 h 11091778"/>
              <a:gd name="connsiteX2719" fmla="*/ 2261488 w 10286769"/>
              <a:gd name="connsiteY2719" fmla="*/ 1941792 h 11091778"/>
              <a:gd name="connsiteX2720" fmla="*/ 2196239 w 10286769"/>
              <a:gd name="connsiteY2720" fmla="*/ 1882367 h 11091778"/>
              <a:gd name="connsiteX2721" fmla="*/ 2284089 w 10286769"/>
              <a:gd name="connsiteY2721" fmla="*/ 1798880 h 11091778"/>
              <a:gd name="connsiteX2722" fmla="*/ 2221391 w 10286769"/>
              <a:gd name="connsiteY2722" fmla="*/ 1855753 h 11091778"/>
              <a:gd name="connsiteX2723" fmla="*/ 2284817 w 10286769"/>
              <a:gd name="connsiteY2723" fmla="*/ 1913355 h 11091778"/>
              <a:gd name="connsiteX2724" fmla="*/ 2343505 w 10286769"/>
              <a:gd name="connsiteY2724" fmla="*/ 1848826 h 11091778"/>
              <a:gd name="connsiteX2725" fmla="*/ 2284089 w 10286769"/>
              <a:gd name="connsiteY2725" fmla="*/ 1798880 h 11091778"/>
              <a:gd name="connsiteX2726" fmla="*/ 1192381 w 10286769"/>
              <a:gd name="connsiteY2726" fmla="*/ 2268994 h 11091778"/>
              <a:gd name="connsiteX2727" fmla="*/ 1206566 w 10286769"/>
              <a:gd name="connsiteY2727" fmla="*/ 2272093 h 11091778"/>
              <a:gd name="connsiteX2728" fmla="*/ 1421041 w 10286769"/>
              <a:gd name="connsiteY2728" fmla="*/ 2509473 h 11091778"/>
              <a:gd name="connsiteX2729" fmla="*/ 1445715 w 10286769"/>
              <a:gd name="connsiteY2729" fmla="*/ 2553921 h 11091778"/>
              <a:gd name="connsiteX2730" fmla="*/ 0 w 10286769"/>
              <a:gd name="connsiteY2730" fmla="*/ 873283 h 11091778"/>
              <a:gd name="connsiteX2731" fmla="*/ 36650 w 10286769"/>
              <a:gd name="connsiteY2731" fmla="*/ 840698 h 11091778"/>
              <a:gd name="connsiteX2732" fmla="*/ 44215 w 10286769"/>
              <a:gd name="connsiteY2732" fmla="*/ 840875 h 11091778"/>
              <a:gd name="connsiteX2733" fmla="*/ 2212279 w 10286769"/>
              <a:gd name="connsiteY2733" fmla="*/ 1169996 h 11091778"/>
              <a:gd name="connsiteX2734" fmla="*/ 2907055 w 10286769"/>
              <a:gd name="connsiteY2734" fmla="*/ 1579773 h 11091778"/>
              <a:gd name="connsiteX2735" fmla="*/ 3186641 w 10286769"/>
              <a:gd name="connsiteY2735" fmla="*/ 1749298 h 11091778"/>
              <a:gd name="connsiteX2736" fmla="*/ 3256629 w 10286769"/>
              <a:gd name="connsiteY2736" fmla="*/ 1764245 h 11091778"/>
              <a:gd name="connsiteX2737" fmla="*/ 3347030 w 10286769"/>
              <a:gd name="connsiteY2737" fmla="*/ 1764245 h 11091778"/>
              <a:gd name="connsiteX2738" fmla="*/ 3417018 w 10286769"/>
              <a:gd name="connsiteY2738" fmla="*/ 1778829 h 11091778"/>
              <a:gd name="connsiteX2739" fmla="*/ 3455293 w 10286769"/>
              <a:gd name="connsiteY2739" fmla="*/ 1777370 h 11091778"/>
              <a:gd name="connsiteX2740" fmla="*/ 2950068 w 10286769"/>
              <a:gd name="connsiteY2740" fmla="*/ 1496651 h 11091778"/>
              <a:gd name="connsiteX2741" fmla="*/ 2270966 w 10286769"/>
              <a:gd name="connsiteY2741" fmla="*/ 1125154 h 11091778"/>
              <a:gd name="connsiteX2742" fmla="*/ 372680 w 10286769"/>
              <a:gd name="connsiteY2742" fmla="*/ 773099 h 11091778"/>
              <a:gd name="connsiteX2743" fmla="*/ 140063 w 10286769"/>
              <a:gd name="connsiteY2743" fmla="*/ 748751 h 11091778"/>
              <a:gd name="connsiteX2744" fmla="*/ 176461 w 10286769"/>
              <a:gd name="connsiteY2744" fmla="*/ 716389 h 11091778"/>
              <a:gd name="connsiteX2745" fmla="*/ 366053 w 10286769"/>
              <a:gd name="connsiteY2745" fmla="*/ 735542 h 11091778"/>
              <a:gd name="connsiteX2746" fmla="*/ 2283724 w 10286769"/>
              <a:gd name="connsiteY2746" fmla="*/ 1090884 h 11091778"/>
              <a:gd name="connsiteX2747" fmla="*/ 2967929 w 10286769"/>
              <a:gd name="connsiteY2747" fmla="*/ 1464569 h 11091778"/>
              <a:gd name="connsiteX2748" fmla="*/ 3548246 w 10286769"/>
              <a:gd name="connsiteY2748" fmla="*/ 1786120 h 11091778"/>
              <a:gd name="connsiteX2749" fmla="*/ 3575585 w 10286769"/>
              <a:gd name="connsiteY2749" fmla="*/ 1792318 h 11091778"/>
              <a:gd name="connsiteX2750" fmla="*/ 3694054 w 10286769"/>
              <a:gd name="connsiteY2750" fmla="*/ 1797787 h 11091778"/>
              <a:gd name="connsiteX2751" fmla="*/ 3731964 w 10286769"/>
              <a:gd name="connsiteY2751" fmla="*/ 1806171 h 11091778"/>
              <a:gd name="connsiteX2752" fmla="*/ 3867201 w 10286769"/>
              <a:gd name="connsiteY2752" fmla="*/ 1814921 h 11091778"/>
              <a:gd name="connsiteX2753" fmla="*/ 3879231 w 10286769"/>
              <a:gd name="connsiteY2753" fmla="*/ 1817838 h 11091778"/>
              <a:gd name="connsiteX2754" fmla="*/ 3979109 w 10286769"/>
              <a:gd name="connsiteY2754" fmla="*/ 1821848 h 11091778"/>
              <a:gd name="connsiteX2755" fmla="*/ 3840956 w 10286769"/>
              <a:gd name="connsiteY2755" fmla="*/ 1797787 h 11091778"/>
              <a:gd name="connsiteX2756" fmla="*/ 3833665 w 10286769"/>
              <a:gd name="connsiteY2756" fmla="*/ 1796328 h 11091778"/>
              <a:gd name="connsiteX2757" fmla="*/ 3001464 w 10286769"/>
              <a:gd name="connsiteY2757" fmla="*/ 1378895 h 11091778"/>
              <a:gd name="connsiteX2758" fmla="*/ 2343140 w 10286769"/>
              <a:gd name="connsiteY2758" fmla="*/ 1046042 h 11091778"/>
              <a:gd name="connsiteX2759" fmla="*/ 360592 w 10286769"/>
              <a:gd name="connsiteY2759" fmla="*/ 644051 h 11091778"/>
              <a:gd name="connsiteX2760" fmla="*/ 270890 w 10286769"/>
              <a:gd name="connsiteY2760" fmla="*/ 632430 h 11091778"/>
              <a:gd name="connsiteX2761" fmla="*/ 310017 w 10286769"/>
              <a:gd name="connsiteY2761" fmla="*/ 597642 h 11091778"/>
              <a:gd name="connsiteX2762" fmla="*/ 393357 w 10286769"/>
              <a:gd name="connsiteY2762" fmla="*/ 608664 h 11091778"/>
              <a:gd name="connsiteX2763" fmla="*/ 2355899 w 10286769"/>
              <a:gd name="connsiteY2763" fmla="*/ 1011773 h 11091778"/>
              <a:gd name="connsiteX2764" fmla="*/ 3018232 w 10286769"/>
              <a:gd name="connsiteY2764" fmla="*/ 1346448 h 11091778"/>
              <a:gd name="connsiteX2765" fmla="*/ 3840591 w 10286769"/>
              <a:gd name="connsiteY2765" fmla="*/ 1760600 h 11091778"/>
              <a:gd name="connsiteX2766" fmla="*/ 3847517 w 10286769"/>
              <a:gd name="connsiteY2766" fmla="*/ 1761694 h 11091778"/>
              <a:gd name="connsiteX2767" fmla="*/ 4473034 w 10286769"/>
              <a:gd name="connsiteY2767" fmla="*/ 1858669 h 11091778"/>
              <a:gd name="connsiteX2768" fmla="*/ 4576922 w 10286769"/>
              <a:gd name="connsiteY2768" fmla="*/ 1865232 h 11091778"/>
              <a:gd name="connsiteX2769" fmla="*/ 4709608 w 10286769"/>
              <a:gd name="connsiteY2769" fmla="*/ 1871429 h 11091778"/>
              <a:gd name="connsiteX2770" fmla="*/ 4817142 w 10286769"/>
              <a:gd name="connsiteY2770" fmla="*/ 1875076 h 11091778"/>
              <a:gd name="connsiteX2771" fmla="*/ 4917020 w 10286769"/>
              <a:gd name="connsiteY2771" fmla="*/ 1876533 h 11091778"/>
              <a:gd name="connsiteX2772" fmla="*/ 5004504 w 10286769"/>
              <a:gd name="connsiteY2772" fmla="*/ 1876169 h 11091778"/>
              <a:gd name="connsiteX2773" fmla="*/ 5122974 w 10286769"/>
              <a:gd name="connsiteY2773" fmla="*/ 1875440 h 11091778"/>
              <a:gd name="connsiteX2774" fmla="*/ 5127348 w 10286769"/>
              <a:gd name="connsiteY2774" fmla="*/ 1875440 h 11091778"/>
              <a:gd name="connsiteX2775" fmla="*/ 5159790 w 10286769"/>
              <a:gd name="connsiteY2775" fmla="*/ 1866325 h 11091778"/>
              <a:gd name="connsiteX2776" fmla="*/ 5160884 w 10286769"/>
              <a:gd name="connsiteY2776" fmla="*/ 1863408 h 11091778"/>
              <a:gd name="connsiteX2777" fmla="*/ 3972547 w 10286769"/>
              <a:gd name="connsiteY2777" fmla="*/ 1684405 h 11091778"/>
              <a:gd name="connsiteX2778" fmla="*/ 3949948 w 10286769"/>
              <a:gd name="connsiteY2778" fmla="*/ 1680031 h 11091778"/>
              <a:gd name="connsiteX2779" fmla="*/ 3032448 w 10286769"/>
              <a:gd name="connsiteY2779" fmla="*/ 1254941 h 11091778"/>
              <a:gd name="connsiteX2780" fmla="*/ 2415680 w 10286769"/>
              <a:gd name="connsiteY2780" fmla="*/ 967295 h 11091778"/>
              <a:gd name="connsiteX2781" fmla="*/ 696602 w 10286769"/>
              <a:gd name="connsiteY2781" fmla="*/ 577113 h 11091778"/>
              <a:gd name="connsiteX2782" fmla="*/ 394545 w 10286769"/>
              <a:gd name="connsiteY2782" fmla="*/ 522487 h 11091778"/>
              <a:gd name="connsiteX2783" fmla="*/ 433280 w 10286769"/>
              <a:gd name="connsiteY2783" fmla="*/ 488046 h 11091778"/>
              <a:gd name="connsiteX2784" fmla="*/ 737565 w 10286769"/>
              <a:gd name="connsiteY2784" fmla="*/ 544074 h 11091778"/>
              <a:gd name="connsiteX2785" fmla="*/ 2428438 w 10286769"/>
              <a:gd name="connsiteY2785" fmla="*/ 933026 h 11091778"/>
              <a:gd name="connsiteX2786" fmla="*/ 3048124 w 10286769"/>
              <a:gd name="connsiteY2786" fmla="*/ 1222129 h 11091778"/>
              <a:gd name="connsiteX2787" fmla="*/ 3957238 w 10286769"/>
              <a:gd name="connsiteY2787" fmla="*/ 1644302 h 11091778"/>
              <a:gd name="connsiteX2788" fmla="*/ 3979838 w 10286769"/>
              <a:gd name="connsiteY2788" fmla="*/ 1648677 h 11091778"/>
              <a:gd name="connsiteX2789" fmla="*/ 5305963 w 10286769"/>
              <a:gd name="connsiteY2789" fmla="*/ 1810182 h 11091778"/>
              <a:gd name="connsiteX2790" fmla="*/ 5309243 w 10286769"/>
              <a:gd name="connsiteY2790" fmla="*/ 1800338 h 11091778"/>
              <a:gd name="connsiteX2791" fmla="*/ 5319085 w 10286769"/>
              <a:gd name="connsiteY2791" fmla="*/ 1798150 h 11091778"/>
              <a:gd name="connsiteX2792" fmla="*/ 5338405 w 10286769"/>
              <a:gd name="connsiteY2792" fmla="*/ 1793776 h 11091778"/>
              <a:gd name="connsiteX2793" fmla="*/ 4101223 w 10286769"/>
              <a:gd name="connsiteY2793" fmla="*/ 1571388 h 11091778"/>
              <a:gd name="connsiteX2794" fmla="*/ 4065865 w 10286769"/>
              <a:gd name="connsiteY2794" fmla="*/ 1563732 h 11091778"/>
              <a:gd name="connsiteX2795" fmla="*/ 3026617 w 10286769"/>
              <a:gd name="connsiteY2795" fmla="*/ 1120050 h 11091778"/>
              <a:gd name="connsiteX2796" fmla="*/ 2487856 w 10286769"/>
              <a:gd name="connsiteY2796" fmla="*/ 888547 h 11091778"/>
              <a:gd name="connsiteX2797" fmla="*/ 728498 w 10286769"/>
              <a:gd name="connsiteY2797" fmla="*/ 461910 h 11091778"/>
              <a:gd name="connsiteX2798" fmla="*/ 512777 w 10286769"/>
              <a:gd name="connsiteY2798" fmla="*/ 417364 h 11091778"/>
              <a:gd name="connsiteX2799" fmla="*/ 548387 w 10286769"/>
              <a:gd name="connsiteY2799" fmla="*/ 385702 h 11091778"/>
              <a:gd name="connsiteX2800" fmla="*/ 767957 w 10286769"/>
              <a:gd name="connsiteY2800" fmla="*/ 431331 h 11091778"/>
              <a:gd name="connsiteX2801" fmla="*/ 2500614 w 10286769"/>
              <a:gd name="connsiteY2801" fmla="*/ 854279 h 11091778"/>
              <a:gd name="connsiteX2802" fmla="*/ 3041198 w 10286769"/>
              <a:gd name="connsiteY2802" fmla="*/ 1086510 h 11091778"/>
              <a:gd name="connsiteX2803" fmla="*/ 4073155 w 10286769"/>
              <a:gd name="connsiteY2803" fmla="*/ 1528004 h 11091778"/>
              <a:gd name="connsiteX2804" fmla="*/ 4109243 w 10286769"/>
              <a:gd name="connsiteY2804" fmla="*/ 1535660 h 11091778"/>
              <a:gd name="connsiteX2805" fmla="*/ 5452865 w 10286769"/>
              <a:gd name="connsiteY2805" fmla="*/ 1751850 h 11091778"/>
              <a:gd name="connsiteX2806" fmla="*/ 5456145 w 10286769"/>
              <a:gd name="connsiteY2806" fmla="*/ 1741278 h 11091778"/>
              <a:gd name="connsiteX2807" fmla="*/ 5465988 w 10286769"/>
              <a:gd name="connsiteY2807" fmla="*/ 1742007 h 11091778"/>
              <a:gd name="connsiteX2808" fmla="*/ 5559304 w 10286769"/>
              <a:gd name="connsiteY2808" fmla="*/ 1731071 h 11091778"/>
              <a:gd name="connsiteX2809" fmla="*/ 4228441 w 10286769"/>
              <a:gd name="connsiteY2809" fmla="*/ 1459100 h 11091778"/>
              <a:gd name="connsiteX2810" fmla="*/ 4181417 w 10286769"/>
              <a:gd name="connsiteY2810" fmla="*/ 1447799 h 11091778"/>
              <a:gd name="connsiteX2811" fmla="*/ 2932935 w 10286769"/>
              <a:gd name="connsiteY2811" fmla="*/ 957452 h 11091778"/>
              <a:gd name="connsiteX2812" fmla="*/ 2560031 w 10286769"/>
              <a:gd name="connsiteY2812" fmla="*/ 810165 h 11091778"/>
              <a:gd name="connsiteX2813" fmla="*/ 760667 w 10286769"/>
              <a:gd name="connsiteY2813" fmla="*/ 346159 h 11091778"/>
              <a:gd name="connsiteX2814" fmla="*/ 627532 w 10286769"/>
              <a:gd name="connsiteY2814" fmla="*/ 315334 h 11091778"/>
              <a:gd name="connsiteX2815" fmla="*/ 661166 w 10286769"/>
              <a:gd name="connsiteY2815" fmla="*/ 285429 h 11091778"/>
              <a:gd name="connsiteX2816" fmla="*/ 807052 w 10286769"/>
              <a:gd name="connsiteY2816" fmla="*/ 319454 h 11091778"/>
              <a:gd name="connsiteX2817" fmla="*/ 2572424 w 10286769"/>
              <a:gd name="connsiteY2817" fmla="*/ 776260 h 11091778"/>
              <a:gd name="connsiteX2818" fmla="*/ 2946058 w 10286769"/>
              <a:gd name="connsiteY2818" fmla="*/ 923912 h 11091778"/>
              <a:gd name="connsiteX2819" fmla="*/ 4189073 w 10286769"/>
              <a:gd name="connsiteY2819" fmla="*/ 1412435 h 11091778"/>
              <a:gd name="connsiteX2820" fmla="*/ 4237189 w 10286769"/>
              <a:gd name="connsiteY2820" fmla="*/ 1423737 h 11091778"/>
              <a:gd name="connsiteX2821" fmla="*/ 5598673 w 10286769"/>
              <a:gd name="connsiteY2821" fmla="*/ 1693884 h 11091778"/>
              <a:gd name="connsiteX2822" fmla="*/ 5600859 w 10286769"/>
              <a:gd name="connsiteY2822" fmla="*/ 1686956 h 11091778"/>
              <a:gd name="connsiteX2823" fmla="*/ 5612889 w 10286769"/>
              <a:gd name="connsiteY2823" fmla="*/ 1685864 h 11091778"/>
              <a:gd name="connsiteX2824" fmla="*/ 7333062 w 10286769"/>
              <a:gd name="connsiteY2824" fmla="*/ 2156888 h 11091778"/>
              <a:gd name="connsiteX2825" fmla="*/ 8171822 w 10286769"/>
              <a:gd name="connsiteY2825" fmla="*/ 2991025 h 11091778"/>
              <a:gd name="connsiteX2826" fmla="*/ 8844362 w 10286769"/>
              <a:gd name="connsiteY2826" fmla="*/ 5582392 h 11091778"/>
              <a:gd name="connsiteX2827" fmla="*/ 8599404 w 10286769"/>
              <a:gd name="connsiteY2827" fmla="*/ 8286410 h 11091778"/>
              <a:gd name="connsiteX2828" fmla="*/ 8358092 w 10286769"/>
              <a:gd name="connsiteY2828" fmla="*/ 9333091 h 11091778"/>
              <a:gd name="connsiteX2829" fmla="*/ 8398919 w 10286769"/>
              <a:gd name="connsiteY2829" fmla="*/ 9350589 h 11091778"/>
              <a:gd name="connsiteX2830" fmla="*/ 8671580 w 10286769"/>
              <a:gd name="connsiteY2830" fmla="*/ 8310836 h 11091778"/>
              <a:gd name="connsiteX2831" fmla="*/ 8977047 w 10286769"/>
              <a:gd name="connsiteY2831" fmla="*/ 5600255 h 11091778"/>
              <a:gd name="connsiteX2832" fmla="*/ 8320546 w 10286769"/>
              <a:gd name="connsiteY2832" fmla="*/ 3026389 h 11091778"/>
              <a:gd name="connsiteX2833" fmla="*/ 7486159 w 10286769"/>
              <a:gd name="connsiteY2833" fmla="*/ 2205012 h 11091778"/>
              <a:gd name="connsiteX2834" fmla="*/ 5764166 w 10286769"/>
              <a:gd name="connsiteY2834" fmla="*/ 1666542 h 11091778"/>
              <a:gd name="connsiteX2835" fmla="*/ 4355294 w 10286769"/>
              <a:gd name="connsiteY2835" fmla="*/ 1346813 h 11091778"/>
              <a:gd name="connsiteX2836" fmla="*/ 4296242 w 10286769"/>
              <a:gd name="connsiteY2836" fmla="*/ 1331501 h 11091778"/>
              <a:gd name="connsiteX2837" fmla="*/ 2631112 w 10286769"/>
              <a:gd name="connsiteY2837" fmla="*/ 731783 h 11091778"/>
              <a:gd name="connsiteX2838" fmla="*/ 804591 w 10286769"/>
              <a:gd name="connsiteY2838" fmla="*/ 235101 h 11091778"/>
              <a:gd name="connsiteX2839" fmla="*/ 737116 w 10286769"/>
              <a:gd name="connsiteY2839" fmla="*/ 217901 h 11091778"/>
              <a:gd name="connsiteX2840" fmla="*/ 770838 w 10286769"/>
              <a:gd name="connsiteY2840" fmla="*/ 187918 h 11091778"/>
              <a:gd name="connsiteX2841" fmla="*/ 841681 w 10286769"/>
              <a:gd name="connsiteY2841" fmla="*/ 206072 h 11091778"/>
              <a:gd name="connsiteX2842" fmla="*/ 2643141 w 10286769"/>
              <a:gd name="connsiteY2842" fmla="*/ 697513 h 11091778"/>
              <a:gd name="connsiteX2843" fmla="*/ 4303532 w 10286769"/>
              <a:gd name="connsiteY2843" fmla="*/ 1296137 h 11091778"/>
              <a:gd name="connsiteX2844" fmla="*/ 4363678 w 10286769"/>
              <a:gd name="connsiteY2844" fmla="*/ 1311448 h 11091778"/>
              <a:gd name="connsiteX2845" fmla="*/ 5744481 w 10286769"/>
              <a:gd name="connsiteY2845" fmla="*/ 1634094 h 11091778"/>
              <a:gd name="connsiteX2846" fmla="*/ 5745939 w 10286769"/>
              <a:gd name="connsiteY2846" fmla="*/ 1629720 h 11091778"/>
              <a:gd name="connsiteX2847" fmla="*/ 5759427 w 10286769"/>
              <a:gd name="connsiteY2847" fmla="*/ 1629719 h 11091778"/>
              <a:gd name="connsiteX2848" fmla="*/ 7505844 w 10286769"/>
              <a:gd name="connsiteY2848" fmla="*/ 2174023 h 11091778"/>
              <a:gd name="connsiteX2849" fmla="*/ 8350801 w 10286769"/>
              <a:gd name="connsiteY2849" fmla="*/ 3005243 h 11091778"/>
              <a:gd name="connsiteX2850" fmla="*/ 9013864 w 10286769"/>
              <a:gd name="connsiteY2850" fmla="*/ 5599525 h 11091778"/>
              <a:gd name="connsiteX2851" fmla="*/ 8707303 w 10286769"/>
              <a:gd name="connsiteY2851" fmla="*/ 8318127 h 11091778"/>
              <a:gd name="connsiteX2852" fmla="*/ 8432819 w 10286769"/>
              <a:gd name="connsiteY2852" fmla="*/ 9364078 h 11091778"/>
              <a:gd name="connsiteX2853" fmla="*/ 8477656 w 10286769"/>
              <a:gd name="connsiteY2853" fmla="*/ 9383037 h 11091778"/>
              <a:gd name="connsiteX2854" fmla="*/ 8779842 w 10286769"/>
              <a:gd name="connsiteY2854" fmla="*/ 8341459 h 11091778"/>
              <a:gd name="connsiteX2855" fmla="*/ 9146915 w 10286769"/>
              <a:gd name="connsiteY2855" fmla="*/ 5617025 h 11091778"/>
              <a:gd name="connsiteX2856" fmla="*/ 8499890 w 10286769"/>
              <a:gd name="connsiteY2856" fmla="*/ 3040971 h 11091778"/>
              <a:gd name="connsiteX2857" fmla="*/ 7658578 w 10286769"/>
              <a:gd name="connsiteY2857" fmla="*/ 2221781 h 11091778"/>
              <a:gd name="connsiteX2858" fmla="*/ 5903412 w 10286769"/>
              <a:gd name="connsiteY2858" fmla="*/ 1610398 h 11091778"/>
              <a:gd name="connsiteX2859" fmla="*/ 5903412 w 10286769"/>
              <a:gd name="connsiteY2859" fmla="*/ 1608210 h 11091778"/>
              <a:gd name="connsiteX2860" fmla="*/ 5902318 w 10286769"/>
              <a:gd name="connsiteY2860" fmla="*/ 1608209 h 11091778"/>
              <a:gd name="connsiteX2861" fmla="*/ 4480689 w 10286769"/>
              <a:gd name="connsiteY2861" fmla="*/ 1234890 h 11091778"/>
              <a:gd name="connsiteX2862" fmla="*/ 4411066 w 10286769"/>
              <a:gd name="connsiteY2862" fmla="*/ 1215567 h 11091778"/>
              <a:gd name="connsiteX2863" fmla="*/ 2702923 w 10286769"/>
              <a:gd name="connsiteY2863" fmla="*/ 653400 h 11091778"/>
              <a:gd name="connsiteX2864" fmla="*/ 900324 w 10286769"/>
              <a:gd name="connsiteY2864" fmla="*/ 137579 h 11091778"/>
              <a:gd name="connsiteX2865" fmla="*/ 844840 w 10286769"/>
              <a:gd name="connsiteY2865" fmla="*/ 122121 h 11091778"/>
              <a:gd name="connsiteX2866" fmla="*/ 876876 w 10286769"/>
              <a:gd name="connsiteY2866" fmla="*/ 93637 h 11091778"/>
              <a:gd name="connsiteX2867" fmla="*/ 877404 w 10286769"/>
              <a:gd name="connsiteY2867" fmla="*/ 93784 h 11091778"/>
              <a:gd name="connsiteX2868" fmla="*/ 2715316 w 10286769"/>
              <a:gd name="connsiteY2868" fmla="*/ 619860 h 11091778"/>
              <a:gd name="connsiteX2869" fmla="*/ 4419814 w 10286769"/>
              <a:gd name="connsiteY2869" fmla="*/ 1180934 h 11091778"/>
              <a:gd name="connsiteX2870" fmla="*/ 4490531 w 10286769"/>
              <a:gd name="connsiteY2870" fmla="*/ 1200620 h 11091778"/>
              <a:gd name="connsiteX2871" fmla="*/ 5892112 w 10286769"/>
              <a:gd name="connsiteY2871" fmla="*/ 1575033 h 11091778"/>
              <a:gd name="connsiteX2872" fmla="*/ 5892112 w 10286769"/>
              <a:gd name="connsiteY2872" fmla="*/ 1573575 h 11091778"/>
              <a:gd name="connsiteX2873" fmla="*/ 5906693 w 10286769"/>
              <a:gd name="connsiteY2873" fmla="*/ 1574670 h 11091778"/>
              <a:gd name="connsiteX2874" fmla="*/ 7678991 w 10286769"/>
              <a:gd name="connsiteY2874" fmla="*/ 2191886 h 11091778"/>
              <a:gd name="connsiteX2875" fmla="*/ 8529782 w 10286769"/>
              <a:gd name="connsiteY2875" fmla="*/ 3020555 h 11091778"/>
              <a:gd name="connsiteX2876" fmla="*/ 9183366 w 10286769"/>
              <a:gd name="connsiteY2876" fmla="*/ 5617753 h 11091778"/>
              <a:gd name="connsiteX2877" fmla="*/ 8815200 w 10286769"/>
              <a:gd name="connsiteY2877" fmla="*/ 8350938 h 11091778"/>
              <a:gd name="connsiteX2878" fmla="*/ 8508275 w 10286769"/>
              <a:gd name="connsiteY2878" fmla="*/ 9396526 h 11091778"/>
              <a:gd name="connsiteX2879" fmla="*/ 8550923 w 10286769"/>
              <a:gd name="connsiteY2879" fmla="*/ 9414025 h 11091778"/>
              <a:gd name="connsiteX2880" fmla="*/ 9316416 w 10286769"/>
              <a:gd name="connsiteY2880" fmla="*/ 5634525 h 11091778"/>
              <a:gd name="connsiteX2881" fmla="*/ 8679235 w 10286769"/>
              <a:gd name="connsiteY2881" fmla="*/ 3055919 h 11091778"/>
              <a:gd name="connsiteX2882" fmla="*/ 6047397 w 10286769"/>
              <a:gd name="connsiteY2882" fmla="*/ 1554253 h 11091778"/>
              <a:gd name="connsiteX2883" fmla="*/ 950231 w 10286769"/>
              <a:gd name="connsiteY2883" fmla="*/ 28416 h 11091778"/>
              <a:gd name="connsiteX2884" fmla="*/ 982190 w 10286769"/>
              <a:gd name="connsiteY2884" fmla="*/ 0 h 11091778"/>
              <a:gd name="connsiteX2885" fmla="*/ 6055781 w 10286769"/>
              <a:gd name="connsiteY2885" fmla="*/ 1519254 h 11091778"/>
              <a:gd name="connsiteX2886" fmla="*/ 8709125 w 10286769"/>
              <a:gd name="connsiteY2886" fmla="*/ 3035138 h 11091778"/>
              <a:gd name="connsiteX2887" fmla="*/ 9353233 w 10286769"/>
              <a:gd name="connsiteY2887" fmla="*/ 5635618 h 11091778"/>
              <a:gd name="connsiteX2888" fmla="*/ 8585188 w 10286769"/>
              <a:gd name="connsiteY2888" fmla="*/ 9427878 h 11091778"/>
              <a:gd name="connsiteX2889" fmla="*/ 10286769 w 10286769"/>
              <a:gd name="connsiteY2889" fmla="*/ 9955776 h 11091778"/>
              <a:gd name="connsiteX2890" fmla="*/ 10278750 w 10286769"/>
              <a:gd name="connsiteY2890" fmla="*/ 9991140 h 11091778"/>
              <a:gd name="connsiteX2891" fmla="*/ 10271095 w 10286769"/>
              <a:gd name="connsiteY2891" fmla="*/ 9992598 h 11091778"/>
              <a:gd name="connsiteX2892" fmla="*/ 8564776 w 10286769"/>
              <a:gd name="connsiteY2892" fmla="*/ 9463241 h 11091778"/>
              <a:gd name="connsiteX2893" fmla="*/ 8545090 w 10286769"/>
              <a:gd name="connsiteY2893" fmla="*/ 9516833 h 11091778"/>
              <a:gd name="connsiteX2894" fmla="*/ 10159186 w 10286769"/>
              <a:gd name="connsiteY2894" fmla="*/ 10067335 h 11091778"/>
              <a:gd name="connsiteX2895" fmla="*/ 10150438 w 10286769"/>
              <a:gd name="connsiteY2895" fmla="*/ 10102698 h 11091778"/>
              <a:gd name="connsiteX2896" fmla="*/ 8532333 w 10286769"/>
              <a:gd name="connsiteY2896" fmla="*/ 9551103 h 11091778"/>
              <a:gd name="connsiteX2897" fmla="*/ 8512649 w 10286769"/>
              <a:gd name="connsiteY2897" fmla="*/ 9605059 h 11091778"/>
              <a:gd name="connsiteX2898" fmla="*/ 10039624 w 10286769"/>
              <a:gd name="connsiteY2898" fmla="*/ 10177799 h 11091778"/>
              <a:gd name="connsiteX2899" fmla="*/ 10029783 w 10286769"/>
              <a:gd name="connsiteY2899" fmla="*/ 10212798 h 11091778"/>
              <a:gd name="connsiteX2900" fmla="*/ 8499890 w 10286769"/>
              <a:gd name="connsiteY2900" fmla="*/ 9639329 h 11091778"/>
              <a:gd name="connsiteX2901" fmla="*/ 8480571 w 10286769"/>
              <a:gd name="connsiteY2901" fmla="*/ 9688547 h 11091778"/>
              <a:gd name="connsiteX2902" fmla="*/ 9920061 w 10286769"/>
              <a:gd name="connsiteY2902" fmla="*/ 10287900 h 11091778"/>
              <a:gd name="connsiteX2903" fmla="*/ 9909491 w 10286769"/>
              <a:gd name="connsiteY2903" fmla="*/ 10322899 h 11091778"/>
              <a:gd name="connsiteX2904" fmla="*/ 8467448 w 10286769"/>
              <a:gd name="connsiteY2904" fmla="*/ 9722817 h 11091778"/>
              <a:gd name="connsiteX2905" fmla="*/ 8446671 w 10286769"/>
              <a:gd name="connsiteY2905" fmla="*/ 9776407 h 11091778"/>
              <a:gd name="connsiteX2906" fmla="*/ 9800864 w 10286769"/>
              <a:gd name="connsiteY2906" fmla="*/ 10398366 h 11091778"/>
              <a:gd name="connsiteX2907" fmla="*/ 9789198 w 10286769"/>
              <a:gd name="connsiteY2907" fmla="*/ 10432999 h 11091778"/>
              <a:gd name="connsiteX2908" fmla="*/ 8433548 w 10286769"/>
              <a:gd name="connsiteY2908" fmla="*/ 9810677 h 11091778"/>
              <a:gd name="connsiteX2909" fmla="*/ 8412405 w 10286769"/>
              <a:gd name="connsiteY2909" fmla="*/ 9864269 h 11091778"/>
              <a:gd name="connsiteX2910" fmla="*/ 9681301 w 10286769"/>
              <a:gd name="connsiteY2910" fmla="*/ 10508465 h 11091778"/>
              <a:gd name="connsiteX2911" fmla="*/ 9668543 w 10286769"/>
              <a:gd name="connsiteY2911" fmla="*/ 10542734 h 11091778"/>
              <a:gd name="connsiteX2912" fmla="*/ 8398919 w 10286769"/>
              <a:gd name="connsiteY2912" fmla="*/ 9898904 h 11091778"/>
              <a:gd name="connsiteX2913" fmla="*/ 8377775 w 10286769"/>
              <a:gd name="connsiteY2913" fmla="*/ 9952495 h 11091778"/>
              <a:gd name="connsiteX2914" fmla="*/ 9562104 w 10286769"/>
              <a:gd name="connsiteY2914" fmla="*/ 10618930 h 11091778"/>
              <a:gd name="connsiteX2915" fmla="*/ 9547886 w 10286769"/>
              <a:gd name="connsiteY2915" fmla="*/ 10652471 h 11091778"/>
              <a:gd name="connsiteX2916" fmla="*/ 8363560 w 10286769"/>
              <a:gd name="connsiteY2916" fmla="*/ 9987130 h 11091778"/>
              <a:gd name="connsiteX2917" fmla="*/ 8341688 w 10286769"/>
              <a:gd name="connsiteY2917" fmla="*/ 10039991 h 11091778"/>
              <a:gd name="connsiteX2918" fmla="*/ 9442541 w 10286769"/>
              <a:gd name="connsiteY2918" fmla="*/ 10729395 h 11091778"/>
              <a:gd name="connsiteX2919" fmla="*/ 9427230 w 10286769"/>
              <a:gd name="connsiteY2919" fmla="*/ 10762570 h 11091778"/>
              <a:gd name="connsiteX2920" fmla="*/ 8327109 w 10286769"/>
              <a:gd name="connsiteY2920" fmla="*/ 10074991 h 11091778"/>
              <a:gd name="connsiteX2921" fmla="*/ 8305237 w 10286769"/>
              <a:gd name="connsiteY2921" fmla="*/ 10127854 h 11091778"/>
              <a:gd name="connsiteX2922" fmla="*/ 9322977 w 10286769"/>
              <a:gd name="connsiteY2922" fmla="*/ 10839859 h 11091778"/>
              <a:gd name="connsiteX2923" fmla="*/ 9306210 w 10286769"/>
              <a:gd name="connsiteY2923" fmla="*/ 10872307 h 11091778"/>
              <a:gd name="connsiteX2924" fmla="*/ 8290291 w 10286769"/>
              <a:gd name="connsiteY2924" fmla="*/ 10163582 h 11091778"/>
              <a:gd name="connsiteX2925" fmla="*/ 8268420 w 10286769"/>
              <a:gd name="connsiteY2925" fmla="*/ 10216443 h 11091778"/>
              <a:gd name="connsiteX2926" fmla="*/ 9203414 w 10286769"/>
              <a:gd name="connsiteY2926" fmla="*/ 10950689 h 11091778"/>
              <a:gd name="connsiteX2927" fmla="*/ 9185188 w 10286769"/>
              <a:gd name="connsiteY2927" fmla="*/ 10982406 h 11091778"/>
              <a:gd name="connsiteX2928" fmla="*/ 8482712 w 10286769"/>
              <a:gd name="connsiteY2928" fmla="*/ 10468345 h 11091778"/>
              <a:gd name="connsiteX2929" fmla="*/ 8481873 w 10286769"/>
              <a:gd name="connsiteY2929" fmla="*/ 10467556 h 11091778"/>
              <a:gd name="connsiteX2930" fmla="*/ 7454075 w 10286769"/>
              <a:gd name="connsiteY2930" fmla="*/ 9311581 h 11091778"/>
              <a:gd name="connsiteX2931" fmla="*/ 7373887 w 10286769"/>
              <a:gd name="connsiteY2931" fmla="*/ 9181793 h 11091778"/>
              <a:gd name="connsiteX2932" fmla="*/ 7328322 w 10286769"/>
              <a:gd name="connsiteY2932" fmla="*/ 9115077 h 11091778"/>
              <a:gd name="connsiteX2933" fmla="*/ 7248492 w 10286769"/>
              <a:gd name="connsiteY2933" fmla="*/ 9008987 h 11091778"/>
              <a:gd name="connsiteX2934" fmla="*/ 7165746 w 10286769"/>
              <a:gd name="connsiteY2934" fmla="*/ 8907636 h 11091778"/>
              <a:gd name="connsiteX2935" fmla="*/ 7069878 w 10286769"/>
              <a:gd name="connsiteY2935" fmla="*/ 8799724 h 11091778"/>
              <a:gd name="connsiteX2936" fmla="*/ 6980935 w 10286769"/>
              <a:gd name="connsiteY2936" fmla="*/ 8706758 h 11091778"/>
              <a:gd name="connsiteX2937" fmla="*/ 6890169 w 10286769"/>
              <a:gd name="connsiteY2937" fmla="*/ 8618168 h 11091778"/>
              <a:gd name="connsiteX2938" fmla="*/ 6842416 w 10286769"/>
              <a:gd name="connsiteY2938" fmla="*/ 8574784 h 11091778"/>
              <a:gd name="connsiteX2939" fmla="*/ 6688589 w 10286769"/>
              <a:gd name="connsiteY2939" fmla="*/ 8443174 h 11091778"/>
              <a:gd name="connsiteX2940" fmla="*/ 6664813 w 10286769"/>
              <a:gd name="connsiteY2940" fmla="*/ 8423892 h 11091778"/>
              <a:gd name="connsiteX2941" fmla="*/ 6031348 w 10286769"/>
              <a:gd name="connsiteY2941" fmla="*/ 7711427 h 11091778"/>
              <a:gd name="connsiteX2942" fmla="*/ 5864043 w 10286769"/>
              <a:gd name="connsiteY2942" fmla="*/ 7500761 h 11091778"/>
              <a:gd name="connsiteX2943" fmla="*/ 4567809 w 10286769"/>
              <a:gd name="connsiteY2943" fmla="*/ 5155479 h 11091778"/>
              <a:gd name="connsiteX2944" fmla="*/ 3992596 w 10286769"/>
              <a:gd name="connsiteY2944" fmla="*/ 3575067 h 11091778"/>
              <a:gd name="connsiteX2945" fmla="*/ 3658695 w 10286769"/>
              <a:gd name="connsiteY2945" fmla="*/ 2642132 h 11091778"/>
              <a:gd name="connsiteX2946" fmla="*/ 3652499 w 10286769"/>
              <a:gd name="connsiteY2946" fmla="*/ 2626455 h 11091778"/>
              <a:gd name="connsiteX2947" fmla="*/ 3546787 w 10286769"/>
              <a:gd name="connsiteY2947" fmla="*/ 2678953 h 11091778"/>
              <a:gd name="connsiteX2948" fmla="*/ 3540227 w 10286769"/>
              <a:gd name="connsiteY2948" fmla="*/ 2683692 h 11091778"/>
              <a:gd name="connsiteX2949" fmla="*/ 3804867 w 10286769"/>
              <a:gd name="connsiteY2949" fmla="*/ 3432155 h 11091778"/>
              <a:gd name="connsiteX2950" fmla="*/ 4431843 w 10286769"/>
              <a:gd name="connsiteY2950" fmla="*/ 5124126 h 11091778"/>
              <a:gd name="connsiteX2951" fmla="*/ 5590115 w 10286769"/>
              <a:gd name="connsiteY2951" fmla="*/ 7196009 h 11091778"/>
              <a:gd name="connsiteX2952" fmla="*/ 5708954 w 10286769"/>
              <a:gd name="connsiteY2952" fmla="*/ 7348827 h 11091778"/>
              <a:gd name="connsiteX2953" fmla="*/ 5428374 w 10286769"/>
              <a:gd name="connsiteY2953" fmla="*/ 7033257 h 11091778"/>
              <a:gd name="connsiteX2954" fmla="*/ 5373331 w 10286769"/>
              <a:gd name="connsiteY2954" fmla="*/ 6956451 h 11091778"/>
              <a:gd name="connsiteX2955" fmla="*/ 4397942 w 10286769"/>
              <a:gd name="connsiteY2955" fmla="*/ 5138344 h 11091778"/>
              <a:gd name="connsiteX2956" fmla="*/ 3770239 w 10286769"/>
              <a:gd name="connsiteY2956" fmla="*/ 3444186 h 11091778"/>
              <a:gd name="connsiteX2957" fmla="*/ 3508878 w 10286769"/>
              <a:gd name="connsiteY2957" fmla="*/ 2704837 h 11091778"/>
              <a:gd name="connsiteX2958" fmla="*/ 3396605 w 10286769"/>
              <a:gd name="connsiteY2958" fmla="*/ 2769002 h 11091778"/>
              <a:gd name="connsiteX2959" fmla="*/ 3583604 w 10286769"/>
              <a:gd name="connsiteY2959" fmla="*/ 3306378 h 11091778"/>
              <a:gd name="connsiteX2960" fmla="*/ 4261977 w 10286769"/>
              <a:gd name="connsiteY2960" fmla="*/ 5106627 h 11091778"/>
              <a:gd name="connsiteX2961" fmla="*/ 5092656 w 10286769"/>
              <a:gd name="connsiteY2961" fmla="*/ 6643201 h 11091778"/>
              <a:gd name="connsiteX2962" fmla="*/ 5132477 w 10286769"/>
              <a:gd name="connsiteY2962" fmla="*/ 6700458 h 11091778"/>
              <a:gd name="connsiteX2963" fmla="*/ 4967796 w 10286769"/>
              <a:gd name="connsiteY2963" fmla="*/ 6515240 h 11091778"/>
              <a:gd name="connsiteX2964" fmla="*/ 4882527 w 10286769"/>
              <a:gd name="connsiteY2964" fmla="*/ 6381848 h 11091778"/>
              <a:gd name="connsiteX2965" fmla="*/ 4228804 w 10286769"/>
              <a:gd name="connsiteY2965" fmla="*/ 5121209 h 11091778"/>
              <a:gd name="connsiteX2966" fmla="*/ 3549340 w 10286769"/>
              <a:gd name="connsiteY2966" fmla="*/ 3318045 h 11091778"/>
              <a:gd name="connsiteX2967" fmla="*/ 3363799 w 10286769"/>
              <a:gd name="connsiteY2967" fmla="*/ 2785042 h 11091778"/>
              <a:gd name="connsiteX2968" fmla="*/ 3358331 w 10286769"/>
              <a:gd name="connsiteY2968" fmla="*/ 2787595 h 11091778"/>
              <a:gd name="connsiteX2969" fmla="*/ 3251526 w 10286769"/>
              <a:gd name="connsiteY2969" fmla="*/ 2856134 h 11091778"/>
              <a:gd name="connsiteX2970" fmla="*/ 3367079 w 10286769"/>
              <a:gd name="connsiteY2970" fmla="*/ 3193726 h 11091778"/>
              <a:gd name="connsiteX2971" fmla="*/ 4588710 w 10286769"/>
              <a:gd name="connsiteY2971" fmla="*/ 6045508 h 11091778"/>
              <a:gd name="connsiteX2972" fmla="*/ 4675342 w 10286769"/>
              <a:gd name="connsiteY2972" fmla="*/ 6186313 h 11091778"/>
              <a:gd name="connsiteX2973" fmla="*/ 4528918 w 10286769"/>
              <a:gd name="connsiteY2973" fmla="*/ 6021629 h 11091778"/>
              <a:gd name="connsiteX2974" fmla="*/ 4397602 w 10286769"/>
              <a:gd name="connsiteY2974" fmla="*/ 5790741 h 11091778"/>
              <a:gd name="connsiteX2975" fmla="*/ 3329169 w 10286769"/>
              <a:gd name="connsiteY2975" fmla="*/ 3206486 h 11091778"/>
              <a:gd name="connsiteX2976" fmla="*/ 3215803 w 10286769"/>
              <a:gd name="connsiteY2976" fmla="*/ 2875091 h 11091778"/>
              <a:gd name="connsiteX2977" fmla="*/ 3177164 w 10286769"/>
              <a:gd name="connsiteY2977" fmla="*/ 2895507 h 11091778"/>
              <a:gd name="connsiteX2978" fmla="*/ 2981052 w 10286769"/>
              <a:gd name="connsiteY2978" fmla="*/ 3020191 h 11091778"/>
              <a:gd name="connsiteX2979" fmla="*/ 2791866 w 10286769"/>
              <a:gd name="connsiteY2979" fmla="*/ 3144510 h 11091778"/>
              <a:gd name="connsiteX2980" fmla="*/ 2617260 w 10286769"/>
              <a:gd name="connsiteY2980" fmla="*/ 3267369 h 11091778"/>
              <a:gd name="connsiteX2981" fmla="*/ 2437916 w 10286769"/>
              <a:gd name="connsiteY2981" fmla="*/ 3400073 h 11091778"/>
              <a:gd name="connsiteX2982" fmla="*/ 2338129 w 10286769"/>
              <a:gd name="connsiteY2982" fmla="*/ 3483651 h 11091778"/>
              <a:gd name="connsiteX2983" fmla="*/ 2297963 w 10286769"/>
              <a:gd name="connsiteY2983" fmla="*/ 3512453 h 11091778"/>
              <a:gd name="connsiteX2984" fmla="*/ 2239500 w 10286769"/>
              <a:gd name="connsiteY2984" fmla="*/ 3446699 h 11091778"/>
              <a:gd name="connsiteX2985" fmla="*/ 2256021 w 10286769"/>
              <a:gd name="connsiteY2985" fmla="*/ 3424864 h 11091778"/>
              <a:gd name="connsiteX2986" fmla="*/ 2220976 w 10286769"/>
              <a:gd name="connsiteY2986" fmla="*/ 3425865 h 11091778"/>
              <a:gd name="connsiteX2987" fmla="*/ 2042729 w 10286769"/>
              <a:gd name="connsiteY2987" fmla="*/ 3225389 h 11091778"/>
              <a:gd name="connsiteX2988" fmla="*/ 2043141 w 10286769"/>
              <a:gd name="connsiteY2988" fmla="*/ 3224350 h 11091778"/>
              <a:gd name="connsiteX2989" fmla="*/ 1988828 w 10286769"/>
              <a:gd name="connsiteY2989" fmla="*/ 3132478 h 11091778"/>
              <a:gd name="connsiteX2990" fmla="*/ 1988828 w 10286769"/>
              <a:gd name="connsiteY2990" fmla="*/ 3132114 h 11091778"/>
              <a:gd name="connsiteX2991" fmla="*/ 1980765 w 10286769"/>
              <a:gd name="connsiteY2991" fmla="*/ 3155697 h 11091778"/>
              <a:gd name="connsiteX2992" fmla="*/ 1952832 w 10286769"/>
              <a:gd name="connsiteY2992" fmla="*/ 3124280 h 11091778"/>
              <a:gd name="connsiteX2993" fmla="*/ 1960759 w 10286769"/>
              <a:gd name="connsiteY2993" fmla="*/ 3100761 h 11091778"/>
              <a:gd name="connsiteX2994" fmla="*/ 1964769 w 10286769"/>
              <a:gd name="connsiteY2994" fmla="*/ 3090552 h 11091778"/>
              <a:gd name="connsiteX2995" fmla="*/ 1912643 w 10286769"/>
              <a:gd name="connsiteY2995" fmla="*/ 2997587 h 11091778"/>
              <a:gd name="connsiteX2996" fmla="*/ 1891466 w 10286769"/>
              <a:gd name="connsiteY2996" fmla="*/ 3055262 h 11091778"/>
              <a:gd name="connsiteX2997" fmla="*/ 1864134 w 10286769"/>
              <a:gd name="connsiteY2997" fmla="*/ 3024521 h 11091778"/>
              <a:gd name="connsiteX2998" fmla="*/ 1889678 w 10286769"/>
              <a:gd name="connsiteY2998" fmla="*/ 2955661 h 11091778"/>
              <a:gd name="connsiteX2999" fmla="*/ 1853225 w 10286769"/>
              <a:gd name="connsiteY2999" fmla="*/ 2889674 h 11091778"/>
              <a:gd name="connsiteX3000" fmla="*/ 1853590 w 10286769"/>
              <a:gd name="connsiteY3000" fmla="*/ 2889674 h 11091778"/>
              <a:gd name="connsiteX3001" fmla="*/ 1836093 w 10286769"/>
              <a:gd name="connsiteY3001" fmla="*/ 2857956 h 11091778"/>
              <a:gd name="connsiteX3002" fmla="*/ 1800816 w 10286769"/>
              <a:gd name="connsiteY3002" fmla="*/ 2953307 h 11091778"/>
              <a:gd name="connsiteX3003" fmla="*/ 1773563 w 10286769"/>
              <a:gd name="connsiteY3003" fmla="*/ 2922655 h 11091778"/>
              <a:gd name="connsiteX3004" fmla="*/ 1813492 w 10286769"/>
              <a:gd name="connsiteY3004" fmla="*/ 2817490 h 11091778"/>
              <a:gd name="connsiteX3005" fmla="*/ 1756399 w 10286769"/>
              <a:gd name="connsiteY3005" fmla="*/ 2714926 h 11091778"/>
              <a:gd name="connsiteX3006" fmla="*/ 1756628 w 10286769"/>
              <a:gd name="connsiteY3006" fmla="*/ 2714316 h 11091778"/>
              <a:gd name="connsiteX3007" fmla="*/ 1756263 w 10286769"/>
              <a:gd name="connsiteY3007" fmla="*/ 2714681 h 11091778"/>
              <a:gd name="connsiteX3008" fmla="*/ 1756399 w 10286769"/>
              <a:gd name="connsiteY3008" fmla="*/ 2714926 h 11091778"/>
              <a:gd name="connsiteX3009" fmla="*/ 1715801 w 10286769"/>
              <a:gd name="connsiteY3009" fmla="*/ 2823323 h 11091778"/>
              <a:gd name="connsiteX3010" fmla="*/ 1753879 w 10286769"/>
              <a:gd name="connsiteY3010" fmla="*/ 2900517 h 11091778"/>
              <a:gd name="connsiteX3011" fmla="*/ 1653919 w 10286769"/>
              <a:gd name="connsiteY3011" fmla="*/ 2788090 h 11091778"/>
              <a:gd name="connsiteX3012" fmla="*/ 1568159 w 10286769"/>
              <a:gd name="connsiteY3012" fmla="*/ 2622632 h 11091778"/>
              <a:gd name="connsiteX3013" fmla="*/ 1265619 w 10286769"/>
              <a:gd name="connsiteY3013" fmla="*/ 2227614 h 11091778"/>
              <a:gd name="connsiteX3014" fmla="*/ 1144355 w 10286769"/>
              <a:gd name="connsiteY3014" fmla="*/ 2213112 h 11091778"/>
              <a:gd name="connsiteX3015" fmla="*/ 1142705 w 10286769"/>
              <a:gd name="connsiteY3015" fmla="*/ 2213123 h 11091778"/>
              <a:gd name="connsiteX3016" fmla="*/ 1108743 w 10286769"/>
              <a:gd name="connsiteY3016" fmla="*/ 2174925 h 11091778"/>
              <a:gd name="connsiteX3017" fmla="*/ 1138315 w 10286769"/>
              <a:gd name="connsiteY3017" fmla="*/ 2174757 h 11091778"/>
              <a:gd name="connsiteX3018" fmla="*/ 1278376 w 10286769"/>
              <a:gd name="connsiteY3018" fmla="*/ 2193709 h 11091778"/>
              <a:gd name="connsiteX3019" fmla="*/ 1691014 w 10286769"/>
              <a:gd name="connsiteY3019" fmla="*/ 2779939 h 11091778"/>
              <a:gd name="connsiteX3020" fmla="*/ 1730747 w 10286769"/>
              <a:gd name="connsiteY3020" fmla="*/ 2674578 h 11091778"/>
              <a:gd name="connsiteX3021" fmla="*/ 1337065 w 10286769"/>
              <a:gd name="connsiteY3021" fmla="*/ 2149232 h 11091778"/>
              <a:gd name="connsiteX3022" fmla="*/ 1083024 w 10286769"/>
              <a:gd name="connsiteY3022" fmla="*/ 2128168 h 11091778"/>
              <a:gd name="connsiteX3023" fmla="*/ 1067836 w 10286769"/>
              <a:gd name="connsiteY3023" fmla="*/ 2128917 h 11091778"/>
              <a:gd name="connsiteX3024" fmla="*/ 1037551 w 10286769"/>
              <a:gd name="connsiteY3024" fmla="*/ 2094855 h 11091778"/>
              <a:gd name="connsiteX3025" fmla="*/ 1088938 w 10286769"/>
              <a:gd name="connsiteY3025" fmla="*/ 2092469 h 11091778"/>
              <a:gd name="connsiteX3026" fmla="*/ 1349823 w 10286769"/>
              <a:gd name="connsiteY3026" fmla="*/ 2114962 h 11091778"/>
              <a:gd name="connsiteX3027" fmla="*/ 1747880 w 10286769"/>
              <a:gd name="connsiteY3027" fmla="*/ 2630464 h 11091778"/>
              <a:gd name="connsiteX3028" fmla="*/ 1787612 w 10286769"/>
              <a:gd name="connsiteY3028" fmla="*/ 2532759 h 11091778"/>
              <a:gd name="connsiteX3029" fmla="*/ 1409240 w 10286769"/>
              <a:gd name="connsiteY3029" fmla="*/ 2070485 h 11091778"/>
              <a:gd name="connsiteX3030" fmla="*/ 1024859 w 10286769"/>
              <a:gd name="connsiteY3030" fmla="*/ 2048041 h 11091778"/>
              <a:gd name="connsiteX3031" fmla="*/ 997417 w 10286769"/>
              <a:gd name="connsiteY3031" fmla="*/ 2049716 h 11091778"/>
              <a:gd name="connsiteX3032" fmla="*/ 968136 w 10286769"/>
              <a:gd name="connsiteY3032" fmla="*/ 2016784 h 11091778"/>
              <a:gd name="connsiteX3033" fmla="*/ 1031232 w 10286769"/>
              <a:gd name="connsiteY3033" fmla="*/ 2013002 h 11091778"/>
              <a:gd name="connsiteX3034" fmla="*/ 1421998 w 10286769"/>
              <a:gd name="connsiteY3034" fmla="*/ 2036215 h 11091778"/>
              <a:gd name="connsiteX3035" fmla="*/ 1805109 w 10286769"/>
              <a:gd name="connsiteY3035" fmla="*/ 2491564 h 11091778"/>
              <a:gd name="connsiteX3036" fmla="*/ 1844841 w 10286769"/>
              <a:gd name="connsiteY3036" fmla="*/ 2400421 h 11091778"/>
              <a:gd name="connsiteX3037" fmla="*/ 1481051 w 10286769"/>
              <a:gd name="connsiteY3037" fmla="*/ 1991373 h 11091778"/>
              <a:gd name="connsiteX3038" fmla="*/ 1081030 w 10286769"/>
              <a:gd name="connsiteY3038" fmla="*/ 1962105 h 11091778"/>
              <a:gd name="connsiteX3039" fmla="*/ 924486 w 10286769"/>
              <a:gd name="connsiteY3039" fmla="*/ 1967690 h 11091778"/>
              <a:gd name="connsiteX3040" fmla="*/ 895357 w 10286769"/>
              <a:gd name="connsiteY3040" fmla="*/ 1934928 h 11091778"/>
              <a:gd name="connsiteX3041" fmla="*/ 911657 w 10286769"/>
              <a:gd name="connsiteY3041" fmla="*/ 1933562 h 11091778"/>
              <a:gd name="connsiteX3042" fmla="*/ 1493809 w 10286769"/>
              <a:gd name="connsiteY3042" fmla="*/ 1957468 h 11091778"/>
              <a:gd name="connsiteX3043" fmla="*/ 1862338 w 10286769"/>
              <a:gd name="connsiteY3043" fmla="*/ 2362141 h 11091778"/>
              <a:gd name="connsiteX3044" fmla="*/ 1902800 w 10286769"/>
              <a:gd name="connsiteY3044" fmla="*/ 2276832 h 11091778"/>
              <a:gd name="connsiteX3045" fmla="*/ 1552861 w 10286769"/>
              <a:gd name="connsiteY3045" fmla="*/ 1912626 h 11091778"/>
              <a:gd name="connsiteX3046" fmla="*/ 957545 w 10286769"/>
              <a:gd name="connsiteY3046" fmla="*/ 1877976 h 11091778"/>
              <a:gd name="connsiteX3047" fmla="*/ 850052 w 10286769"/>
              <a:gd name="connsiteY3047" fmla="*/ 1883974 h 11091778"/>
              <a:gd name="connsiteX3048" fmla="*/ 816843 w 10286769"/>
              <a:gd name="connsiteY3048" fmla="*/ 1846622 h 11091778"/>
              <a:gd name="connsiteX3049" fmla="*/ 952246 w 10286769"/>
              <a:gd name="connsiteY3049" fmla="*/ 1839133 h 11091778"/>
              <a:gd name="connsiteX3050" fmla="*/ 1565619 w 10286769"/>
              <a:gd name="connsiteY3050" fmla="*/ 1878357 h 11091778"/>
              <a:gd name="connsiteX3051" fmla="*/ 1921026 w 10286769"/>
              <a:gd name="connsiteY3051" fmla="*/ 2240739 h 11091778"/>
              <a:gd name="connsiteX3052" fmla="*/ 1962946 w 10286769"/>
              <a:gd name="connsiteY3052" fmla="*/ 2160898 h 11091778"/>
              <a:gd name="connsiteX3053" fmla="*/ 1624671 w 10286769"/>
              <a:gd name="connsiteY3053" fmla="*/ 1833878 h 11091778"/>
              <a:gd name="connsiteX3054" fmla="*/ 798964 w 10286769"/>
              <a:gd name="connsiteY3054" fmla="*/ 1789019 h 11091778"/>
              <a:gd name="connsiteX3055" fmla="*/ 767535 w 10286769"/>
              <a:gd name="connsiteY3055" fmla="*/ 1791165 h 11091778"/>
              <a:gd name="connsiteX3056" fmla="*/ 735656 w 10286769"/>
              <a:gd name="connsiteY3056" fmla="*/ 1755312 h 11091778"/>
              <a:gd name="connsiteX3057" fmla="*/ 800874 w 10286769"/>
              <a:gd name="connsiteY3057" fmla="*/ 1750898 h 11091778"/>
              <a:gd name="connsiteX3058" fmla="*/ 1637429 w 10286769"/>
              <a:gd name="connsiteY3058" fmla="*/ 1799608 h 11091778"/>
              <a:gd name="connsiteX3059" fmla="*/ 1981901 w 10286769"/>
              <a:gd name="connsiteY3059" fmla="*/ 2126993 h 11091778"/>
              <a:gd name="connsiteX3060" fmla="*/ 2026008 w 10286769"/>
              <a:gd name="connsiteY3060" fmla="*/ 2052621 h 11091778"/>
              <a:gd name="connsiteX3061" fmla="*/ 1696482 w 10286769"/>
              <a:gd name="connsiteY3061" fmla="*/ 1755131 h 11091778"/>
              <a:gd name="connsiteX3062" fmla="*/ 849880 w 10286769"/>
              <a:gd name="connsiteY3062" fmla="*/ 1690253 h 11091778"/>
              <a:gd name="connsiteX3063" fmla="*/ 683077 w 10286769"/>
              <a:gd name="connsiteY3063" fmla="*/ 1696175 h 11091778"/>
              <a:gd name="connsiteX3064" fmla="*/ 652176 w 10286769"/>
              <a:gd name="connsiteY3064" fmla="*/ 1661421 h 11091778"/>
              <a:gd name="connsiteX3065" fmla="*/ 849137 w 10286769"/>
              <a:gd name="connsiteY3065" fmla="*/ 1654527 h 11091778"/>
              <a:gd name="connsiteX3066" fmla="*/ 1709240 w 10286769"/>
              <a:gd name="connsiteY3066" fmla="*/ 1721227 h 11091778"/>
              <a:gd name="connsiteX3067" fmla="*/ 2046057 w 10286769"/>
              <a:gd name="connsiteY3067" fmla="*/ 2020904 h 11091778"/>
              <a:gd name="connsiteX3068" fmla="*/ 2093809 w 10286769"/>
              <a:gd name="connsiteY3068" fmla="*/ 1951999 h 11091778"/>
              <a:gd name="connsiteX3069" fmla="*/ 1768292 w 10286769"/>
              <a:gd name="connsiteY3069" fmla="*/ 1676384 h 11091778"/>
              <a:gd name="connsiteX3070" fmla="*/ 655247 w 10286769"/>
              <a:gd name="connsiteY3070" fmla="*/ 1595068 h 11091778"/>
              <a:gd name="connsiteX3071" fmla="*/ 595843 w 10286769"/>
              <a:gd name="connsiteY3071" fmla="*/ 1598062 h 11091778"/>
              <a:gd name="connsiteX3072" fmla="*/ 563549 w 10286769"/>
              <a:gd name="connsiteY3072" fmla="*/ 1561741 h 11091778"/>
              <a:gd name="connsiteX3073" fmla="*/ 658218 w 10286769"/>
              <a:gd name="connsiteY3073" fmla="*/ 1557332 h 11091778"/>
              <a:gd name="connsiteX3074" fmla="*/ 1781050 w 10286769"/>
              <a:gd name="connsiteY3074" fmla="*/ 1642479 h 11091778"/>
              <a:gd name="connsiteX3075" fmla="*/ 2115680 w 10286769"/>
              <a:gd name="connsiteY3075" fmla="*/ 1922469 h 11091778"/>
              <a:gd name="connsiteX3076" fmla="*/ 2168536 w 10286769"/>
              <a:gd name="connsiteY3076" fmla="*/ 1859399 h 11091778"/>
              <a:gd name="connsiteX3077" fmla="*/ 1840103 w 10286769"/>
              <a:gd name="connsiteY3077" fmla="*/ 1598002 h 11091778"/>
              <a:gd name="connsiteX3078" fmla="*/ 708315 w 10286769"/>
              <a:gd name="connsiteY3078" fmla="*/ 1488455 h 11091778"/>
              <a:gd name="connsiteX3079" fmla="*/ 500842 w 10286769"/>
              <a:gd name="connsiteY3079" fmla="*/ 1491213 h 11091778"/>
              <a:gd name="connsiteX3080" fmla="*/ 467544 w 10286769"/>
              <a:gd name="connsiteY3080" fmla="*/ 1453762 h 11091778"/>
              <a:gd name="connsiteX3081" fmla="*/ 690704 w 10286769"/>
              <a:gd name="connsiteY3081" fmla="*/ 1449989 h 11091778"/>
              <a:gd name="connsiteX3082" fmla="*/ 1852861 w 10286769"/>
              <a:gd name="connsiteY3082" fmla="*/ 1564096 h 11091778"/>
              <a:gd name="connsiteX3083" fmla="*/ 2193323 w 10286769"/>
              <a:gd name="connsiteY3083" fmla="*/ 1832785 h 11091778"/>
              <a:gd name="connsiteX3084" fmla="*/ 2254927 w 10286769"/>
              <a:gd name="connsiteY3084" fmla="*/ 1777006 h 11091778"/>
              <a:gd name="connsiteX3085" fmla="*/ 1911913 w 10286769"/>
              <a:gd name="connsiteY3085" fmla="*/ 1519619 h 11091778"/>
              <a:gd name="connsiteX3086" fmla="*/ 482993 w 10286769"/>
              <a:gd name="connsiteY3086" fmla="*/ 1378530 h 11091778"/>
              <a:gd name="connsiteX3087" fmla="*/ 402746 w 10286769"/>
              <a:gd name="connsiteY3087" fmla="*/ 1380884 h 11091778"/>
              <a:gd name="connsiteX3088" fmla="*/ 370289 w 10286769"/>
              <a:gd name="connsiteY3088" fmla="*/ 1344379 h 11091778"/>
              <a:gd name="connsiteX3089" fmla="*/ 482993 w 10286769"/>
              <a:gd name="connsiteY3089" fmla="*/ 1341709 h 11091778"/>
              <a:gd name="connsiteX3090" fmla="*/ 494294 w 10286769"/>
              <a:gd name="connsiteY3090" fmla="*/ 1341709 h 11091778"/>
              <a:gd name="connsiteX3091" fmla="*/ 1924671 w 10286769"/>
              <a:gd name="connsiteY3091" fmla="*/ 1484986 h 11091778"/>
              <a:gd name="connsiteX3092" fmla="*/ 2284817 w 10286769"/>
              <a:gd name="connsiteY3092" fmla="*/ 1754038 h 11091778"/>
              <a:gd name="connsiteX3093" fmla="*/ 2362461 w 10286769"/>
              <a:gd name="connsiteY3093" fmla="*/ 1709196 h 11091778"/>
              <a:gd name="connsiteX3094" fmla="*/ 1983723 w 10286769"/>
              <a:gd name="connsiteY3094" fmla="*/ 1440507 h 11091778"/>
              <a:gd name="connsiteX3095" fmla="*/ 431457 w 10286769"/>
              <a:gd name="connsiteY3095" fmla="*/ 1260718 h 11091778"/>
              <a:gd name="connsiteX3096" fmla="*/ 297742 w 10286769"/>
              <a:gd name="connsiteY3096" fmla="*/ 1262785 h 11091778"/>
              <a:gd name="connsiteX3097" fmla="*/ 269020 w 10286769"/>
              <a:gd name="connsiteY3097" fmla="*/ 1230481 h 11091778"/>
              <a:gd name="connsiteX3098" fmla="*/ 424361 w 10286769"/>
              <a:gd name="connsiteY3098" fmla="*/ 1227589 h 11091778"/>
              <a:gd name="connsiteX3099" fmla="*/ 1996482 w 10286769"/>
              <a:gd name="connsiteY3099" fmla="*/ 1406237 h 11091778"/>
              <a:gd name="connsiteX3100" fmla="*/ 2402922 w 10286769"/>
              <a:gd name="connsiteY3100" fmla="*/ 1694248 h 11091778"/>
              <a:gd name="connsiteX3101" fmla="*/ 2479471 w 10286769"/>
              <a:gd name="connsiteY3101" fmla="*/ 1679666 h 11091778"/>
              <a:gd name="connsiteX3102" fmla="*/ 2530504 w 10286769"/>
              <a:gd name="connsiteY3102" fmla="*/ 1681124 h 11091778"/>
              <a:gd name="connsiteX3103" fmla="*/ 2055899 w 10286769"/>
              <a:gd name="connsiteY3103" fmla="*/ 1361760 h 11091778"/>
              <a:gd name="connsiteX3104" fmla="*/ 466461 w 10286769"/>
              <a:gd name="connsiteY3104" fmla="*/ 1144630 h 11091778"/>
              <a:gd name="connsiteX3105" fmla="*/ 187736 w 10286769"/>
              <a:gd name="connsiteY3105" fmla="*/ 1139060 h 11091778"/>
              <a:gd name="connsiteX3106" fmla="*/ 154563 w 10286769"/>
              <a:gd name="connsiteY3106" fmla="*/ 1101750 h 11091778"/>
              <a:gd name="connsiteX3107" fmla="*/ 332028 w 10286769"/>
              <a:gd name="connsiteY3107" fmla="*/ 1104290 h 11091778"/>
              <a:gd name="connsiteX3108" fmla="*/ 555533 w 10286769"/>
              <a:gd name="connsiteY3108" fmla="*/ 1114582 h 11091778"/>
              <a:gd name="connsiteX3109" fmla="*/ 2069022 w 10286769"/>
              <a:gd name="connsiteY3109" fmla="*/ 1327490 h 11091778"/>
              <a:gd name="connsiteX3110" fmla="*/ 2618354 w 10286769"/>
              <a:gd name="connsiteY3110" fmla="*/ 1698987 h 11091778"/>
              <a:gd name="connsiteX3111" fmla="*/ 2653347 w 10286769"/>
              <a:gd name="connsiteY3111" fmla="*/ 1696436 h 11091778"/>
              <a:gd name="connsiteX3112" fmla="*/ 2661003 w 10286769"/>
              <a:gd name="connsiteY3112" fmla="*/ 1696436 h 11091778"/>
              <a:gd name="connsiteX3113" fmla="*/ 2774734 w 10286769"/>
              <a:gd name="connsiteY3113" fmla="*/ 1718310 h 11091778"/>
              <a:gd name="connsiteX3114" fmla="*/ 2806082 w 10286769"/>
              <a:gd name="connsiteY3114" fmla="*/ 1715029 h 11091778"/>
              <a:gd name="connsiteX3115" fmla="*/ 2127709 w 10286769"/>
              <a:gd name="connsiteY3115" fmla="*/ 1283013 h 11091778"/>
              <a:gd name="connsiteX3116" fmla="*/ 587975 w 10286769"/>
              <a:gd name="connsiteY3116" fmla="*/ 1037292 h 11091778"/>
              <a:gd name="connsiteX3117" fmla="*/ 233448 w 10286769"/>
              <a:gd name="connsiteY3117" fmla="*/ 1012987 h 11091778"/>
              <a:gd name="connsiteX3118" fmla="*/ 72818 w 10286769"/>
              <a:gd name="connsiteY3118" fmla="*/ 1009811 h 11091778"/>
              <a:gd name="connsiteX3119" fmla="*/ 35297 w 10286769"/>
              <a:gd name="connsiteY3119" fmla="*/ 967611 h 11091778"/>
              <a:gd name="connsiteX3120" fmla="*/ 392720 w 10286769"/>
              <a:gd name="connsiteY3120" fmla="*/ 982852 h 11091778"/>
              <a:gd name="connsiteX3121" fmla="*/ 2140467 w 10286769"/>
              <a:gd name="connsiteY3121" fmla="*/ 1248743 h 11091778"/>
              <a:gd name="connsiteX3122" fmla="*/ 2837066 w 10286769"/>
              <a:gd name="connsiteY3122" fmla="*/ 1691696 h 11091778"/>
              <a:gd name="connsiteX3123" fmla="*/ 2874611 w 10286769"/>
              <a:gd name="connsiteY3123" fmla="*/ 1716487 h 11091778"/>
              <a:gd name="connsiteX3124" fmla="*/ 2939860 w 10286769"/>
              <a:gd name="connsiteY3124" fmla="*/ 1732893 h 11091778"/>
              <a:gd name="connsiteX3125" fmla="*/ 3000006 w 10286769"/>
              <a:gd name="connsiteY3125" fmla="*/ 1730705 h 11091778"/>
              <a:gd name="connsiteX3126" fmla="*/ 3097334 w 10286769"/>
              <a:gd name="connsiteY3126" fmla="*/ 1749298 h 11091778"/>
              <a:gd name="connsiteX3127" fmla="*/ 3113373 w 10286769"/>
              <a:gd name="connsiteY3127" fmla="*/ 1747840 h 11091778"/>
              <a:gd name="connsiteX3128" fmla="*/ 2888099 w 10286769"/>
              <a:gd name="connsiteY3128" fmla="*/ 1611126 h 11091778"/>
              <a:gd name="connsiteX3129" fmla="*/ 2199519 w 10286769"/>
              <a:gd name="connsiteY3129" fmla="*/ 1204266 h 11091778"/>
              <a:gd name="connsiteX3130" fmla="*/ 622605 w 10286769"/>
              <a:gd name="connsiteY3130" fmla="*/ 923547 h 11091778"/>
              <a:gd name="connsiteX3131" fmla="*/ 259791 w 10286769"/>
              <a:gd name="connsiteY3131" fmla="*/ 887748 h 1109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</a:cxnLst>
            <a:rect l="l" t="t" r="r" b="b"/>
            <a:pathLst>
              <a:path w="10286769" h="11091778">
                <a:moveTo>
                  <a:pt x="8882570" y="10918224"/>
                </a:moveTo>
                <a:lnTo>
                  <a:pt x="9084581" y="11061154"/>
                </a:lnTo>
                <a:lnTo>
                  <a:pt x="9064897" y="11091778"/>
                </a:lnTo>
                <a:lnTo>
                  <a:pt x="8989650" y="11038658"/>
                </a:lnTo>
                <a:close/>
                <a:moveTo>
                  <a:pt x="8248737" y="10118375"/>
                </a:moveTo>
                <a:cubicBezTo>
                  <a:pt x="8242174" y="10135146"/>
                  <a:pt x="8235978" y="10151915"/>
                  <a:pt x="8229415" y="10168320"/>
                </a:cubicBezTo>
                <a:cubicBezTo>
                  <a:pt x="8235248" y="10174519"/>
                  <a:pt x="8241446" y="10180717"/>
                  <a:pt x="8247642" y="10186914"/>
                </a:cubicBezTo>
                <a:lnTo>
                  <a:pt x="8248007" y="10186914"/>
                </a:lnTo>
                <a:cubicBezTo>
                  <a:pt x="8254932" y="10169779"/>
                  <a:pt x="8261858" y="10153009"/>
                  <a:pt x="8268785" y="10136239"/>
                </a:cubicBezTo>
                <a:cubicBezTo>
                  <a:pt x="8262223" y="10130040"/>
                  <a:pt x="8255661" y="10124572"/>
                  <a:pt x="8248737" y="10118375"/>
                </a:cubicBezTo>
                <a:close/>
                <a:moveTo>
                  <a:pt x="8281906" y="10031972"/>
                </a:moveTo>
                <a:cubicBezTo>
                  <a:pt x="8275346" y="10049107"/>
                  <a:pt x="8269149" y="10065512"/>
                  <a:pt x="8262587" y="10082282"/>
                </a:cubicBezTo>
                <a:cubicBezTo>
                  <a:pt x="8269513" y="10088481"/>
                  <a:pt x="8276439" y="10094677"/>
                  <a:pt x="8283366" y="10100876"/>
                </a:cubicBezTo>
                <a:lnTo>
                  <a:pt x="8283366" y="10100510"/>
                </a:lnTo>
                <a:cubicBezTo>
                  <a:pt x="8290656" y="10083741"/>
                  <a:pt x="8297582" y="10066606"/>
                  <a:pt x="8304508" y="10049835"/>
                </a:cubicBezTo>
                <a:cubicBezTo>
                  <a:pt x="8296852" y="10044002"/>
                  <a:pt x="8289562" y="10038170"/>
                  <a:pt x="8281906" y="10031972"/>
                </a:cubicBezTo>
                <a:close/>
                <a:moveTo>
                  <a:pt x="8201348" y="10075356"/>
                </a:moveTo>
                <a:cubicBezTo>
                  <a:pt x="8195881" y="10091031"/>
                  <a:pt x="8190048" y="10106709"/>
                  <a:pt x="8184580" y="10122386"/>
                </a:cubicBezTo>
                <a:cubicBezTo>
                  <a:pt x="8190777" y="10128947"/>
                  <a:pt x="8196609" y="10135146"/>
                  <a:pt x="8202806" y="10141343"/>
                </a:cubicBezTo>
                <a:cubicBezTo>
                  <a:pt x="8209002" y="10125301"/>
                  <a:pt x="8215200" y="10109625"/>
                  <a:pt x="8221398" y="10093949"/>
                </a:cubicBezTo>
                <a:cubicBezTo>
                  <a:pt x="8214835" y="10087751"/>
                  <a:pt x="8207909" y="10081553"/>
                  <a:pt x="8201348" y="10075356"/>
                </a:cubicBezTo>
                <a:close/>
                <a:moveTo>
                  <a:pt x="8314349" y="9945568"/>
                </a:moveTo>
                <a:cubicBezTo>
                  <a:pt x="8308152" y="9962338"/>
                  <a:pt x="8301592" y="9979838"/>
                  <a:pt x="8295395" y="9996608"/>
                </a:cubicBezTo>
                <a:cubicBezTo>
                  <a:pt x="8303050" y="10002806"/>
                  <a:pt x="8310705" y="10009003"/>
                  <a:pt x="8318724" y="10015202"/>
                </a:cubicBezTo>
                <a:lnTo>
                  <a:pt x="8319089" y="10015202"/>
                </a:lnTo>
                <a:cubicBezTo>
                  <a:pt x="8326014" y="9998432"/>
                  <a:pt x="8333304" y="9981297"/>
                  <a:pt x="8340230" y="9964162"/>
                </a:cubicBezTo>
                <a:cubicBezTo>
                  <a:pt x="8331482" y="9957963"/>
                  <a:pt x="8323098" y="9951767"/>
                  <a:pt x="8314349" y="9945568"/>
                </a:cubicBezTo>
                <a:close/>
                <a:moveTo>
                  <a:pt x="8230875" y="9990046"/>
                </a:moveTo>
                <a:cubicBezTo>
                  <a:pt x="8225407" y="10006088"/>
                  <a:pt x="8219939" y="10022128"/>
                  <a:pt x="8214472" y="10037805"/>
                </a:cubicBezTo>
                <a:lnTo>
                  <a:pt x="8214835" y="10037805"/>
                </a:lnTo>
                <a:cubicBezTo>
                  <a:pt x="8221762" y="10044366"/>
                  <a:pt x="8228687" y="10050565"/>
                  <a:pt x="8235613" y="10057126"/>
                </a:cubicBezTo>
                <a:cubicBezTo>
                  <a:pt x="8241811" y="10040721"/>
                  <a:pt x="8247642" y="10025045"/>
                  <a:pt x="8253839" y="10009003"/>
                </a:cubicBezTo>
                <a:cubicBezTo>
                  <a:pt x="8246184" y="10002806"/>
                  <a:pt x="8238529" y="9996244"/>
                  <a:pt x="8230875" y="9990046"/>
                </a:cubicBezTo>
                <a:close/>
                <a:moveTo>
                  <a:pt x="8154325" y="10031972"/>
                </a:moveTo>
                <a:cubicBezTo>
                  <a:pt x="8149950" y="10046919"/>
                  <a:pt x="8145212" y="10061501"/>
                  <a:pt x="8140473" y="10076084"/>
                </a:cubicBezTo>
                <a:cubicBezTo>
                  <a:pt x="8145941" y="10081553"/>
                  <a:pt x="8151045" y="10087386"/>
                  <a:pt x="8156511" y="10092854"/>
                </a:cubicBezTo>
                <a:cubicBezTo>
                  <a:pt x="8161616" y="10077907"/>
                  <a:pt x="8167083" y="10063325"/>
                  <a:pt x="8172187" y="10048377"/>
                </a:cubicBezTo>
                <a:cubicBezTo>
                  <a:pt x="8165989" y="10042909"/>
                  <a:pt x="8160158" y="10037440"/>
                  <a:pt x="8154325" y="10031972"/>
                </a:cubicBezTo>
                <a:close/>
                <a:moveTo>
                  <a:pt x="8346063" y="9858800"/>
                </a:moveTo>
                <a:cubicBezTo>
                  <a:pt x="8339867" y="9875935"/>
                  <a:pt x="8333304" y="9892705"/>
                  <a:pt x="8327109" y="9909840"/>
                </a:cubicBezTo>
                <a:cubicBezTo>
                  <a:pt x="8336222" y="9916404"/>
                  <a:pt x="8344970" y="9922600"/>
                  <a:pt x="8354083" y="9929163"/>
                </a:cubicBezTo>
                <a:lnTo>
                  <a:pt x="8354083" y="9929527"/>
                </a:lnTo>
                <a:cubicBezTo>
                  <a:pt x="8361008" y="9912028"/>
                  <a:pt x="8367569" y="9894893"/>
                  <a:pt x="8374495" y="9877394"/>
                </a:cubicBezTo>
                <a:cubicBezTo>
                  <a:pt x="8365018" y="9871195"/>
                  <a:pt x="8355541" y="9864999"/>
                  <a:pt x="8346063" y="9858800"/>
                </a:cubicBezTo>
                <a:close/>
                <a:moveTo>
                  <a:pt x="8259672" y="9905102"/>
                </a:moveTo>
                <a:lnTo>
                  <a:pt x="8243365" y="9952940"/>
                </a:lnTo>
                <a:lnTo>
                  <a:pt x="8243268" y="9952860"/>
                </a:lnTo>
                <a:lnTo>
                  <a:pt x="8243268" y="9953224"/>
                </a:lnTo>
                <a:lnTo>
                  <a:pt x="8243365" y="9952940"/>
                </a:lnTo>
                <a:lnTo>
                  <a:pt x="8267326" y="9972911"/>
                </a:lnTo>
                <a:cubicBezTo>
                  <a:pt x="8273523" y="9956870"/>
                  <a:pt x="8279356" y="9940464"/>
                  <a:pt x="8285552" y="9924424"/>
                </a:cubicBezTo>
                <a:cubicBezTo>
                  <a:pt x="8276804" y="9918225"/>
                  <a:pt x="8268420" y="9911664"/>
                  <a:pt x="8259672" y="9905102"/>
                </a:cubicBezTo>
                <a:close/>
                <a:moveTo>
                  <a:pt x="8180207" y="9948484"/>
                </a:moveTo>
                <a:cubicBezTo>
                  <a:pt x="8175467" y="9963432"/>
                  <a:pt x="8171094" y="9978379"/>
                  <a:pt x="8166354" y="9993327"/>
                </a:cubicBezTo>
                <a:lnTo>
                  <a:pt x="8165989" y="9993327"/>
                </a:lnTo>
                <a:cubicBezTo>
                  <a:pt x="8172551" y="9999160"/>
                  <a:pt x="8178748" y="10005358"/>
                  <a:pt x="8184945" y="10011191"/>
                </a:cubicBezTo>
                <a:cubicBezTo>
                  <a:pt x="8190413" y="9996244"/>
                  <a:pt x="8195516" y="9980932"/>
                  <a:pt x="8200619" y="9965619"/>
                </a:cubicBezTo>
                <a:cubicBezTo>
                  <a:pt x="8193693" y="9959787"/>
                  <a:pt x="8187133" y="9954318"/>
                  <a:pt x="8180207" y="9948484"/>
                </a:cubicBezTo>
                <a:close/>
                <a:moveTo>
                  <a:pt x="8378140" y="9772032"/>
                </a:moveTo>
                <a:cubicBezTo>
                  <a:pt x="8371944" y="9789167"/>
                  <a:pt x="8365747" y="9806302"/>
                  <a:pt x="8359550" y="9823437"/>
                </a:cubicBezTo>
                <a:cubicBezTo>
                  <a:pt x="8369027" y="9830000"/>
                  <a:pt x="8378869" y="9836197"/>
                  <a:pt x="8388348" y="9842394"/>
                </a:cubicBezTo>
                <a:cubicBezTo>
                  <a:pt x="8395273" y="9824895"/>
                  <a:pt x="8401834" y="9807760"/>
                  <a:pt x="8408760" y="9790261"/>
                </a:cubicBezTo>
                <a:cubicBezTo>
                  <a:pt x="8398554" y="9784428"/>
                  <a:pt x="8388348" y="9778231"/>
                  <a:pt x="8378140" y="9772032"/>
                </a:cubicBezTo>
                <a:close/>
                <a:moveTo>
                  <a:pt x="8108031" y="9987858"/>
                </a:moveTo>
                <a:cubicBezTo>
                  <a:pt x="8104385" y="10001711"/>
                  <a:pt x="8100377" y="10015567"/>
                  <a:pt x="8096730" y="10029055"/>
                </a:cubicBezTo>
                <a:cubicBezTo>
                  <a:pt x="8101834" y="10034523"/>
                  <a:pt x="8106573" y="10039627"/>
                  <a:pt x="8111676" y="10045097"/>
                </a:cubicBezTo>
                <a:cubicBezTo>
                  <a:pt x="8116051" y="10031242"/>
                  <a:pt x="8120424" y="10017389"/>
                  <a:pt x="8124799" y="10003535"/>
                </a:cubicBezTo>
                <a:cubicBezTo>
                  <a:pt x="8119331" y="9998432"/>
                  <a:pt x="8113863" y="9992962"/>
                  <a:pt x="8108396" y="9987858"/>
                </a:cubicBezTo>
                <a:close/>
                <a:moveTo>
                  <a:pt x="8288469" y="9820156"/>
                </a:moveTo>
                <a:cubicBezTo>
                  <a:pt x="8283366" y="9836562"/>
                  <a:pt x="8277898" y="9852967"/>
                  <a:pt x="8272430" y="9869009"/>
                </a:cubicBezTo>
                <a:lnTo>
                  <a:pt x="8272065" y="9869009"/>
                </a:lnTo>
                <a:cubicBezTo>
                  <a:pt x="8281178" y="9875570"/>
                  <a:pt x="8290291" y="9882497"/>
                  <a:pt x="8299039" y="9889060"/>
                </a:cubicBezTo>
                <a:cubicBezTo>
                  <a:pt x="8305237" y="9872289"/>
                  <a:pt x="8311069" y="9855885"/>
                  <a:pt x="8317265" y="9839478"/>
                </a:cubicBezTo>
                <a:cubicBezTo>
                  <a:pt x="8307788" y="9833281"/>
                  <a:pt x="8297945" y="9826718"/>
                  <a:pt x="8288469" y="9820156"/>
                </a:cubicBezTo>
                <a:close/>
                <a:moveTo>
                  <a:pt x="8408760" y="9685265"/>
                </a:moveTo>
                <a:cubicBezTo>
                  <a:pt x="8402928" y="9702764"/>
                  <a:pt x="8396731" y="9719899"/>
                  <a:pt x="8390535" y="9737034"/>
                </a:cubicBezTo>
                <a:cubicBezTo>
                  <a:pt x="8401106" y="9743232"/>
                  <a:pt x="8411676" y="9749794"/>
                  <a:pt x="8422247" y="9755991"/>
                </a:cubicBezTo>
                <a:lnTo>
                  <a:pt x="8422247" y="9755627"/>
                </a:lnTo>
                <a:cubicBezTo>
                  <a:pt x="8429173" y="9738127"/>
                  <a:pt x="8436099" y="9720993"/>
                  <a:pt x="8442661" y="9703493"/>
                </a:cubicBezTo>
                <a:cubicBezTo>
                  <a:pt x="8431360" y="9697661"/>
                  <a:pt x="8420060" y="9691462"/>
                  <a:pt x="8408760" y="9685265"/>
                </a:cubicBezTo>
                <a:close/>
                <a:moveTo>
                  <a:pt x="8206087" y="9864634"/>
                </a:moveTo>
                <a:lnTo>
                  <a:pt x="8206383" y="9864856"/>
                </a:lnTo>
                <a:lnTo>
                  <a:pt x="8192235" y="9910570"/>
                </a:lnTo>
                <a:cubicBezTo>
                  <a:pt x="8199526" y="9916767"/>
                  <a:pt x="8206452" y="9922600"/>
                  <a:pt x="8213742" y="9928433"/>
                </a:cubicBezTo>
                <a:cubicBezTo>
                  <a:pt x="8218845" y="9913121"/>
                  <a:pt x="8224313" y="9897809"/>
                  <a:pt x="8229415" y="9882134"/>
                </a:cubicBezTo>
                <a:lnTo>
                  <a:pt x="8206383" y="9864856"/>
                </a:lnTo>
                <a:lnTo>
                  <a:pt x="8206452" y="9864634"/>
                </a:lnTo>
                <a:close/>
                <a:moveTo>
                  <a:pt x="8130996" y="9906195"/>
                </a:moveTo>
                <a:cubicBezTo>
                  <a:pt x="8126986" y="9920049"/>
                  <a:pt x="8123341" y="9934267"/>
                  <a:pt x="8119331" y="9948121"/>
                </a:cubicBezTo>
                <a:cubicBezTo>
                  <a:pt x="8125164" y="9953589"/>
                  <a:pt x="8130996" y="9959423"/>
                  <a:pt x="8136828" y="9964891"/>
                </a:cubicBezTo>
                <a:cubicBezTo>
                  <a:pt x="8141202" y="9950673"/>
                  <a:pt x="8145577" y="9936819"/>
                  <a:pt x="8149950" y="9922600"/>
                </a:cubicBezTo>
                <a:cubicBezTo>
                  <a:pt x="8143755" y="9917132"/>
                  <a:pt x="8137192" y="9911664"/>
                  <a:pt x="8130996" y="9906195"/>
                </a:cubicBezTo>
                <a:close/>
                <a:moveTo>
                  <a:pt x="8316536" y="9734846"/>
                </a:moveTo>
                <a:lnTo>
                  <a:pt x="8300596" y="9783766"/>
                </a:lnTo>
                <a:lnTo>
                  <a:pt x="8300498" y="9783699"/>
                </a:lnTo>
                <a:lnTo>
                  <a:pt x="8300498" y="9784064"/>
                </a:lnTo>
                <a:lnTo>
                  <a:pt x="8300596" y="9783766"/>
                </a:lnTo>
                <a:lnTo>
                  <a:pt x="8330389" y="9804115"/>
                </a:lnTo>
                <a:cubicBezTo>
                  <a:pt x="8336222" y="9787710"/>
                  <a:pt x="8342782" y="9770575"/>
                  <a:pt x="8348615" y="9754169"/>
                </a:cubicBezTo>
                <a:cubicBezTo>
                  <a:pt x="8338043" y="9747971"/>
                  <a:pt x="8327109" y="9741409"/>
                  <a:pt x="8316536" y="9734846"/>
                </a:cubicBezTo>
                <a:close/>
                <a:moveTo>
                  <a:pt x="8063195" y="9944474"/>
                </a:moveTo>
                <a:cubicBezTo>
                  <a:pt x="8060279" y="9957235"/>
                  <a:pt x="8056998" y="9969995"/>
                  <a:pt x="8054082" y="9982390"/>
                </a:cubicBezTo>
                <a:cubicBezTo>
                  <a:pt x="8058820" y="9987493"/>
                  <a:pt x="8063195" y="9992598"/>
                  <a:pt x="8067933" y="9997702"/>
                </a:cubicBezTo>
                <a:lnTo>
                  <a:pt x="8067933" y="9997337"/>
                </a:lnTo>
                <a:cubicBezTo>
                  <a:pt x="8071579" y="9984578"/>
                  <a:pt x="8074860" y="9971818"/>
                  <a:pt x="8078504" y="9959058"/>
                </a:cubicBezTo>
                <a:cubicBezTo>
                  <a:pt x="8073401" y="9954318"/>
                  <a:pt x="8068298" y="9949578"/>
                  <a:pt x="8063195" y="9944474"/>
                </a:cubicBezTo>
                <a:close/>
                <a:moveTo>
                  <a:pt x="8437558" y="9603601"/>
                </a:moveTo>
                <a:cubicBezTo>
                  <a:pt x="8432090" y="9619278"/>
                  <a:pt x="8426258" y="9634955"/>
                  <a:pt x="8420789" y="9650631"/>
                </a:cubicBezTo>
                <a:cubicBezTo>
                  <a:pt x="8432454" y="9656828"/>
                  <a:pt x="8444119" y="9663391"/>
                  <a:pt x="8455784" y="9669588"/>
                </a:cubicBezTo>
                <a:lnTo>
                  <a:pt x="8455784" y="9669224"/>
                </a:lnTo>
                <a:cubicBezTo>
                  <a:pt x="8461980" y="9653548"/>
                  <a:pt x="8468543" y="9637506"/>
                  <a:pt x="8474373" y="9621829"/>
                </a:cubicBezTo>
                <a:cubicBezTo>
                  <a:pt x="8461980" y="9615997"/>
                  <a:pt x="8449951" y="9609799"/>
                  <a:pt x="8437558" y="9603601"/>
                </a:cubicBezTo>
                <a:close/>
                <a:moveTo>
                  <a:pt x="8230875" y="9780783"/>
                </a:moveTo>
                <a:cubicBezTo>
                  <a:pt x="8226500" y="9796459"/>
                  <a:pt x="8221762" y="9812135"/>
                  <a:pt x="8217022" y="9827448"/>
                </a:cubicBezTo>
                <a:lnTo>
                  <a:pt x="8216658" y="9827448"/>
                </a:lnTo>
                <a:cubicBezTo>
                  <a:pt x="8224678" y="9833644"/>
                  <a:pt x="8233061" y="9839478"/>
                  <a:pt x="8241081" y="9845676"/>
                </a:cubicBezTo>
                <a:cubicBezTo>
                  <a:pt x="8246548" y="9830000"/>
                  <a:pt x="8251652" y="9814323"/>
                  <a:pt x="8256755" y="9798646"/>
                </a:cubicBezTo>
                <a:cubicBezTo>
                  <a:pt x="8248372" y="9792449"/>
                  <a:pt x="8239624" y="9786617"/>
                  <a:pt x="8230875" y="9780783"/>
                </a:cubicBezTo>
                <a:close/>
                <a:moveTo>
                  <a:pt x="8153231" y="9824167"/>
                </a:moveTo>
                <a:cubicBezTo>
                  <a:pt x="8149221" y="9838385"/>
                  <a:pt x="8145577" y="9852967"/>
                  <a:pt x="8141567" y="9867186"/>
                </a:cubicBezTo>
                <a:cubicBezTo>
                  <a:pt x="8148493" y="9873020"/>
                  <a:pt x="8155054" y="9878853"/>
                  <a:pt x="8161981" y="9884684"/>
                </a:cubicBezTo>
                <a:cubicBezTo>
                  <a:pt x="8166354" y="9870467"/>
                  <a:pt x="8170729" y="9855885"/>
                  <a:pt x="8175102" y="9841302"/>
                </a:cubicBezTo>
                <a:cubicBezTo>
                  <a:pt x="8167812" y="9835832"/>
                  <a:pt x="8160522" y="9830000"/>
                  <a:pt x="8153231" y="9824167"/>
                </a:cubicBezTo>
                <a:close/>
                <a:moveTo>
                  <a:pt x="8344240" y="9650266"/>
                </a:moveTo>
                <a:cubicBezTo>
                  <a:pt x="8338772" y="9666673"/>
                  <a:pt x="8333669" y="9683077"/>
                  <a:pt x="8328202" y="9699483"/>
                </a:cubicBezTo>
                <a:lnTo>
                  <a:pt x="8328566" y="9699483"/>
                </a:lnTo>
                <a:cubicBezTo>
                  <a:pt x="8339502" y="9706046"/>
                  <a:pt x="8350437" y="9712972"/>
                  <a:pt x="8361373" y="9719534"/>
                </a:cubicBezTo>
                <a:cubicBezTo>
                  <a:pt x="8367569" y="9702400"/>
                  <a:pt x="8373402" y="9685994"/>
                  <a:pt x="8379234" y="9669224"/>
                </a:cubicBezTo>
                <a:cubicBezTo>
                  <a:pt x="8367569" y="9663027"/>
                  <a:pt x="8355905" y="9656828"/>
                  <a:pt x="8344240" y="9650266"/>
                </a:cubicBezTo>
                <a:close/>
                <a:moveTo>
                  <a:pt x="8082151" y="9864269"/>
                </a:moveTo>
                <a:cubicBezTo>
                  <a:pt x="8079233" y="9877394"/>
                  <a:pt x="8075953" y="9890155"/>
                  <a:pt x="8073038" y="9903278"/>
                </a:cubicBezTo>
                <a:cubicBezTo>
                  <a:pt x="8078504" y="9908747"/>
                  <a:pt x="8083972" y="9914216"/>
                  <a:pt x="8089440" y="9919684"/>
                </a:cubicBezTo>
                <a:cubicBezTo>
                  <a:pt x="8093085" y="9906195"/>
                  <a:pt x="8096730" y="9893435"/>
                  <a:pt x="8100377" y="9879946"/>
                </a:cubicBezTo>
                <a:cubicBezTo>
                  <a:pt x="8094179" y="9874842"/>
                  <a:pt x="8088346" y="9869738"/>
                  <a:pt x="8082151" y="9864269"/>
                </a:cubicBezTo>
                <a:close/>
                <a:moveTo>
                  <a:pt x="8467083" y="9517198"/>
                </a:moveTo>
                <a:cubicBezTo>
                  <a:pt x="8461252" y="9534698"/>
                  <a:pt x="8455419" y="9551833"/>
                  <a:pt x="8449586" y="9568968"/>
                </a:cubicBezTo>
                <a:cubicBezTo>
                  <a:pt x="8462345" y="9575164"/>
                  <a:pt x="8474738" y="9581363"/>
                  <a:pt x="8487132" y="9587560"/>
                </a:cubicBezTo>
                <a:cubicBezTo>
                  <a:pt x="8493692" y="9570061"/>
                  <a:pt x="8499890" y="9552561"/>
                  <a:pt x="8506452" y="9535062"/>
                </a:cubicBezTo>
                <a:cubicBezTo>
                  <a:pt x="8493329" y="9529229"/>
                  <a:pt x="8480206" y="9523031"/>
                  <a:pt x="8467083" y="9517198"/>
                </a:cubicBezTo>
                <a:close/>
                <a:moveTo>
                  <a:pt x="8256026" y="9697296"/>
                </a:moveTo>
                <a:cubicBezTo>
                  <a:pt x="8251287" y="9712972"/>
                  <a:pt x="8246913" y="9728649"/>
                  <a:pt x="8242174" y="9744326"/>
                </a:cubicBezTo>
                <a:cubicBezTo>
                  <a:pt x="8251287" y="9750523"/>
                  <a:pt x="8260037" y="9756356"/>
                  <a:pt x="8269149" y="9762555"/>
                </a:cubicBezTo>
                <a:cubicBezTo>
                  <a:pt x="8274253" y="9746877"/>
                  <a:pt x="8279720" y="9731201"/>
                  <a:pt x="8284824" y="9715160"/>
                </a:cubicBezTo>
                <a:cubicBezTo>
                  <a:pt x="8274981" y="9709327"/>
                  <a:pt x="8265505" y="9703129"/>
                  <a:pt x="8256026" y="9697296"/>
                </a:cubicBezTo>
                <a:close/>
                <a:moveTo>
                  <a:pt x="8017629" y="9899269"/>
                </a:moveTo>
                <a:cubicBezTo>
                  <a:pt x="8015442" y="9910570"/>
                  <a:pt x="8012892" y="9922235"/>
                  <a:pt x="8010704" y="9933538"/>
                </a:cubicBezTo>
                <a:cubicBezTo>
                  <a:pt x="8015442" y="9938642"/>
                  <a:pt x="8019817" y="9943746"/>
                  <a:pt x="8024555" y="9948849"/>
                </a:cubicBezTo>
                <a:cubicBezTo>
                  <a:pt x="8027473" y="9937548"/>
                  <a:pt x="8030024" y="9925881"/>
                  <a:pt x="8032940" y="9914216"/>
                </a:cubicBezTo>
                <a:cubicBezTo>
                  <a:pt x="8027836" y="9909476"/>
                  <a:pt x="8022733" y="9904372"/>
                  <a:pt x="8017629" y="9899269"/>
                </a:cubicBezTo>
                <a:close/>
                <a:moveTo>
                  <a:pt x="8369756" y="9569696"/>
                </a:moveTo>
                <a:cubicBezTo>
                  <a:pt x="8365018" y="9584644"/>
                  <a:pt x="8360279" y="9599591"/>
                  <a:pt x="8355541" y="9614540"/>
                </a:cubicBezTo>
                <a:lnTo>
                  <a:pt x="8355176" y="9614903"/>
                </a:lnTo>
                <a:cubicBezTo>
                  <a:pt x="8367205" y="9621465"/>
                  <a:pt x="8379234" y="9628028"/>
                  <a:pt x="8391263" y="9634590"/>
                </a:cubicBezTo>
                <a:cubicBezTo>
                  <a:pt x="8396731" y="9619278"/>
                  <a:pt x="8402563" y="9603601"/>
                  <a:pt x="8407667" y="9588654"/>
                </a:cubicBezTo>
                <a:cubicBezTo>
                  <a:pt x="8395273" y="9582457"/>
                  <a:pt x="8382515" y="9576259"/>
                  <a:pt x="8369756" y="9569696"/>
                </a:cubicBezTo>
                <a:close/>
                <a:moveTo>
                  <a:pt x="8175102" y="9742138"/>
                </a:moveTo>
                <a:cubicBezTo>
                  <a:pt x="8171094" y="9756722"/>
                  <a:pt x="8167447" y="9771304"/>
                  <a:pt x="8163438" y="9785886"/>
                </a:cubicBezTo>
                <a:cubicBezTo>
                  <a:pt x="8171094" y="9791720"/>
                  <a:pt x="8178748" y="9797918"/>
                  <a:pt x="8186403" y="9803751"/>
                </a:cubicBezTo>
                <a:cubicBezTo>
                  <a:pt x="8190777" y="9788804"/>
                  <a:pt x="8195152" y="9774220"/>
                  <a:pt x="8199526" y="9759273"/>
                </a:cubicBezTo>
                <a:cubicBezTo>
                  <a:pt x="8191506" y="9753804"/>
                  <a:pt x="8183122" y="9747971"/>
                  <a:pt x="8175102" y="9742138"/>
                </a:cubicBezTo>
                <a:close/>
                <a:moveTo>
                  <a:pt x="8101105" y="9783334"/>
                </a:moveTo>
                <a:cubicBezTo>
                  <a:pt x="8097825" y="9796824"/>
                  <a:pt x="8094909" y="9810313"/>
                  <a:pt x="8091627" y="9823802"/>
                </a:cubicBezTo>
                <a:cubicBezTo>
                  <a:pt x="8098190" y="9829636"/>
                  <a:pt x="8104385" y="9835104"/>
                  <a:pt x="8110947" y="9840572"/>
                </a:cubicBezTo>
                <a:cubicBezTo>
                  <a:pt x="8114592" y="9827083"/>
                  <a:pt x="8118238" y="9813229"/>
                  <a:pt x="8121883" y="9799741"/>
                </a:cubicBezTo>
                <a:cubicBezTo>
                  <a:pt x="8114956" y="9794272"/>
                  <a:pt x="8108031" y="9788804"/>
                  <a:pt x="8101105" y="9783334"/>
                </a:cubicBezTo>
                <a:close/>
                <a:moveTo>
                  <a:pt x="8496610" y="9431160"/>
                </a:moveTo>
                <a:cubicBezTo>
                  <a:pt x="8490777" y="9448294"/>
                  <a:pt x="8484944" y="9465429"/>
                  <a:pt x="8479113" y="9482564"/>
                </a:cubicBezTo>
                <a:cubicBezTo>
                  <a:pt x="8492599" y="9488761"/>
                  <a:pt x="8505723" y="9494960"/>
                  <a:pt x="8519210" y="9500792"/>
                </a:cubicBezTo>
                <a:cubicBezTo>
                  <a:pt x="8525771" y="9483293"/>
                  <a:pt x="8531969" y="9465794"/>
                  <a:pt x="8538530" y="9448294"/>
                </a:cubicBezTo>
                <a:cubicBezTo>
                  <a:pt x="8524314" y="9442826"/>
                  <a:pt x="8510461" y="9436992"/>
                  <a:pt x="8496610" y="9431160"/>
                </a:cubicBezTo>
                <a:close/>
                <a:moveTo>
                  <a:pt x="8280084" y="9613445"/>
                </a:moveTo>
                <a:lnTo>
                  <a:pt x="8266686" y="9660529"/>
                </a:lnTo>
                <a:lnTo>
                  <a:pt x="8266598" y="9660474"/>
                </a:lnTo>
                <a:lnTo>
                  <a:pt x="8266598" y="9660839"/>
                </a:lnTo>
                <a:lnTo>
                  <a:pt x="8266686" y="9660529"/>
                </a:lnTo>
                <a:lnTo>
                  <a:pt x="8296488" y="9679068"/>
                </a:lnTo>
                <a:cubicBezTo>
                  <a:pt x="8301592" y="9663391"/>
                  <a:pt x="8306695" y="9647350"/>
                  <a:pt x="8311798" y="9631308"/>
                </a:cubicBezTo>
                <a:cubicBezTo>
                  <a:pt x="8301227" y="9625476"/>
                  <a:pt x="8290656" y="9619278"/>
                  <a:pt x="8280084" y="9613445"/>
                </a:cubicBezTo>
                <a:close/>
                <a:moveTo>
                  <a:pt x="8033304" y="9820521"/>
                </a:moveTo>
                <a:cubicBezTo>
                  <a:pt x="8031118" y="9832551"/>
                  <a:pt x="8028566" y="9844583"/>
                  <a:pt x="8026378" y="9856613"/>
                </a:cubicBezTo>
                <a:cubicBezTo>
                  <a:pt x="8031846" y="9862081"/>
                  <a:pt x="8037314" y="9867549"/>
                  <a:pt x="8042781" y="9873020"/>
                </a:cubicBezTo>
                <a:cubicBezTo>
                  <a:pt x="8045699" y="9860988"/>
                  <a:pt x="8048250" y="9848593"/>
                  <a:pt x="8051166" y="9836562"/>
                </a:cubicBezTo>
                <a:cubicBezTo>
                  <a:pt x="8045334" y="9831458"/>
                  <a:pt x="8039137" y="9825990"/>
                  <a:pt x="8033304" y="9820521"/>
                </a:cubicBezTo>
                <a:close/>
                <a:moveTo>
                  <a:pt x="8396366" y="9485115"/>
                </a:moveTo>
                <a:cubicBezTo>
                  <a:pt x="8391263" y="9501522"/>
                  <a:pt x="8385795" y="9517927"/>
                  <a:pt x="8380693" y="9534698"/>
                </a:cubicBezTo>
                <a:cubicBezTo>
                  <a:pt x="8393815" y="9541259"/>
                  <a:pt x="8406574" y="9547457"/>
                  <a:pt x="8419695" y="9554020"/>
                </a:cubicBezTo>
                <a:lnTo>
                  <a:pt x="8437084" y="9503660"/>
                </a:lnTo>
                <a:lnTo>
                  <a:pt x="8437193" y="9503710"/>
                </a:lnTo>
                <a:lnTo>
                  <a:pt x="8437193" y="9503345"/>
                </a:lnTo>
                <a:lnTo>
                  <a:pt x="8437084" y="9503660"/>
                </a:lnTo>
                <a:close/>
                <a:moveTo>
                  <a:pt x="8196246" y="9660110"/>
                </a:moveTo>
                <a:cubicBezTo>
                  <a:pt x="8192600" y="9675057"/>
                  <a:pt x="8188955" y="9690004"/>
                  <a:pt x="8184945" y="9704587"/>
                </a:cubicBezTo>
                <a:cubicBezTo>
                  <a:pt x="8193693" y="9710420"/>
                  <a:pt x="8202076" y="9716983"/>
                  <a:pt x="8210826" y="9722817"/>
                </a:cubicBezTo>
                <a:cubicBezTo>
                  <a:pt x="8215200" y="9707869"/>
                  <a:pt x="8219574" y="9692557"/>
                  <a:pt x="8223948" y="9677609"/>
                </a:cubicBezTo>
                <a:cubicBezTo>
                  <a:pt x="8214835" y="9671776"/>
                  <a:pt x="8205359" y="9665942"/>
                  <a:pt x="8196246" y="9660110"/>
                </a:cubicBezTo>
                <a:close/>
                <a:moveTo>
                  <a:pt x="7973522" y="9855520"/>
                </a:moveTo>
                <a:cubicBezTo>
                  <a:pt x="7972064" y="9865727"/>
                  <a:pt x="7970607" y="9876300"/>
                  <a:pt x="7968784" y="9886508"/>
                </a:cubicBezTo>
                <a:cubicBezTo>
                  <a:pt x="7972794" y="9890883"/>
                  <a:pt x="7976440" y="9895623"/>
                  <a:pt x="7980449" y="9899997"/>
                </a:cubicBezTo>
                <a:cubicBezTo>
                  <a:pt x="7982270" y="9889424"/>
                  <a:pt x="7984459" y="9879216"/>
                  <a:pt x="7986646" y="9868645"/>
                </a:cubicBezTo>
                <a:cubicBezTo>
                  <a:pt x="7982270" y="9864269"/>
                  <a:pt x="7977897" y="9859895"/>
                  <a:pt x="7973522" y="9855520"/>
                </a:cubicBezTo>
                <a:close/>
                <a:moveTo>
                  <a:pt x="8119331" y="9702764"/>
                </a:moveTo>
                <a:lnTo>
                  <a:pt x="8119645" y="9702986"/>
                </a:lnTo>
                <a:lnTo>
                  <a:pt x="8110218" y="9744326"/>
                </a:lnTo>
                <a:cubicBezTo>
                  <a:pt x="8117509" y="9750159"/>
                  <a:pt x="8124799" y="9755627"/>
                  <a:pt x="8132089" y="9761461"/>
                </a:cubicBezTo>
                <a:cubicBezTo>
                  <a:pt x="8135735" y="9747242"/>
                  <a:pt x="8139380" y="9733388"/>
                  <a:pt x="8143025" y="9719534"/>
                </a:cubicBezTo>
                <a:lnTo>
                  <a:pt x="8119645" y="9702986"/>
                </a:lnTo>
                <a:lnTo>
                  <a:pt x="8119696" y="9702764"/>
                </a:lnTo>
                <a:close/>
                <a:moveTo>
                  <a:pt x="8302685" y="9535427"/>
                </a:moveTo>
                <a:cubicBezTo>
                  <a:pt x="8298675" y="9549645"/>
                  <a:pt x="8294665" y="9563499"/>
                  <a:pt x="8290656" y="9577717"/>
                </a:cubicBezTo>
                <a:cubicBezTo>
                  <a:pt x="8301592" y="9583914"/>
                  <a:pt x="8312163" y="9590112"/>
                  <a:pt x="8323098" y="9596310"/>
                </a:cubicBezTo>
                <a:cubicBezTo>
                  <a:pt x="8327472" y="9582092"/>
                  <a:pt x="8332211" y="9567510"/>
                  <a:pt x="8336585" y="9553290"/>
                </a:cubicBezTo>
                <a:cubicBezTo>
                  <a:pt x="8325284" y="9547457"/>
                  <a:pt x="8313985" y="9541259"/>
                  <a:pt x="8302685" y="9535427"/>
                </a:cubicBezTo>
                <a:close/>
                <a:moveTo>
                  <a:pt x="8048614" y="9741774"/>
                </a:moveTo>
                <a:cubicBezTo>
                  <a:pt x="8046062" y="9754169"/>
                  <a:pt x="8043874" y="9766564"/>
                  <a:pt x="8041324" y="9778960"/>
                </a:cubicBezTo>
                <a:cubicBezTo>
                  <a:pt x="8047885" y="9784428"/>
                  <a:pt x="8054082" y="9790261"/>
                  <a:pt x="8060643" y="9796095"/>
                </a:cubicBezTo>
                <a:cubicBezTo>
                  <a:pt x="8063560" y="9783699"/>
                  <a:pt x="8066476" y="9771303"/>
                  <a:pt x="8069391" y="9758544"/>
                </a:cubicBezTo>
                <a:cubicBezTo>
                  <a:pt x="8062466" y="9753076"/>
                  <a:pt x="8055540" y="9747242"/>
                  <a:pt x="8048614" y="9741774"/>
                </a:cubicBezTo>
                <a:close/>
                <a:moveTo>
                  <a:pt x="8421883" y="9399442"/>
                </a:moveTo>
                <a:cubicBezTo>
                  <a:pt x="8417145" y="9416212"/>
                  <a:pt x="8412041" y="9432982"/>
                  <a:pt x="8406939" y="9449389"/>
                </a:cubicBezTo>
                <a:cubicBezTo>
                  <a:pt x="8420789" y="9455951"/>
                  <a:pt x="8435006" y="9462512"/>
                  <a:pt x="8448857" y="9468711"/>
                </a:cubicBezTo>
                <a:cubicBezTo>
                  <a:pt x="8454690" y="9451576"/>
                  <a:pt x="8460158" y="9434805"/>
                  <a:pt x="8465990" y="9418035"/>
                </a:cubicBezTo>
                <a:cubicBezTo>
                  <a:pt x="8451410" y="9412202"/>
                  <a:pt x="8436828" y="9406005"/>
                  <a:pt x="8422247" y="9399807"/>
                </a:cubicBezTo>
                <a:close/>
                <a:moveTo>
                  <a:pt x="8217387" y="9577717"/>
                </a:moveTo>
                <a:cubicBezTo>
                  <a:pt x="8213378" y="9592664"/>
                  <a:pt x="8209367" y="9607612"/>
                  <a:pt x="8205722" y="9622559"/>
                </a:cubicBezTo>
                <a:cubicBezTo>
                  <a:pt x="8215565" y="9628757"/>
                  <a:pt x="8225042" y="9634590"/>
                  <a:pt x="8234520" y="9640789"/>
                </a:cubicBezTo>
                <a:cubicBezTo>
                  <a:pt x="8238894" y="9625476"/>
                  <a:pt x="8243268" y="9610164"/>
                  <a:pt x="8247642" y="9594852"/>
                </a:cubicBezTo>
                <a:cubicBezTo>
                  <a:pt x="8237435" y="9589019"/>
                  <a:pt x="8227593" y="9583550"/>
                  <a:pt x="8217387" y="9577717"/>
                </a:cubicBezTo>
                <a:close/>
                <a:moveTo>
                  <a:pt x="7985917" y="9777865"/>
                </a:moveTo>
                <a:cubicBezTo>
                  <a:pt x="7984459" y="9788804"/>
                  <a:pt x="7982635" y="9799741"/>
                  <a:pt x="7980813" y="9810677"/>
                </a:cubicBezTo>
                <a:lnTo>
                  <a:pt x="7980449" y="9810677"/>
                </a:lnTo>
                <a:cubicBezTo>
                  <a:pt x="7985553" y="9815781"/>
                  <a:pt x="7990290" y="9820884"/>
                  <a:pt x="7995030" y="9825625"/>
                </a:cubicBezTo>
                <a:cubicBezTo>
                  <a:pt x="7997216" y="9814323"/>
                  <a:pt x="7999403" y="9803386"/>
                  <a:pt x="8001591" y="9792085"/>
                </a:cubicBezTo>
                <a:cubicBezTo>
                  <a:pt x="7996488" y="9787345"/>
                  <a:pt x="7991383" y="9782606"/>
                  <a:pt x="7985917" y="9777865"/>
                </a:cubicBezTo>
                <a:close/>
                <a:moveTo>
                  <a:pt x="7929780" y="9810313"/>
                </a:moveTo>
                <a:cubicBezTo>
                  <a:pt x="7928686" y="9819427"/>
                  <a:pt x="7927593" y="9828176"/>
                  <a:pt x="7926499" y="9837291"/>
                </a:cubicBezTo>
                <a:cubicBezTo>
                  <a:pt x="7930145" y="9841665"/>
                  <a:pt x="7933790" y="9845676"/>
                  <a:pt x="7937435" y="9850051"/>
                </a:cubicBezTo>
                <a:cubicBezTo>
                  <a:pt x="7938893" y="9840937"/>
                  <a:pt x="7940352" y="9831823"/>
                  <a:pt x="7941810" y="9822708"/>
                </a:cubicBezTo>
                <a:cubicBezTo>
                  <a:pt x="7937799" y="9818698"/>
                  <a:pt x="7933790" y="9814323"/>
                  <a:pt x="7929780" y="9810313"/>
                </a:cubicBezTo>
                <a:close/>
                <a:moveTo>
                  <a:pt x="8137557" y="9621829"/>
                </a:moveTo>
                <a:cubicBezTo>
                  <a:pt x="8134277" y="9636049"/>
                  <a:pt x="8131360" y="9649903"/>
                  <a:pt x="8128079" y="9664120"/>
                </a:cubicBezTo>
                <a:lnTo>
                  <a:pt x="8128444" y="9663755"/>
                </a:lnTo>
                <a:cubicBezTo>
                  <a:pt x="8136828" y="9669953"/>
                  <a:pt x="8144848" y="9675787"/>
                  <a:pt x="8153231" y="9681620"/>
                </a:cubicBezTo>
                <a:cubicBezTo>
                  <a:pt x="8156876" y="9667401"/>
                  <a:pt x="8160522" y="9653183"/>
                  <a:pt x="8164167" y="9638964"/>
                </a:cubicBezTo>
                <a:cubicBezTo>
                  <a:pt x="8155054" y="9633496"/>
                  <a:pt x="8146305" y="9627663"/>
                  <a:pt x="8137557" y="9621829"/>
                </a:cubicBezTo>
                <a:close/>
                <a:moveTo>
                  <a:pt x="8325649" y="9451576"/>
                </a:moveTo>
                <a:lnTo>
                  <a:pt x="8312570" y="9499184"/>
                </a:lnTo>
                <a:lnTo>
                  <a:pt x="8312163" y="9498970"/>
                </a:lnTo>
                <a:lnTo>
                  <a:pt x="8312528" y="9499335"/>
                </a:lnTo>
                <a:lnTo>
                  <a:pt x="8312570" y="9499184"/>
                </a:lnTo>
                <a:lnTo>
                  <a:pt x="8347521" y="9517563"/>
                </a:lnTo>
                <a:cubicBezTo>
                  <a:pt x="8352623" y="9501522"/>
                  <a:pt x="8357728" y="9485481"/>
                  <a:pt x="8362831" y="9469075"/>
                </a:cubicBezTo>
                <a:cubicBezTo>
                  <a:pt x="8350437" y="9463241"/>
                  <a:pt x="8338043" y="9457408"/>
                  <a:pt x="8325649" y="9451576"/>
                </a:cubicBezTo>
                <a:close/>
                <a:moveTo>
                  <a:pt x="8063560" y="9662662"/>
                </a:moveTo>
                <a:cubicBezTo>
                  <a:pt x="8061007" y="9675422"/>
                  <a:pt x="8058820" y="9688182"/>
                  <a:pt x="8056269" y="9700942"/>
                </a:cubicBezTo>
                <a:lnTo>
                  <a:pt x="8056634" y="9700942"/>
                </a:lnTo>
                <a:cubicBezTo>
                  <a:pt x="8063925" y="9706775"/>
                  <a:pt x="8071215" y="9712972"/>
                  <a:pt x="8078504" y="9718806"/>
                </a:cubicBezTo>
                <a:cubicBezTo>
                  <a:pt x="8081421" y="9706046"/>
                  <a:pt x="8084337" y="9692922"/>
                  <a:pt x="8087253" y="9679797"/>
                </a:cubicBezTo>
                <a:cubicBezTo>
                  <a:pt x="8079233" y="9673963"/>
                  <a:pt x="8071579" y="9668495"/>
                  <a:pt x="8063560" y="9662662"/>
                </a:cubicBezTo>
                <a:close/>
                <a:moveTo>
                  <a:pt x="8235978" y="9500792"/>
                </a:moveTo>
                <a:cubicBezTo>
                  <a:pt x="8232698" y="9514282"/>
                  <a:pt x="8229415" y="9527771"/>
                  <a:pt x="8226135" y="9541259"/>
                </a:cubicBezTo>
                <a:cubicBezTo>
                  <a:pt x="8236706" y="9547457"/>
                  <a:pt x="8247277" y="9553290"/>
                  <a:pt x="8257850" y="9559489"/>
                </a:cubicBezTo>
                <a:cubicBezTo>
                  <a:pt x="8261858" y="9545635"/>
                  <a:pt x="8265505" y="9532145"/>
                  <a:pt x="8269513" y="9518292"/>
                </a:cubicBezTo>
                <a:lnTo>
                  <a:pt x="8269149" y="9518292"/>
                </a:lnTo>
                <a:cubicBezTo>
                  <a:pt x="8258213" y="9512459"/>
                  <a:pt x="8246913" y="9506625"/>
                  <a:pt x="8235978" y="9500792"/>
                </a:cubicBezTo>
                <a:close/>
                <a:moveTo>
                  <a:pt x="7997946" y="9700212"/>
                </a:moveTo>
                <a:cubicBezTo>
                  <a:pt x="7996123" y="9711878"/>
                  <a:pt x="7994301" y="9723180"/>
                  <a:pt x="7992478" y="9734846"/>
                </a:cubicBezTo>
                <a:lnTo>
                  <a:pt x="7992843" y="9734846"/>
                </a:lnTo>
                <a:cubicBezTo>
                  <a:pt x="7998674" y="9739951"/>
                  <a:pt x="8004142" y="9745055"/>
                  <a:pt x="8009975" y="9750159"/>
                </a:cubicBezTo>
                <a:cubicBezTo>
                  <a:pt x="8012162" y="9738492"/>
                  <a:pt x="8014349" y="9726827"/>
                  <a:pt x="8016536" y="9715160"/>
                </a:cubicBezTo>
                <a:cubicBezTo>
                  <a:pt x="8010340" y="9710420"/>
                  <a:pt x="8004142" y="9705317"/>
                  <a:pt x="7997946" y="9700212"/>
                </a:cubicBezTo>
                <a:close/>
                <a:moveTo>
                  <a:pt x="7938529" y="9734481"/>
                </a:moveTo>
                <a:cubicBezTo>
                  <a:pt x="7937435" y="9743961"/>
                  <a:pt x="7936342" y="9754169"/>
                  <a:pt x="7935249" y="9763648"/>
                </a:cubicBezTo>
                <a:cubicBezTo>
                  <a:pt x="7939623" y="9768387"/>
                  <a:pt x="7944361" y="9773126"/>
                  <a:pt x="7948736" y="9777865"/>
                </a:cubicBezTo>
                <a:cubicBezTo>
                  <a:pt x="7950194" y="9768023"/>
                  <a:pt x="7952016" y="9758179"/>
                  <a:pt x="7953474" y="9748336"/>
                </a:cubicBezTo>
                <a:cubicBezTo>
                  <a:pt x="7948371" y="9743961"/>
                  <a:pt x="7943632" y="9739222"/>
                  <a:pt x="7938529" y="9734481"/>
                </a:cubicBezTo>
                <a:close/>
                <a:moveTo>
                  <a:pt x="8155054" y="9541259"/>
                </a:moveTo>
                <a:cubicBezTo>
                  <a:pt x="8152138" y="9555478"/>
                  <a:pt x="8148857" y="9569696"/>
                  <a:pt x="8145941" y="9583914"/>
                </a:cubicBezTo>
                <a:cubicBezTo>
                  <a:pt x="8155054" y="9589748"/>
                  <a:pt x="8164531" y="9595945"/>
                  <a:pt x="8173644" y="9601779"/>
                </a:cubicBezTo>
                <a:cubicBezTo>
                  <a:pt x="8177290" y="9587560"/>
                  <a:pt x="8180935" y="9573342"/>
                  <a:pt x="8184580" y="9558760"/>
                </a:cubicBezTo>
                <a:cubicBezTo>
                  <a:pt x="8174737" y="9552926"/>
                  <a:pt x="8164896" y="9547093"/>
                  <a:pt x="8155054" y="9541259"/>
                </a:cubicBezTo>
                <a:close/>
                <a:moveTo>
                  <a:pt x="8348615" y="9368817"/>
                </a:moveTo>
                <a:cubicBezTo>
                  <a:pt x="8344240" y="9384494"/>
                  <a:pt x="8339867" y="9400172"/>
                  <a:pt x="8335492" y="9416212"/>
                </a:cubicBezTo>
                <a:cubicBezTo>
                  <a:pt x="8348250" y="9422410"/>
                  <a:pt x="8361008" y="9428608"/>
                  <a:pt x="8373767" y="9434442"/>
                </a:cubicBezTo>
                <a:lnTo>
                  <a:pt x="8388252" y="9385911"/>
                </a:lnTo>
                <a:lnTo>
                  <a:pt x="8388348" y="9385952"/>
                </a:lnTo>
                <a:lnTo>
                  <a:pt x="8388348" y="9385589"/>
                </a:lnTo>
                <a:lnTo>
                  <a:pt x="8388252" y="9385911"/>
                </a:lnTo>
                <a:close/>
                <a:moveTo>
                  <a:pt x="7887497" y="9766200"/>
                </a:moveTo>
                <a:cubicBezTo>
                  <a:pt x="7886767" y="9773857"/>
                  <a:pt x="7886404" y="9781511"/>
                  <a:pt x="7885674" y="9789167"/>
                </a:cubicBezTo>
                <a:cubicBezTo>
                  <a:pt x="7888590" y="9792813"/>
                  <a:pt x="7891506" y="9796095"/>
                  <a:pt x="7894422" y="9799741"/>
                </a:cubicBezTo>
                <a:cubicBezTo>
                  <a:pt x="7895517" y="9791720"/>
                  <a:pt x="7896245" y="9784428"/>
                  <a:pt x="7897338" y="9776407"/>
                </a:cubicBezTo>
                <a:cubicBezTo>
                  <a:pt x="7894057" y="9773126"/>
                  <a:pt x="7890777" y="9769482"/>
                  <a:pt x="7887497" y="9766200"/>
                </a:cubicBezTo>
                <a:close/>
                <a:moveTo>
                  <a:pt x="8078504" y="9583185"/>
                </a:moveTo>
                <a:cubicBezTo>
                  <a:pt x="8075953" y="9596310"/>
                  <a:pt x="8073766" y="9609434"/>
                  <a:pt x="8071215" y="9622559"/>
                </a:cubicBezTo>
                <a:cubicBezTo>
                  <a:pt x="8079598" y="9628392"/>
                  <a:pt x="8087617" y="9634955"/>
                  <a:pt x="8096002" y="9640789"/>
                </a:cubicBezTo>
                <a:cubicBezTo>
                  <a:pt x="8099283" y="9627299"/>
                  <a:pt x="8102198" y="9613809"/>
                  <a:pt x="8105115" y="9600320"/>
                </a:cubicBezTo>
                <a:cubicBezTo>
                  <a:pt x="8096002" y="9594487"/>
                  <a:pt x="8087253" y="9589019"/>
                  <a:pt x="8078504" y="9583185"/>
                </a:cubicBezTo>
                <a:close/>
                <a:moveTo>
                  <a:pt x="8256392" y="9418764"/>
                </a:moveTo>
                <a:cubicBezTo>
                  <a:pt x="8252745" y="9434077"/>
                  <a:pt x="8248737" y="9449024"/>
                  <a:pt x="8245091" y="9464336"/>
                </a:cubicBezTo>
                <a:cubicBezTo>
                  <a:pt x="8256392" y="9470168"/>
                  <a:pt x="8268056" y="9476366"/>
                  <a:pt x="8279356" y="9482200"/>
                </a:cubicBezTo>
                <a:cubicBezTo>
                  <a:pt x="8283730" y="9466887"/>
                  <a:pt x="8287739" y="9451212"/>
                  <a:pt x="8292114" y="9435899"/>
                </a:cubicBezTo>
                <a:cubicBezTo>
                  <a:pt x="8280084" y="9430431"/>
                  <a:pt x="8268420" y="9424597"/>
                  <a:pt x="8256392" y="9418764"/>
                </a:cubicBezTo>
                <a:close/>
                <a:moveTo>
                  <a:pt x="8009246" y="9622559"/>
                </a:moveTo>
                <a:cubicBezTo>
                  <a:pt x="8007787" y="9634590"/>
                  <a:pt x="8005966" y="9646620"/>
                  <a:pt x="8004142" y="9658652"/>
                </a:cubicBezTo>
                <a:cubicBezTo>
                  <a:pt x="8010704" y="9664120"/>
                  <a:pt x="8017629" y="9669588"/>
                  <a:pt x="8024191" y="9675057"/>
                </a:cubicBezTo>
                <a:cubicBezTo>
                  <a:pt x="8026742" y="9662662"/>
                  <a:pt x="8028930" y="9650631"/>
                  <a:pt x="8031118" y="9638600"/>
                </a:cubicBezTo>
                <a:lnTo>
                  <a:pt x="8030753" y="9638600"/>
                </a:lnTo>
                <a:cubicBezTo>
                  <a:pt x="8023462" y="9633131"/>
                  <a:pt x="8016536" y="9628028"/>
                  <a:pt x="8009246" y="9622559"/>
                </a:cubicBezTo>
                <a:close/>
                <a:moveTo>
                  <a:pt x="8171094" y="9466159"/>
                </a:moveTo>
                <a:cubicBezTo>
                  <a:pt x="8168542" y="9478554"/>
                  <a:pt x="8165624" y="9490949"/>
                  <a:pt x="8163074" y="9503345"/>
                </a:cubicBezTo>
                <a:cubicBezTo>
                  <a:pt x="8173280" y="9509542"/>
                  <a:pt x="8183487" y="9515740"/>
                  <a:pt x="8193693" y="9521573"/>
                </a:cubicBezTo>
                <a:cubicBezTo>
                  <a:pt x="8196974" y="9508813"/>
                  <a:pt x="8199890" y="9496054"/>
                  <a:pt x="8203171" y="9483293"/>
                </a:cubicBezTo>
                <a:cubicBezTo>
                  <a:pt x="8192235" y="9477825"/>
                  <a:pt x="8181664" y="9471991"/>
                  <a:pt x="8171094" y="9466159"/>
                </a:cubicBezTo>
                <a:close/>
                <a:moveTo>
                  <a:pt x="7946912" y="9658287"/>
                </a:moveTo>
                <a:cubicBezTo>
                  <a:pt x="7945819" y="9668495"/>
                  <a:pt x="7944725" y="9679068"/>
                  <a:pt x="7943632" y="9689276"/>
                </a:cubicBezTo>
                <a:cubicBezTo>
                  <a:pt x="7949101" y="9694379"/>
                  <a:pt x="7954932" y="9699848"/>
                  <a:pt x="7960401" y="9704952"/>
                </a:cubicBezTo>
                <a:cubicBezTo>
                  <a:pt x="7962223" y="9694744"/>
                  <a:pt x="7963681" y="9684171"/>
                  <a:pt x="7965139" y="9673599"/>
                </a:cubicBezTo>
                <a:cubicBezTo>
                  <a:pt x="7958942" y="9668495"/>
                  <a:pt x="7952745" y="9663391"/>
                  <a:pt x="7946912" y="9658287"/>
                </a:cubicBezTo>
                <a:close/>
                <a:moveTo>
                  <a:pt x="7892599" y="9691462"/>
                </a:moveTo>
                <a:cubicBezTo>
                  <a:pt x="7891870" y="9700212"/>
                  <a:pt x="7891506" y="9708962"/>
                  <a:pt x="7890777" y="9717346"/>
                </a:cubicBezTo>
                <a:cubicBezTo>
                  <a:pt x="7894787" y="9721357"/>
                  <a:pt x="7898432" y="9725732"/>
                  <a:pt x="7902442" y="9729742"/>
                </a:cubicBezTo>
                <a:cubicBezTo>
                  <a:pt x="7903535" y="9720993"/>
                  <a:pt x="7904265" y="9712243"/>
                  <a:pt x="7905358" y="9703493"/>
                </a:cubicBezTo>
                <a:cubicBezTo>
                  <a:pt x="7900983" y="9699483"/>
                  <a:pt x="7896974" y="9695473"/>
                  <a:pt x="7892599" y="9691462"/>
                </a:cubicBezTo>
                <a:close/>
                <a:moveTo>
                  <a:pt x="8092721" y="9504074"/>
                </a:moveTo>
                <a:lnTo>
                  <a:pt x="8092721" y="9504438"/>
                </a:lnTo>
                <a:cubicBezTo>
                  <a:pt x="8090170" y="9517927"/>
                  <a:pt x="8087982" y="9531052"/>
                  <a:pt x="8085431" y="9544541"/>
                </a:cubicBezTo>
                <a:cubicBezTo>
                  <a:pt x="8094544" y="9550740"/>
                  <a:pt x="8104021" y="9556571"/>
                  <a:pt x="8113134" y="9562769"/>
                </a:cubicBezTo>
                <a:cubicBezTo>
                  <a:pt x="8116051" y="9548915"/>
                  <a:pt x="8118966" y="9535427"/>
                  <a:pt x="8121883" y="9521573"/>
                </a:cubicBezTo>
                <a:cubicBezTo>
                  <a:pt x="8112041" y="9515740"/>
                  <a:pt x="8102563" y="9509906"/>
                  <a:pt x="8092721" y="9504074"/>
                </a:cubicBezTo>
                <a:close/>
                <a:moveTo>
                  <a:pt x="7844847" y="9721357"/>
                </a:moveTo>
                <a:cubicBezTo>
                  <a:pt x="7844482" y="9727191"/>
                  <a:pt x="7844482" y="9733388"/>
                  <a:pt x="7844482" y="9739587"/>
                </a:cubicBezTo>
                <a:lnTo>
                  <a:pt x="7851806" y="9748305"/>
                </a:lnTo>
                <a:lnTo>
                  <a:pt x="7851774" y="9748701"/>
                </a:lnTo>
                <a:lnTo>
                  <a:pt x="7852138" y="9748701"/>
                </a:lnTo>
                <a:lnTo>
                  <a:pt x="7851806" y="9748305"/>
                </a:lnTo>
                <a:lnTo>
                  <a:pt x="7853232" y="9730472"/>
                </a:lnTo>
                <a:cubicBezTo>
                  <a:pt x="7850315" y="9727191"/>
                  <a:pt x="7847764" y="9724274"/>
                  <a:pt x="7844847" y="9721357"/>
                </a:cubicBezTo>
                <a:close/>
                <a:moveTo>
                  <a:pt x="8276076" y="9336372"/>
                </a:moveTo>
                <a:cubicBezTo>
                  <a:pt x="8272430" y="9351682"/>
                  <a:pt x="8268785" y="9366995"/>
                  <a:pt x="8265140" y="9382307"/>
                </a:cubicBezTo>
                <a:cubicBezTo>
                  <a:pt x="8277533" y="9388505"/>
                  <a:pt x="8289926" y="9394338"/>
                  <a:pt x="8302320" y="9400172"/>
                </a:cubicBezTo>
                <a:lnTo>
                  <a:pt x="8302320" y="9399807"/>
                </a:lnTo>
                <a:cubicBezTo>
                  <a:pt x="8306695" y="9384494"/>
                  <a:pt x="8310705" y="9369183"/>
                  <a:pt x="8315078" y="9353507"/>
                </a:cubicBezTo>
                <a:cubicBezTo>
                  <a:pt x="8301956" y="9348038"/>
                  <a:pt x="8289197" y="9342205"/>
                  <a:pt x="8276076" y="9336372"/>
                </a:cubicBezTo>
                <a:close/>
                <a:moveTo>
                  <a:pt x="8020911" y="9544541"/>
                </a:moveTo>
                <a:cubicBezTo>
                  <a:pt x="8019088" y="9556936"/>
                  <a:pt x="8017265" y="9568968"/>
                  <a:pt x="8015442" y="9581363"/>
                </a:cubicBezTo>
                <a:cubicBezTo>
                  <a:pt x="8023098" y="9587196"/>
                  <a:pt x="8030753" y="9592664"/>
                  <a:pt x="8038408" y="9598498"/>
                </a:cubicBezTo>
                <a:cubicBezTo>
                  <a:pt x="8040959" y="9586103"/>
                  <a:pt x="8043146" y="9573342"/>
                  <a:pt x="8045334" y="9560947"/>
                </a:cubicBezTo>
                <a:cubicBezTo>
                  <a:pt x="8037314" y="9555478"/>
                  <a:pt x="8028930" y="9550010"/>
                  <a:pt x="8020911" y="9544541"/>
                </a:cubicBezTo>
                <a:close/>
                <a:moveTo>
                  <a:pt x="8187496" y="9385589"/>
                </a:moveTo>
                <a:cubicBezTo>
                  <a:pt x="8184580" y="9400172"/>
                  <a:pt x="8181664" y="9414754"/>
                  <a:pt x="8178748" y="9428971"/>
                </a:cubicBezTo>
                <a:lnTo>
                  <a:pt x="8178383" y="9428971"/>
                </a:lnTo>
                <a:cubicBezTo>
                  <a:pt x="8189319" y="9435170"/>
                  <a:pt x="8200619" y="9441368"/>
                  <a:pt x="8211554" y="9447201"/>
                </a:cubicBezTo>
                <a:cubicBezTo>
                  <a:pt x="8215200" y="9432254"/>
                  <a:pt x="8218845" y="9417670"/>
                  <a:pt x="8222491" y="9402722"/>
                </a:cubicBezTo>
                <a:cubicBezTo>
                  <a:pt x="8210826" y="9396891"/>
                  <a:pt x="8199161" y="9391421"/>
                  <a:pt x="8187496" y="9385589"/>
                </a:cubicBezTo>
                <a:close/>
                <a:moveTo>
                  <a:pt x="7955661" y="9582457"/>
                </a:moveTo>
                <a:cubicBezTo>
                  <a:pt x="7954568" y="9593394"/>
                  <a:pt x="7953110" y="9603966"/>
                  <a:pt x="7952016" y="9614903"/>
                </a:cubicBezTo>
                <a:cubicBezTo>
                  <a:pt x="7958214" y="9620371"/>
                  <a:pt x="7964774" y="9625840"/>
                  <a:pt x="7971336" y="9631308"/>
                </a:cubicBezTo>
                <a:cubicBezTo>
                  <a:pt x="7972794" y="9620008"/>
                  <a:pt x="7974617" y="9608706"/>
                  <a:pt x="7976075" y="9597768"/>
                </a:cubicBezTo>
                <a:lnTo>
                  <a:pt x="7976440" y="9597768"/>
                </a:lnTo>
                <a:cubicBezTo>
                  <a:pt x="7969514" y="9592664"/>
                  <a:pt x="7962587" y="9587560"/>
                  <a:pt x="7955661" y="9582457"/>
                </a:cubicBezTo>
                <a:close/>
                <a:moveTo>
                  <a:pt x="7897703" y="9616726"/>
                </a:moveTo>
                <a:cubicBezTo>
                  <a:pt x="7897338" y="9626204"/>
                  <a:pt x="7896610" y="9635318"/>
                  <a:pt x="7895880" y="9644798"/>
                </a:cubicBezTo>
                <a:lnTo>
                  <a:pt x="7895517" y="9644798"/>
                </a:lnTo>
                <a:cubicBezTo>
                  <a:pt x="7900619" y="9649538"/>
                  <a:pt x="7905358" y="9653548"/>
                  <a:pt x="7910096" y="9658287"/>
                </a:cubicBezTo>
                <a:cubicBezTo>
                  <a:pt x="7911190" y="9648808"/>
                  <a:pt x="7912283" y="9639329"/>
                  <a:pt x="7913378" y="9629850"/>
                </a:cubicBezTo>
                <a:cubicBezTo>
                  <a:pt x="7908273" y="9625476"/>
                  <a:pt x="7902805" y="9621101"/>
                  <a:pt x="7897703" y="9616726"/>
                </a:cubicBezTo>
                <a:close/>
                <a:moveTo>
                  <a:pt x="8105843" y="9430431"/>
                </a:moveTo>
                <a:cubicBezTo>
                  <a:pt x="8103657" y="9442096"/>
                  <a:pt x="8101834" y="9454127"/>
                  <a:pt x="8099647" y="9465794"/>
                </a:cubicBezTo>
                <a:cubicBezTo>
                  <a:pt x="8109489" y="9471991"/>
                  <a:pt x="8119696" y="9477825"/>
                  <a:pt x="8129902" y="9484022"/>
                </a:cubicBezTo>
                <a:cubicBezTo>
                  <a:pt x="8132454" y="9471991"/>
                  <a:pt x="8135005" y="9459961"/>
                  <a:pt x="8137557" y="9447930"/>
                </a:cubicBezTo>
                <a:lnTo>
                  <a:pt x="8137922" y="9447930"/>
                </a:lnTo>
                <a:cubicBezTo>
                  <a:pt x="8126986" y="9442096"/>
                  <a:pt x="8116416" y="9436263"/>
                  <a:pt x="8105843" y="9430431"/>
                </a:cubicBezTo>
                <a:close/>
                <a:moveTo>
                  <a:pt x="7847034" y="9648078"/>
                </a:moveTo>
                <a:cubicBezTo>
                  <a:pt x="7846669" y="9655006"/>
                  <a:pt x="7846306" y="9662298"/>
                  <a:pt x="7846306" y="9669224"/>
                </a:cubicBezTo>
                <a:cubicBezTo>
                  <a:pt x="7849952" y="9672869"/>
                  <a:pt x="7853232" y="9676880"/>
                  <a:pt x="7856877" y="9680526"/>
                </a:cubicBezTo>
                <a:cubicBezTo>
                  <a:pt x="7857242" y="9673234"/>
                  <a:pt x="7857971" y="9666308"/>
                  <a:pt x="7858335" y="9659017"/>
                </a:cubicBezTo>
                <a:cubicBezTo>
                  <a:pt x="7854689" y="9655371"/>
                  <a:pt x="7850680" y="9651724"/>
                  <a:pt x="7847034" y="9648078"/>
                </a:cubicBezTo>
                <a:close/>
                <a:moveTo>
                  <a:pt x="7804021" y="9676880"/>
                </a:moveTo>
                <a:cubicBezTo>
                  <a:pt x="7804021" y="9681255"/>
                  <a:pt x="7804021" y="9685994"/>
                  <a:pt x="7804021" y="9690369"/>
                </a:cubicBezTo>
                <a:cubicBezTo>
                  <a:pt x="7805480" y="9692557"/>
                  <a:pt x="7807302" y="9694744"/>
                  <a:pt x="7809124" y="9696931"/>
                </a:cubicBezTo>
                <a:lnTo>
                  <a:pt x="7809489" y="9696931"/>
                </a:lnTo>
                <a:cubicBezTo>
                  <a:pt x="7809854" y="9692192"/>
                  <a:pt x="7809854" y="9687817"/>
                  <a:pt x="7809854" y="9683077"/>
                </a:cubicBezTo>
                <a:cubicBezTo>
                  <a:pt x="7808031" y="9681255"/>
                  <a:pt x="7805844" y="9679068"/>
                  <a:pt x="7804021" y="9676880"/>
                </a:cubicBezTo>
                <a:close/>
                <a:moveTo>
                  <a:pt x="8032211" y="9466887"/>
                </a:moveTo>
                <a:cubicBezTo>
                  <a:pt x="8030388" y="9479647"/>
                  <a:pt x="8028566" y="9491678"/>
                  <a:pt x="8026742" y="9504438"/>
                </a:cubicBezTo>
                <a:lnTo>
                  <a:pt x="8026378" y="9504438"/>
                </a:lnTo>
                <a:cubicBezTo>
                  <a:pt x="8035126" y="9510271"/>
                  <a:pt x="8043874" y="9516105"/>
                  <a:pt x="8052259" y="9521938"/>
                </a:cubicBezTo>
                <a:cubicBezTo>
                  <a:pt x="8054447" y="9509178"/>
                  <a:pt x="8056998" y="9496417"/>
                  <a:pt x="8059185" y="9483657"/>
                </a:cubicBezTo>
                <a:cubicBezTo>
                  <a:pt x="8050437" y="9478189"/>
                  <a:pt x="8041324" y="9472355"/>
                  <a:pt x="8032211" y="9466887"/>
                </a:cubicBezTo>
                <a:close/>
                <a:moveTo>
                  <a:pt x="8203900" y="9305018"/>
                </a:moveTo>
                <a:cubicBezTo>
                  <a:pt x="8200983" y="9319601"/>
                  <a:pt x="8198068" y="9333819"/>
                  <a:pt x="8195152" y="9348402"/>
                </a:cubicBezTo>
                <a:lnTo>
                  <a:pt x="8230913" y="9366105"/>
                </a:lnTo>
                <a:lnTo>
                  <a:pt x="8230875" y="9366266"/>
                </a:lnTo>
                <a:lnTo>
                  <a:pt x="8231239" y="9366266"/>
                </a:lnTo>
                <a:lnTo>
                  <a:pt x="8230913" y="9366105"/>
                </a:lnTo>
                <a:lnTo>
                  <a:pt x="8241446" y="9321789"/>
                </a:lnTo>
                <a:cubicBezTo>
                  <a:pt x="8229051" y="9315956"/>
                  <a:pt x="8216294" y="9310486"/>
                  <a:pt x="8203900" y="9305018"/>
                </a:cubicBezTo>
                <a:close/>
                <a:moveTo>
                  <a:pt x="7963681" y="9505896"/>
                </a:moveTo>
                <a:cubicBezTo>
                  <a:pt x="7962587" y="9517198"/>
                  <a:pt x="7961494" y="9528500"/>
                  <a:pt x="7960401" y="9539801"/>
                </a:cubicBezTo>
                <a:cubicBezTo>
                  <a:pt x="7967691" y="9545635"/>
                  <a:pt x="7974982" y="9551468"/>
                  <a:pt x="7982270" y="9556936"/>
                </a:cubicBezTo>
                <a:cubicBezTo>
                  <a:pt x="7984095" y="9545269"/>
                  <a:pt x="7985553" y="9533605"/>
                  <a:pt x="7987375" y="9521938"/>
                </a:cubicBezTo>
                <a:cubicBezTo>
                  <a:pt x="7979355" y="9516470"/>
                  <a:pt x="7971700" y="9511365"/>
                  <a:pt x="7963681" y="9505896"/>
                </a:cubicBezTo>
                <a:close/>
                <a:moveTo>
                  <a:pt x="8119331" y="9350954"/>
                </a:moveTo>
                <a:cubicBezTo>
                  <a:pt x="8116779" y="9364808"/>
                  <a:pt x="8114592" y="9378297"/>
                  <a:pt x="8112041" y="9392151"/>
                </a:cubicBezTo>
                <a:cubicBezTo>
                  <a:pt x="8122976" y="9398348"/>
                  <a:pt x="8134277" y="9404182"/>
                  <a:pt x="8145212" y="9410379"/>
                </a:cubicBezTo>
                <a:cubicBezTo>
                  <a:pt x="8148128" y="9396526"/>
                  <a:pt x="8151045" y="9382307"/>
                  <a:pt x="8153961" y="9368454"/>
                </a:cubicBezTo>
                <a:cubicBezTo>
                  <a:pt x="8142296" y="9362621"/>
                  <a:pt x="8130996" y="9356788"/>
                  <a:pt x="8119331" y="9350954"/>
                </a:cubicBezTo>
                <a:close/>
                <a:moveTo>
                  <a:pt x="7902805" y="9541625"/>
                </a:moveTo>
                <a:cubicBezTo>
                  <a:pt x="7902077" y="9551468"/>
                  <a:pt x="7901712" y="9561676"/>
                  <a:pt x="7900983" y="9571519"/>
                </a:cubicBezTo>
                <a:cubicBezTo>
                  <a:pt x="7906816" y="9576259"/>
                  <a:pt x="7912649" y="9580998"/>
                  <a:pt x="7918480" y="9586103"/>
                </a:cubicBezTo>
                <a:cubicBezTo>
                  <a:pt x="7919573" y="9576259"/>
                  <a:pt x="7920668" y="9566415"/>
                  <a:pt x="7921762" y="9556208"/>
                </a:cubicBezTo>
                <a:cubicBezTo>
                  <a:pt x="7915200" y="9551468"/>
                  <a:pt x="7909003" y="9546364"/>
                  <a:pt x="7902805" y="9541625"/>
                </a:cubicBezTo>
                <a:close/>
                <a:moveTo>
                  <a:pt x="7848858" y="9574799"/>
                </a:moveTo>
                <a:cubicBezTo>
                  <a:pt x="7848493" y="9582820"/>
                  <a:pt x="7848127" y="9590477"/>
                  <a:pt x="7848127" y="9598498"/>
                </a:cubicBezTo>
                <a:cubicBezTo>
                  <a:pt x="7852502" y="9602873"/>
                  <a:pt x="7857242" y="9607247"/>
                  <a:pt x="7861615" y="9611622"/>
                </a:cubicBezTo>
                <a:cubicBezTo>
                  <a:pt x="7862345" y="9603236"/>
                  <a:pt x="7862708" y="9595217"/>
                  <a:pt x="7863438" y="9587196"/>
                </a:cubicBezTo>
                <a:cubicBezTo>
                  <a:pt x="7858700" y="9583185"/>
                  <a:pt x="7853595" y="9579175"/>
                  <a:pt x="7848858" y="9574799"/>
                </a:cubicBezTo>
                <a:close/>
                <a:moveTo>
                  <a:pt x="8041688" y="9395432"/>
                </a:moveTo>
                <a:cubicBezTo>
                  <a:pt x="8040231" y="9406005"/>
                  <a:pt x="8038772" y="9416942"/>
                  <a:pt x="8037314" y="9427514"/>
                </a:cubicBezTo>
                <a:lnTo>
                  <a:pt x="8037679" y="9427514"/>
                </a:lnTo>
                <a:cubicBezTo>
                  <a:pt x="8047156" y="9433712"/>
                  <a:pt x="8056634" y="9439545"/>
                  <a:pt x="8066111" y="9445378"/>
                </a:cubicBezTo>
                <a:cubicBezTo>
                  <a:pt x="8068298" y="9434442"/>
                  <a:pt x="8070120" y="9423140"/>
                  <a:pt x="8071944" y="9412202"/>
                </a:cubicBezTo>
                <a:cubicBezTo>
                  <a:pt x="8061737" y="9406368"/>
                  <a:pt x="8051530" y="9400900"/>
                  <a:pt x="8041688" y="9395432"/>
                </a:cubicBezTo>
                <a:close/>
                <a:moveTo>
                  <a:pt x="7802563" y="9604695"/>
                </a:moveTo>
                <a:cubicBezTo>
                  <a:pt x="7802563" y="9610529"/>
                  <a:pt x="7802563" y="9616361"/>
                  <a:pt x="7802563" y="9622194"/>
                </a:cubicBezTo>
                <a:cubicBezTo>
                  <a:pt x="7805480" y="9625476"/>
                  <a:pt x="7808031" y="9628392"/>
                  <a:pt x="7810947" y="9631308"/>
                </a:cubicBezTo>
                <a:lnTo>
                  <a:pt x="7811312" y="9631673"/>
                </a:lnTo>
                <a:cubicBezTo>
                  <a:pt x="7811676" y="9625476"/>
                  <a:pt x="7811676" y="9619643"/>
                  <a:pt x="7811676" y="9613809"/>
                </a:cubicBezTo>
                <a:cubicBezTo>
                  <a:pt x="7808760" y="9610529"/>
                  <a:pt x="7805480" y="9607612"/>
                  <a:pt x="7802563" y="9604695"/>
                </a:cubicBezTo>
                <a:close/>
                <a:moveTo>
                  <a:pt x="7763559" y="9633131"/>
                </a:moveTo>
                <a:cubicBezTo>
                  <a:pt x="7763924" y="9635318"/>
                  <a:pt x="7763924" y="9637871"/>
                  <a:pt x="7763924" y="9640424"/>
                </a:cubicBezTo>
                <a:cubicBezTo>
                  <a:pt x="7764652" y="9641517"/>
                  <a:pt x="7765747" y="9642610"/>
                  <a:pt x="7766476" y="9643704"/>
                </a:cubicBezTo>
                <a:cubicBezTo>
                  <a:pt x="7766476" y="9641517"/>
                  <a:pt x="7766476" y="9638964"/>
                  <a:pt x="7766476" y="9636413"/>
                </a:cubicBezTo>
                <a:cubicBezTo>
                  <a:pt x="7765747" y="9635318"/>
                  <a:pt x="7764652" y="9634225"/>
                  <a:pt x="7763559" y="9633131"/>
                </a:cubicBezTo>
                <a:close/>
                <a:moveTo>
                  <a:pt x="7971336" y="9428608"/>
                </a:moveTo>
                <a:cubicBezTo>
                  <a:pt x="7969877" y="9440638"/>
                  <a:pt x="7968784" y="9452305"/>
                  <a:pt x="7967691" y="9463972"/>
                </a:cubicBezTo>
                <a:cubicBezTo>
                  <a:pt x="7976440" y="9469805"/>
                  <a:pt x="7984823" y="9475636"/>
                  <a:pt x="7993208" y="9481470"/>
                </a:cubicBezTo>
                <a:cubicBezTo>
                  <a:pt x="7995030" y="9469805"/>
                  <a:pt x="7996488" y="9457773"/>
                  <a:pt x="7998310" y="9445742"/>
                </a:cubicBezTo>
                <a:lnTo>
                  <a:pt x="7998310" y="9445378"/>
                </a:lnTo>
                <a:cubicBezTo>
                  <a:pt x="7989197" y="9439545"/>
                  <a:pt x="7980449" y="9434442"/>
                  <a:pt x="7971336" y="9428608"/>
                </a:cubicBezTo>
                <a:close/>
                <a:moveTo>
                  <a:pt x="8132454" y="9271842"/>
                </a:moveTo>
                <a:cubicBezTo>
                  <a:pt x="8130267" y="9285696"/>
                  <a:pt x="8127715" y="9299549"/>
                  <a:pt x="8125529" y="9313404"/>
                </a:cubicBezTo>
                <a:cubicBezTo>
                  <a:pt x="8137192" y="9319601"/>
                  <a:pt x="8149221" y="9325798"/>
                  <a:pt x="8161251" y="9331632"/>
                </a:cubicBezTo>
                <a:cubicBezTo>
                  <a:pt x="8164167" y="9317413"/>
                  <a:pt x="8167083" y="9303560"/>
                  <a:pt x="8170000" y="9289342"/>
                </a:cubicBezTo>
                <a:cubicBezTo>
                  <a:pt x="8157606" y="9283509"/>
                  <a:pt x="8144848" y="9277675"/>
                  <a:pt x="8132454" y="9271842"/>
                </a:cubicBezTo>
                <a:close/>
                <a:moveTo>
                  <a:pt x="7907545" y="9466887"/>
                </a:moveTo>
                <a:cubicBezTo>
                  <a:pt x="7907180" y="9477096"/>
                  <a:pt x="7906451" y="9487668"/>
                  <a:pt x="7905723" y="9497876"/>
                </a:cubicBezTo>
                <a:cubicBezTo>
                  <a:pt x="7912649" y="9502980"/>
                  <a:pt x="7919209" y="9508449"/>
                  <a:pt x="7926136" y="9513552"/>
                </a:cubicBezTo>
                <a:cubicBezTo>
                  <a:pt x="7927229" y="9502979"/>
                  <a:pt x="7928322" y="9492408"/>
                  <a:pt x="7929416" y="9481835"/>
                </a:cubicBezTo>
                <a:lnTo>
                  <a:pt x="7929051" y="9482200"/>
                </a:lnTo>
                <a:cubicBezTo>
                  <a:pt x="7922126" y="9477096"/>
                  <a:pt x="7914836" y="9471991"/>
                  <a:pt x="7907545" y="9466887"/>
                </a:cubicBezTo>
                <a:close/>
                <a:moveTo>
                  <a:pt x="7850680" y="9501157"/>
                </a:moveTo>
                <a:cubicBezTo>
                  <a:pt x="7850315" y="9509542"/>
                  <a:pt x="7849952" y="9518292"/>
                  <a:pt x="7849952" y="9527041"/>
                </a:cubicBezTo>
                <a:cubicBezTo>
                  <a:pt x="7855419" y="9531780"/>
                  <a:pt x="7860887" y="9536885"/>
                  <a:pt x="7866355" y="9541625"/>
                </a:cubicBezTo>
                <a:cubicBezTo>
                  <a:pt x="7867084" y="9532875"/>
                  <a:pt x="7867448" y="9523760"/>
                  <a:pt x="7868178" y="9514646"/>
                </a:cubicBezTo>
                <a:cubicBezTo>
                  <a:pt x="7862345" y="9510271"/>
                  <a:pt x="7856512" y="9505896"/>
                  <a:pt x="7850680" y="9501157"/>
                </a:cubicBezTo>
                <a:close/>
                <a:moveTo>
                  <a:pt x="8051894" y="9317049"/>
                </a:moveTo>
                <a:lnTo>
                  <a:pt x="8046836" y="9355718"/>
                </a:lnTo>
                <a:lnTo>
                  <a:pt x="8046792" y="9355693"/>
                </a:lnTo>
                <a:lnTo>
                  <a:pt x="8046792" y="9356057"/>
                </a:lnTo>
                <a:lnTo>
                  <a:pt x="8046836" y="9355718"/>
                </a:lnTo>
                <a:lnTo>
                  <a:pt x="8078140" y="9373558"/>
                </a:lnTo>
                <a:cubicBezTo>
                  <a:pt x="8080328" y="9360433"/>
                  <a:pt x="8082879" y="9347308"/>
                  <a:pt x="8085066" y="9333819"/>
                </a:cubicBezTo>
                <a:cubicBezTo>
                  <a:pt x="8074131" y="9327986"/>
                  <a:pt x="8062831" y="9322518"/>
                  <a:pt x="8051894" y="9317049"/>
                </a:cubicBezTo>
                <a:close/>
                <a:moveTo>
                  <a:pt x="7800741" y="9532145"/>
                </a:moveTo>
                <a:cubicBezTo>
                  <a:pt x="7801104" y="9539073"/>
                  <a:pt x="7801104" y="9545635"/>
                  <a:pt x="7801104" y="9552561"/>
                </a:cubicBezTo>
                <a:cubicBezTo>
                  <a:pt x="7805115" y="9556571"/>
                  <a:pt x="7808760" y="9560217"/>
                  <a:pt x="7812769" y="9563863"/>
                </a:cubicBezTo>
                <a:cubicBezTo>
                  <a:pt x="7813134" y="9556936"/>
                  <a:pt x="7813134" y="9550010"/>
                  <a:pt x="7813134" y="9543082"/>
                </a:cubicBezTo>
                <a:cubicBezTo>
                  <a:pt x="7809124" y="9539436"/>
                  <a:pt x="7804750" y="9535791"/>
                  <a:pt x="7800741" y="9532145"/>
                </a:cubicBezTo>
                <a:close/>
                <a:moveTo>
                  <a:pt x="7758456" y="9562040"/>
                </a:moveTo>
                <a:cubicBezTo>
                  <a:pt x="7758821" y="9565685"/>
                  <a:pt x="7759184" y="9569696"/>
                  <a:pt x="7759184" y="9573706"/>
                </a:cubicBezTo>
                <a:cubicBezTo>
                  <a:pt x="7761009" y="9575894"/>
                  <a:pt x="7763195" y="9578082"/>
                  <a:pt x="7765017" y="9580270"/>
                </a:cubicBezTo>
                <a:cubicBezTo>
                  <a:pt x="7765017" y="9576259"/>
                  <a:pt x="7765017" y="9572249"/>
                  <a:pt x="7765017" y="9568238"/>
                </a:cubicBezTo>
                <a:cubicBezTo>
                  <a:pt x="7762831" y="9566415"/>
                  <a:pt x="7760644" y="9564228"/>
                  <a:pt x="7758456" y="9562040"/>
                </a:cubicBezTo>
                <a:close/>
                <a:moveTo>
                  <a:pt x="7978262" y="9358610"/>
                </a:moveTo>
                <a:cubicBezTo>
                  <a:pt x="7977533" y="9368454"/>
                  <a:pt x="7976440" y="9378297"/>
                  <a:pt x="7975347" y="9388505"/>
                </a:cubicBezTo>
                <a:cubicBezTo>
                  <a:pt x="7984823" y="9394338"/>
                  <a:pt x="7993936" y="9400172"/>
                  <a:pt x="8003414" y="9406005"/>
                </a:cubicBezTo>
                <a:cubicBezTo>
                  <a:pt x="8004872" y="9395797"/>
                  <a:pt x="8005966" y="9385589"/>
                  <a:pt x="8007423" y="9375380"/>
                </a:cubicBezTo>
                <a:cubicBezTo>
                  <a:pt x="7997581" y="9369912"/>
                  <a:pt x="7988103" y="9364078"/>
                  <a:pt x="7978262" y="9358610"/>
                </a:cubicBezTo>
                <a:close/>
                <a:moveTo>
                  <a:pt x="7912283" y="9391785"/>
                </a:moveTo>
                <a:cubicBezTo>
                  <a:pt x="7911555" y="9402359"/>
                  <a:pt x="7910825" y="9412932"/>
                  <a:pt x="7910096" y="9423868"/>
                </a:cubicBezTo>
                <a:cubicBezTo>
                  <a:pt x="7918116" y="9429336"/>
                  <a:pt x="7925771" y="9434805"/>
                  <a:pt x="7933425" y="9440274"/>
                </a:cubicBezTo>
                <a:cubicBezTo>
                  <a:pt x="7934519" y="9429336"/>
                  <a:pt x="7935612" y="9418400"/>
                  <a:pt x="7936706" y="9407462"/>
                </a:cubicBezTo>
                <a:cubicBezTo>
                  <a:pt x="7928686" y="9402359"/>
                  <a:pt x="7920303" y="9396891"/>
                  <a:pt x="7912283" y="9391785"/>
                </a:cubicBezTo>
                <a:close/>
                <a:moveTo>
                  <a:pt x="7852138" y="9427514"/>
                </a:moveTo>
                <a:cubicBezTo>
                  <a:pt x="7851774" y="9436992"/>
                  <a:pt x="7851409" y="9446106"/>
                  <a:pt x="7851409" y="9455586"/>
                </a:cubicBezTo>
                <a:cubicBezTo>
                  <a:pt x="7857971" y="9460691"/>
                  <a:pt x="7864167" y="9465794"/>
                  <a:pt x="7870728" y="9470898"/>
                </a:cubicBezTo>
                <a:cubicBezTo>
                  <a:pt x="7871458" y="9461419"/>
                  <a:pt x="7871821" y="9451940"/>
                  <a:pt x="7872551" y="9442096"/>
                </a:cubicBezTo>
                <a:cubicBezTo>
                  <a:pt x="7865990" y="9436992"/>
                  <a:pt x="7859065" y="9432254"/>
                  <a:pt x="7852138" y="9427514"/>
                </a:cubicBezTo>
                <a:close/>
                <a:moveTo>
                  <a:pt x="8062102" y="9239395"/>
                </a:moveTo>
                <a:cubicBezTo>
                  <a:pt x="8060643" y="9252519"/>
                  <a:pt x="8058820" y="9265644"/>
                  <a:pt x="8056998" y="9278769"/>
                </a:cubicBezTo>
                <a:cubicBezTo>
                  <a:pt x="8068298" y="9284602"/>
                  <a:pt x="8079964" y="9290435"/>
                  <a:pt x="8091264" y="9296269"/>
                </a:cubicBezTo>
                <a:cubicBezTo>
                  <a:pt x="8093450" y="9282779"/>
                  <a:pt x="8095637" y="9269291"/>
                  <a:pt x="8097825" y="9255801"/>
                </a:cubicBezTo>
                <a:cubicBezTo>
                  <a:pt x="8085796" y="9250333"/>
                  <a:pt x="8073766" y="9244865"/>
                  <a:pt x="8062102" y="9239395"/>
                </a:cubicBezTo>
                <a:close/>
                <a:moveTo>
                  <a:pt x="7799282" y="9460326"/>
                </a:moveTo>
                <a:cubicBezTo>
                  <a:pt x="7799282" y="9467617"/>
                  <a:pt x="7799647" y="9475273"/>
                  <a:pt x="7799647" y="9482929"/>
                </a:cubicBezTo>
                <a:cubicBezTo>
                  <a:pt x="7804386" y="9487303"/>
                  <a:pt x="7809489" y="9491314"/>
                  <a:pt x="7814228" y="9495689"/>
                </a:cubicBezTo>
                <a:lnTo>
                  <a:pt x="7814593" y="9495689"/>
                </a:lnTo>
                <a:cubicBezTo>
                  <a:pt x="7814957" y="9488033"/>
                  <a:pt x="7814957" y="9480376"/>
                  <a:pt x="7814957" y="9472721"/>
                </a:cubicBezTo>
                <a:cubicBezTo>
                  <a:pt x="7809489" y="9468711"/>
                  <a:pt x="7804386" y="9464336"/>
                  <a:pt x="7799282" y="9460326"/>
                </a:cubicBezTo>
                <a:close/>
                <a:moveTo>
                  <a:pt x="7753718" y="9490949"/>
                </a:moveTo>
                <a:cubicBezTo>
                  <a:pt x="7754082" y="9496417"/>
                  <a:pt x="7754811" y="9501522"/>
                  <a:pt x="7754811" y="9506625"/>
                </a:cubicBezTo>
                <a:cubicBezTo>
                  <a:pt x="7757727" y="9509542"/>
                  <a:pt x="7761009" y="9512824"/>
                  <a:pt x="7763924" y="9515740"/>
                </a:cubicBezTo>
                <a:cubicBezTo>
                  <a:pt x="7763559" y="9510636"/>
                  <a:pt x="7763559" y="9505168"/>
                  <a:pt x="7763559" y="9499699"/>
                </a:cubicBezTo>
                <a:cubicBezTo>
                  <a:pt x="7760279" y="9496782"/>
                  <a:pt x="7756998" y="9493865"/>
                  <a:pt x="7753718" y="9490949"/>
                </a:cubicBezTo>
                <a:close/>
                <a:moveTo>
                  <a:pt x="7985188" y="9282050"/>
                </a:moveTo>
                <a:cubicBezTo>
                  <a:pt x="7984095" y="9294446"/>
                  <a:pt x="7983001" y="9306842"/>
                  <a:pt x="7981907" y="9318872"/>
                </a:cubicBezTo>
                <a:cubicBezTo>
                  <a:pt x="7992114" y="9324705"/>
                  <a:pt x="8002321" y="9330539"/>
                  <a:pt x="8012527" y="9336372"/>
                </a:cubicBezTo>
                <a:cubicBezTo>
                  <a:pt x="8014349" y="9323976"/>
                  <a:pt x="8016172" y="9311580"/>
                  <a:pt x="8017629" y="9299184"/>
                </a:cubicBezTo>
                <a:lnTo>
                  <a:pt x="8017265" y="9298821"/>
                </a:lnTo>
                <a:cubicBezTo>
                  <a:pt x="8006694" y="9293352"/>
                  <a:pt x="7995759" y="9287520"/>
                  <a:pt x="7985188" y="9282050"/>
                </a:cubicBezTo>
                <a:close/>
                <a:moveTo>
                  <a:pt x="7715806" y="9518657"/>
                </a:moveTo>
                <a:cubicBezTo>
                  <a:pt x="7715806" y="9521208"/>
                  <a:pt x="7716537" y="9523396"/>
                  <a:pt x="7716537" y="9525948"/>
                </a:cubicBezTo>
                <a:cubicBezTo>
                  <a:pt x="7717631" y="9527041"/>
                  <a:pt x="7718724" y="9528500"/>
                  <a:pt x="7719817" y="9529594"/>
                </a:cubicBezTo>
                <a:cubicBezTo>
                  <a:pt x="7719452" y="9527041"/>
                  <a:pt x="7719452" y="9524854"/>
                  <a:pt x="7719452" y="9522303"/>
                </a:cubicBezTo>
                <a:cubicBezTo>
                  <a:pt x="7718359" y="9521208"/>
                  <a:pt x="7716901" y="9519750"/>
                  <a:pt x="7715806" y="9518657"/>
                </a:cubicBezTo>
                <a:close/>
                <a:moveTo>
                  <a:pt x="7916293" y="9323247"/>
                </a:moveTo>
                <a:cubicBezTo>
                  <a:pt x="7915929" y="9331997"/>
                  <a:pt x="7915200" y="9341111"/>
                  <a:pt x="7914836" y="9349861"/>
                </a:cubicBezTo>
                <a:cubicBezTo>
                  <a:pt x="7923584" y="9355329"/>
                  <a:pt x="7932332" y="9361163"/>
                  <a:pt x="7941081" y="9366631"/>
                </a:cubicBezTo>
                <a:cubicBezTo>
                  <a:pt x="7942175" y="9357516"/>
                  <a:pt x="7943268" y="9348402"/>
                  <a:pt x="7943997" y="9338922"/>
                </a:cubicBezTo>
                <a:cubicBezTo>
                  <a:pt x="7934519" y="9333819"/>
                  <a:pt x="7925406" y="9328715"/>
                  <a:pt x="7916293" y="9323247"/>
                </a:cubicBezTo>
                <a:close/>
                <a:moveTo>
                  <a:pt x="7853232" y="9353507"/>
                </a:moveTo>
                <a:cubicBezTo>
                  <a:pt x="7852867" y="9363349"/>
                  <a:pt x="7852867" y="9373558"/>
                  <a:pt x="7852867" y="9383401"/>
                </a:cubicBezTo>
                <a:cubicBezTo>
                  <a:pt x="7860158" y="9388505"/>
                  <a:pt x="7867448" y="9393608"/>
                  <a:pt x="7875104" y="9399077"/>
                </a:cubicBezTo>
                <a:cubicBezTo>
                  <a:pt x="7875832" y="9388870"/>
                  <a:pt x="7876197" y="9379026"/>
                  <a:pt x="7876926" y="9368817"/>
                </a:cubicBezTo>
                <a:cubicBezTo>
                  <a:pt x="7868906" y="9363714"/>
                  <a:pt x="7861251" y="9358610"/>
                  <a:pt x="7853232" y="9353507"/>
                </a:cubicBezTo>
                <a:close/>
                <a:moveTo>
                  <a:pt x="7797461" y="9388140"/>
                </a:moveTo>
                <a:cubicBezTo>
                  <a:pt x="7797824" y="9396161"/>
                  <a:pt x="7798189" y="9404182"/>
                  <a:pt x="7798189" y="9412567"/>
                </a:cubicBezTo>
                <a:cubicBezTo>
                  <a:pt x="7804021" y="9417307"/>
                  <a:pt x="7809854" y="9422046"/>
                  <a:pt x="7815687" y="9426784"/>
                </a:cubicBezTo>
                <a:lnTo>
                  <a:pt x="7816050" y="9426784"/>
                </a:lnTo>
                <a:cubicBezTo>
                  <a:pt x="7816050" y="9418400"/>
                  <a:pt x="7816415" y="9410379"/>
                  <a:pt x="7816415" y="9401994"/>
                </a:cubicBezTo>
                <a:cubicBezTo>
                  <a:pt x="7809854" y="9397619"/>
                  <a:pt x="7803656" y="9392880"/>
                  <a:pt x="7797461" y="9388140"/>
                </a:cubicBezTo>
                <a:close/>
                <a:moveTo>
                  <a:pt x="7992478" y="9205855"/>
                </a:moveTo>
                <a:cubicBezTo>
                  <a:pt x="7991383" y="9218250"/>
                  <a:pt x="7990290" y="9230646"/>
                  <a:pt x="7989197" y="9243042"/>
                </a:cubicBezTo>
                <a:cubicBezTo>
                  <a:pt x="8000133" y="9249239"/>
                  <a:pt x="8011434" y="9255072"/>
                  <a:pt x="8022733" y="9260905"/>
                </a:cubicBezTo>
                <a:cubicBezTo>
                  <a:pt x="8024555" y="9248145"/>
                  <a:pt x="8026378" y="9235749"/>
                  <a:pt x="8027836" y="9222990"/>
                </a:cubicBezTo>
                <a:cubicBezTo>
                  <a:pt x="8015807" y="9217521"/>
                  <a:pt x="8004142" y="9211688"/>
                  <a:pt x="7992478" y="9205855"/>
                </a:cubicBezTo>
                <a:close/>
                <a:moveTo>
                  <a:pt x="7748614" y="9419493"/>
                </a:moveTo>
                <a:cubicBezTo>
                  <a:pt x="7749343" y="9426056"/>
                  <a:pt x="7749708" y="9432254"/>
                  <a:pt x="7750072" y="9438451"/>
                </a:cubicBezTo>
                <a:lnTo>
                  <a:pt x="7749708" y="9438451"/>
                </a:lnTo>
                <a:cubicBezTo>
                  <a:pt x="7753718" y="9442096"/>
                  <a:pt x="7758091" y="9446106"/>
                  <a:pt x="7762102" y="9449752"/>
                </a:cubicBezTo>
                <a:cubicBezTo>
                  <a:pt x="7761737" y="9443191"/>
                  <a:pt x="7761737" y="9436628"/>
                  <a:pt x="7761737" y="9430066"/>
                </a:cubicBezTo>
                <a:cubicBezTo>
                  <a:pt x="7757363" y="9426421"/>
                  <a:pt x="7752989" y="9423140"/>
                  <a:pt x="7748614" y="9419493"/>
                </a:cubicBezTo>
                <a:close/>
                <a:moveTo>
                  <a:pt x="7707423" y="9448659"/>
                </a:moveTo>
                <a:cubicBezTo>
                  <a:pt x="7708153" y="9452670"/>
                  <a:pt x="7708518" y="9456314"/>
                  <a:pt x="7708881" y="9459961"/>
                </a:cubicBezTo>
                <a:lnTo>
                  <a:pt x="7708881" y="9459597"/>
                </a:lnTo>
                <a:cubicBezTo>
                  <a:pt x="7711069" y="9462148"/>
                  <a:pt x="7713256" y="9464336"/>
                  <a:pt x="7715443" y="9466522"/>
                </a:cubicBezTo>
                <a:cubicBezTo>
                  <a:pt x="7715078" y="9462877"/>
                  <a:pt x="7714713" y="9458866"/>
                  <a:pt x="7714713" y="9455221"/>
                </a:cubicBezTo>
                <a:cubicBezTo>
                  <a:pt x="7712163" y="9453033"/>
                  <a:pt x="7709975" y="9450846"/>
                  <a:pt x="7707423" y="9448659"/>
                </a:cubicBezTo>
                <a:close/>
                <a:moveTo>
                  <a:pt x="7919938" y="9248145"/>
                </a:moveTo>
                <a:cubicBezTo>
                  <a:pt x="7919209" y="9259447"/>
                  <a:pt x="7918844" y="9271114"/>
                  <a:pt x="7918116" y="9282414"/>
                </a:cubicBezTo>
                <a:cubicBezTo>
                  <a:pt x="7927957" y="9287884"/>
                  <a:pt x="7937435" y="9293716"/>
                  <a:pt x="7947277" y="9299184"/>
                </a:cubicBezTo>
                <a:cubicBezTo>
                  <a:pt x="7948371" y="9287520"/>
                  <a:pt x="7949465" y="9275488"/>
                  <a:pt x="7950558" y="9263821"/>
                </a:cubicBezTo>
                <a:lnTo>
                  <a:pt x="7950194" y="9264186"/>
                </a:lnTo>
                <a:cubicBezTo>
                  <a:pt x="7940352" y="9258718"/>
                  <a:pt x="7930145" y="9253614"/>
                  <a:pt x="7919938" y="9248145"/>
                </a:cubicBezTo>
                <a:close/>
                <a:moveTo>
                  <a:pt x="7854325" y="9286425"/>
                </a:moveTo>
                <a:cubicBezTo>
                  <a:pt x="7853960" y="9294446"/>
                  <a:pt x="7853960" y="9302466"/>
                  <a:pt x="7853960" y="9310486"/>
                </a:cubicBezTo>
                <a:lnTo>
                  <a:pt x="7853595" y="9310486"/>
                </a:lnTo>
                <a:cubicBezTo>
                  <a:pt x="7862345" y="9315956"/>
                  <a:pt x="7870728" y="9321424"/>
                  <a:pt x="7879112" y="9326893"/>
                </a:cubicBezTo>
                <a:cubicBezTo>
                  <a:pt x="7879841" y="9318872"/>
                  <a:pt x="7880206" y="9310486"/>
                  <a:pt x="7880571" y="9302102"/>
                </a:cubicBezTo>
                <a:cubicBezTo>
                  <a:pt x="7871821" y="9296998"/>
                  <a:pt x="7863073" y="9291529"/>
                  <a:pt x="7854325" y="9286425"/>
                </a:cubicBezTo>
                <a:close/>
                <a:moveTo>
                  <a:pt x="7795273" y="9315226"/>
                </a:moveTo>
                <a:cubicBezTo>
                  <a:pt x="7795638" y="9323976"/>
                  <a:pt x="7796002" y="9332726"/>
                  <a:pt x="7796002" y="9341475"/>
                </a:cubicBezTo>
                <a:cubicBezTo>
                  <a:pt x="7802927" y="9346579"/>
                  <a:pt x="7809854" y="9351682"/>
                  <a:pt x="7816780" y="9356788"/>
                </a:cubicBezTo>
                <a:lnTo>
                  <a:pt x="7816780" y="9356423"/>
                </a:lnTo>
                <a:cubicBezTo>
                  <a:pt x="7817144" y="9347674"/>
                  <a:pt x="7817144" y="9338559"/>
                  <a:pt x="7817144" y="9329808"/>
                </a:cubicBezTo>
                <a:cubicBezTo>
                  <a:pt x="7809854" y="9325070"/>
                  <a:pt x="7802563" y="9319965"/>
                  <a:pt x="7795273" y="9315226"/>
                </a:cubicBezTo>
                <a:close/>
                <a:moveTo>
                  <a:pt x="7743511" y="9348402"/>
                </a:moveTo>
                <a:cubicBezTo>
                  <a:pt x="7743876" y="9355329"/>
                  <a:pt x="7744605" y="9362621"/>
                  <a:pt x="7744969" y="9369912"/>
                </a:cubicBezTo>
                <a:cubicBezTo>
                  <a:pt x="7750436" y="9373923"/>
                  <a:pt x="7755540" y="9377933"/>
                  <a:pt x="7760644" y="9382307"/>
                </a:cubicBezTo>
                <a:cubicBezTo>
                  <a:pt x="7760279" y="9375016"/>
                  <a:pt x="7760279" y="9367724"/>
                  <a:pt x="7760279" y="9360433"/>
                </a:cubicBezTo>
                <a:cubicBezTo>
                  <a:pt x="7754811" y="9356423"/>
                  <a:pt x="7749343" y="9352413"/>
                  <a:pt x="7743876" y="9348402"/>
                </a:cubicBezTo>
                <a:close/>
                <a:moveTo>
                  <a:pt x="7699040" y="9379026"/>
                </a:moveTo>
                <a:cubicBezTo>
                  <a:pt x="7699768" y="9383765"/>
                  <a:pt x="7700133" y="9388505"/>
                  <a:pt x="7700862" y="9393244"/>
                </a:cubicBezTo>
                <a:cubicBezTo>
                  <a:pt x="7704143" y="9396526"/>
                  <a:pt x="7707788" y="9399442"/>
                  <a:pt x="7711069" y="9402722"/>
                </a:cubicBezTo>
                <a:cubicBezTo>
                  <a:pt x="7710704" y="9397984"/>
                  <a:pt x="7709975" y="9392880"/>
                  <a:pt x="7709975" y="9388140"/>
                </a:cubicBezTo>
                <a:cubicBezTo>
                  <a:pt x="7706330" y="9385224"/>
                  <a:pt x="7702685" y="9381942"/>
                  <a:pt x="7699040" y="9379026"/>
                </a:cubicBezTo>
                <a:close/>
                <a:moveTo>
                  <a:pt x="7662222" y="9407462"/>
                </a:moveTo>
                <a:lnTo>
                  <a:pt x="7663316" y="9413296"/>
                </a:lnTo>
                <a:cubicBezTo>
                  <a:pt x="7664410" y="9414754"/>
                  <a:pt x="7665868" y="9416212"/>
                  <a:pt x="7666961" y="9417307"/>
                </a:cubicBezTo>
                <a:cubicBezTo>
                  <a:pt x="7666598" y="9415119"/>
                  <a:pt x="7666233" y="9413296"/>
                  <a:pt x="7666233" y="9411108"/>
                </a:cubicBezTo>
                <a:cubicBezTo>
                  <a:pt x="7664775" y="9410014"/>
                  <a:pt x="7662222" y="9407462"/>
                  <a:pt x="7662222" y="9407462"/>
                </a:cubicBezTo>
                <a:close/>
                <a:moveTo>
                  <a:pt x="7924312" y="9172679"/>
                </a:moveTo>
                <a:cubicBezTo>
                  <a:pt x="7923584" y="9184346"/>
                  <a:pt x="7923219" y="9196012"/>
                  <a:pt x="7922491" y="9207678"/>
                </a:cubicBezTo>
                <a:cubicBezTo>
                  <a:pt x="7933062" y="9213511"/>
                  <a:pt x="7943632" y="9218980"/>
                  <a:pt x="7954203" y="9224448"/>
                </a:cubicBezTo>
                <a:cubicBezTo>
                  <a:pt x="7955296" y="9212418"/>
                  <a:pt x="7956391" y="9200751"/>
                  <a:pt x="7957484" y="9188720"/>
                </a:cubicBezTo>
                <a:cubicBezTo>
                  <a:pt x="7946183" y="9183251"/>
                  <a:pt x="7935249" y="9178148"/>
                  <a:pt x="7924312" y="9172679"/>
                </a:cubicBezTo>
                <a:close/>
                <a:moveTo>
                  <a:pt x="7855419" y="9212418"/>
                </a:moveTo>
                <a:cubicBezTo>
                  <a:pt x="7855054" y="9222990"/>
                  <a:pt x="7855054" y="9233563"/>
                  <a:pt x="7855054" y="9244135"/>
                </a:cubicBezTo>
                <a:cubicBezTo>
                  <a:pt x="7864531" y="9249604"/>
                  <a:pt x="7873644" y="9255437"/>
                  <a:pt x="7883121" y="9260905"/>
                </a:cubicBezTo>
                <a:cubicBezTo>
                  <a:pt x="7883852" y="9250333"/>
                  <a:pt x="7884217" y="9239760"/>
                  <a:pt x="7884945" y="9228823"/>
                </a:cubicBezTo>
                <a:lnTo>
                  <a:pt x="7884580" y="9228458"/>
                </a:lnTo>
                <a:cubicBezTo>
                  <a:pt x="7874738" y="9223355"/>
                  <a:pt x="7865260" y="9217886"/>
                  <a:pt x="7855419" y="9212418"/>
                </a:cubicBezTo>
                <a:close/>
                <a:moveTo>
                  <a:pt x="7793450" y="9249969"/>
                </a:moveTo>
                <a:cubicBezTo>
                  <a:pt x="7793814" y="9256894"/>
                  <a:pt x="7794179" y="9263821"/>
                  <a:pt x="7794179" y="9270749"/>
                </a:cubicBezTo>
                <a:cubicBezTo>
                  <a:pt x="7802199" y="9276218"/>
                  <a:pt x="7809854" y="9281686"/>
                  <a:pt x="7817873" y="9286789"/>
                </a:cubicBezTo>
                <a:lnTo>
                  <a:pt x="7818237" y="9286789"/>
                </a:lnTo>
                <a:cubicBezTo>
                  <a:pt x="7818237" y="9279499"/>
                  <a:pt x="7818237" y="9272207"/>
                  <a:pt x="7818237" y="9264915"/>
                </a:cubicBezTo>
                <a:cubicBezTo>
                  <a:pt x="7809854" y="9259812"/>
                  <a:pt x="7801469" y="9255072"/>
                  <a:pt x="7793450" y="9249969"/>
                </a:cubicBezTo>
                <a:close/>
                <a:moveTo>
                  <a:pt x="7738772" y="9276582"/>
                </a:moveTo>
                <a:lnTo>
                  <a:pt x="7738772" y="9276946"/>
                </a:lnTo>
                <a:lnTo>
                  <a:pt x="7738802" y="9276966"/>
                </a:lnTo>
                <a:lnTo>
                  <a:pt x="7740595" y="9299914"/>
                </a:lnTo>
                <a:cubicBezTo>
                  <a:pt x="7746791" y="9304654"/>
                  <a:pt x="7752989" y="9309029"/>
                  <a:pt x="7759184" y="9313769"/>
                </a:cubicBezTo>
                <a:cubicBezTo>
                  <a:pt x="7758821" y="9306112"/>
                  <a:pt x="7758456" y="9298091"/>
                  <a:pt x="7758456" y="9290070"/>
                </a:cubicBezTo>
                <a:lnTo>
                  <a:pt x="7738802" y="9276966"/>
                </a:lnTo>
                <a:close/>
                <a:moveTo>
                  <a:pt x="7690655" y="9309029"/>
                </a:moveTo>
                <a:cubicBezTo>
                  <a:pt x="7691385" y="9314862"/>
                  <a:pt x="7692114" y="9320330"/>
                  <a:pt x="7692843" y="9326163"/>
                </a:cubicBezTo>
                <a:cubicBezTo>
                  <a:pt x="7697217" y="9329808"/>
                  <a:pt x="7701956" y="9333819"/>
                  <a:pt x="7706330" y="9337465"/>
                </a:cubicBezTo>
                <a:cubicBezTo>
                  <a:pt x="7705965" y="9331632"/>
                  <a:pt x="7705600" y="9325798"/>
                  <a:pt x="7705236" y="9319965"/>
                </a:cubicBezTo>
                <a:cubicBezTo>
                  <a:pt x="7700498" y="9316319"/>
                  <a:pt x="7695759" y="9312674"/>
                  <a:pt x="7691020" y="9309029"/>
                </a:cubicBezTo>
                <a:close/>
                <a:moveTo>
                  <a:pt x="7650559" y="9338194"/>
                </a:moveTo>
                <a:cubicBezTo>
                  <a:pt x="7651287" y="9341475"/>
                  <a:pt x="7651652" y="9345121"/>
                  <a:pt x="7652380" y="9348402"/>
                </a:cubicBezTo>
                <a:lnTo>
                  <a:pt x="7652016" y="9348402"/>
                </a:lnTo>
                <a:cubicBezTo>
                  <a:pt x="7654568" y="9350954"/>
                  <a:pt x="7656755" y="9353142"/>
                  <a:pt x="7659307" y="9355329"/>
                </a:cubicBezTo>
                <a:cubicBezTo>
                  <a:pt x="7658942" y="9352048"/>
                  <a:pt x="7658578" y="9348402"/>
                  <a:pt x="7658213" y="9344756"/>
                </a:cubicBezTo>
                <a:cubicBezTo>
                  <a:pt x="7655662" y="9342568"/>
                  <a:pt x="7653109" y="9340382"/>
                  <a:pt x="7650559" y="9338194"/>
                </a:cubicBezTo>
                <a:close/>
                <a:moveTo>
                  <a:pt x="7855782" y="9138774"/>
                </a:moveTo>
                <a:cubicBezTo>
                  <a:pt x="7855782" y="9149711"/>
                  <a:pt x="7855782" y="9160648"/>
                  <a:pt x="7855782" y="9171221"/>
                </a:cubicBezTo>
                <a:cubicBezTo>
                  <a:pt x="7865990" y="9177055"/>
                  <a:pt x="7876197" y="9182523"/>
                  <a:pt x="7886767" y="9188356"/>
                </a:cubicBezTo>
                <a:cubicBezTo>
                  <a:pt x="7887132" y="9177418"/>
                  <a:pt x="7887861" y="9166116"/>
                  <a:pt x="7888225" y="9155180"/>
                </a:cubicBezTo>
                <a:cubicBezTo>
                  <a:pt x="7877291" y="9149711"/>
                  <a:pt x="7866719" y="9144242"/>
                  <a:pt x="7855782" y="9138774"/>
                </a:cubicBezTo>
                <a:close/>
                <a:moveTo>
                  <a:pt x="7791263" y="9177418"/>
                </a:moveTo>
                <a:cubicBezTo>
                  <a:pt x="7791628" y="9186897"/>
                  <a:pt x="7792356" y="9196740"/>
                  <a:pt x="7792356" y="9206585"/>
                </a:cubicBezTo>
                <a:cubicBezTo>
                  <a:pt x="7801104" y="9212053"/>
                  <a:pt x="7810217" y="9217156"/>
                  <a:pt x="7818967" y="9222625"/>
                </a:cubicBezTo>
                <a:cubicBezTo>
                  <a:pt x="7818967" y="9212782"/>
                  <a:pt x="7818967" y="9202574"/>
                  <a:pt x="7818967" y="9192730"/>
                </a:cubicBezTo>
                <a:cubicBezTo>
                  <a:pt x="7809854" y="9187626"/>
                  <a:pt x="7800376" y="9182523"/>
                  <a:pt x="7791263" y="9177418"/>
                </a:cubicBezTo>
                <a:close/>
                <a:moveTo>
                  <a:pt x="7733669" y="9213146"/>
                </a:moveTo>
                <a:cubicBezTo>
                  <a:pt x="7734398" y="9218980"/>
                  <a:pt x="7734763" y="9225177"/>
                  <a:pt x="7735127" y="9231010"/>
                </a:cubicBezTo>
                <a:cubicBezTo>
                  <a:pt x="7742417" y="9235749"/>
                  <a:pt x="7749708" y="9240490"/>
                  <a:pt x="7756998" y="9245593"/>
                </a:cubicBezTo>
                <a:cubicBezTo>
                  <a:pt x="7756634" y="9239395"/>
                  <a:pt x="7756634" y="9233563"/>
                  <a:pt x="7756634" y="9227365"/>
                </a:cubicBezTo>
                <a:cubicBezTo>
                  <a:pt x="7748978" y="9222625"/>
                  <a:pt x="7741688" y="9217886"/>
                  <a:pt x="7734033" y="9213146"/>
                </a:cubicBezTo>
                <a:close/>
                <a:moveTo>
                  <a:pt x="7682636" y="9239031"/>
                </a:moveTo>
                <a:lnTo>
                  <a:pt x="7682636" y="9239395"/>
                </a:lnTo>
                <a:cubicBezTo>
                  <a:pt x="7683365" y="9245593"/>
                  <a:pt x="7684094" y="9251791"/>
                  <a:pt x="7684824" y="9258353"/>
                </a:cubicBezTo>
                <a:cubicBezTo>
                  <a:pt x="7690292" y="9262364"/>
                  <a:pt x="7696123" y="9266739"/>
                  <a:pt x="7701591" y="9271114"/>
                </a:cubicBezTo>
                <a:cubicBezTo>
                  <a:pt x="7701227" y="9264551"/>
                  <a:pt x="7700498" y="9257990"/>
                  <a:pt x="7700133" y="9251062"/>
                </a:cubicBezTo>
                <a:cubicBezTo>
                  <a:pt x="7694300" y="9247051"/>
                  <a:pt x="7688467" y="9243042"/>
                  <a:pt x="7682636" y="9239031"/>
                </a:cubicBezTo>
                <a:close/>
                <a:moveTo>
                  <a:pt x="7638894" y="9268926"/>
                </a:moveTo>
                <a:cubicBezTo>
                  <a:pt x="7639622" y="9273300"/>
                  <a:pt x="7640352" y="9278040"/>
                  <a:pt x="7641081" y="9282414"/>
                </a:cubicBezTo>
                <a:cubicBezTo>
                  <a:pt x="7644726" y="9285696"/>
                  <a:pt x="7648372" y="9288613"/>
                  <a:pt x="7652016" y="9291529"/>
                </a:cubicBezTo>
                <a:cubicBezTo>
                  <a:pt x="7651287" y="9286789"/>
                  <a:pt x="7650922" y="9282414"/>
                  <a:pt x="7650194" y="9277675"/>
                </a:cubicBezTo>
                <a:cubicBezTo>
                  <a:pt x="7646549" y="9274760"/>
                  <a:pt x="7642539" y="9271842"/>
                  <a:pt x="7638894" y="9268926"/>
                </a:cubicBezTo>
                <a:close/>
                <a:moveTo>
                  <a:pt x="7603535" y="9298456"/>
                </a:moveTo>
                <a:cubicBezTo>
                  <a:pt x="7603535" y="9299914"/>
                  <a:pt x="7604264" y="9302466"/>
                  <a:pt x="7604264" y="9302466"/>
                </a:cubicBezTo>
                <a:cubicBezTo>
                  <a:pt x="7605722" y="9303924"/>
                  <a:pt x="7606816" y="9305383"/>
                  <a:pt x="7608274" y="9306477"/>
                </a:cubicBezTo>
                <a:cubicBezTo>
                  <a:pt x="7607909" y="9305018"/>
                  <a:pt x="7607544" y="9303560"/>
                  <a:pt x="7607544" y="9302102"/>
                </a:cubicBezTo>
                <a:cubicBezTo>
                  <a:pt x="7606451" y="9300644"/>
                  <a:pt x="7604994" y="9299549"/>
                  <a:pt x="7603535" y="9298456"/>
                </a:cubicBezTo>
                <a:close/>
                <a:moveTo>
                  <a:pt x="7789076" y="9104504"/>
                </a:moveTo>
                <a:cubicBezTo>
                  <a:pt x="7789441" y="9114712"/>
                  <a:pt x="7790170" y="9124557"/>
                  <a:pt x="7790170" y="9134764"/>
                </a:cubicBezTo>
                <a:cubicBezTo>
                  <a:pt x="7800011" y="9140232"/>
                  <a:pt x="7809854" y="9145701"/>
                  <a:pt x="7819695" y="9151169"/>
                </a:cubicBezTo>
                <a:cubicBezTo>
                  <a:pt x="7819695" y="9140597"/>
                  <a:pt x="7819695" y="9130390"/>
                  <a:pt x="7819695" y="9120181"/>
                </a:cubicBezTo>
                <a:cubicBezTo>
                  <a:pt x="7809489" y="9115077"/>
                  <a:pt x="7799282" y="9109609"/>
                  <a:pt x="7789076" y="9104504"/>
                </a:cubicBezTo>
                <a:close/>
                <a:moveTo>
                  <a:pt x="7728565" y="9142055"/>
                </a:moveTo>
                <a:lnTo>
                  <a:pt x="7728201" y="9142420"/>
                </a:lnTo>
                <a:cubicBezTo>
                  <a:pt x="7728565" y="9151169"/>
                  <a:pt x="7729295" y="9159555"/>
                  <a:pt x="7730024" y="9168304"/>
                </a:cubicBezTo>
                <a:cubicBezTo>
                  <a:pt x="7738408" y="9173409"/>
                  <a:pt x="7746427" y="9178512"/>
                  <a:pt x="7754811" y="9183616"/>
                </a:cubicBezTo>
                <a:cubicBezTo>
                  <a:pt x="7754811" y="9174866"/>
                  <a:pt x="7754082" y="9165752"/>
                  <a:pt x="7754082" y="9157002"/>
                </a:cubicBezTo>
                <a:cubicBezTo>
                  <a:pt x="7745698" y="9151899"/>
                  <a:pt x="7737314" y="9146795"/>
                  <a:pt x="7728565" y="9142055"/>
                </a:cubicBezTo>
                <a:close/>
                <a:moveTo>
                  <a:pt x="7674981" y="9175961"/>
                </a:moveTo>
                <a:cubicBezTo>
                  <a:pt x="7675711" y="9180700"/>
                  <a:pt x="7676074" y="9185439"/>
                  <a:pt x="7676804" y="9190179"/>
                </a:cubicBezTo>
                <a:cubicBezTo>
                  <a:pt x="7683365" y="9194918"/>
                  <a:pt x="7690292" y="9199658"/>
                  <a:pt x="7696852" y="9204397"/>
                </a:cubicBezTo>
                <a:cubicBezTo>
                  <a:pt x="7696487" y="9198928"/>
                  <a:pt x="7696123" y="9193825"/>
                  <a:pt x="7695759" y="9188720"/>
                </a:cubicBezTo>
                <a:cubicBezTo>
                  <a:pt x="7688832" y="9184711"/>
                  <a:pt x="7681907" y="9180336"/>
                  <a:pt x="7674981" y="9175961"/>
                </a:cubicBezTo>
                <a:close/>
                <a:moveTo>
                  <a:pt x="7627228" y="9200386"/>
                </a:moveTo>
                <a:cubicBezTo>
                  <a:pt x="7627957" y="9205855"/>
                  <a:pt x="7629052" y="9210960"/>
                  <a:pt x="7629781" y="9216428"/>
                </a:cubicBezTo>
                <a:cubicBezTo>
                  <a:pt x="7634519" y="9220074"/>
                  <a:pt x="7639259" y="9223720"/>
                  <a:pt x="7643996" y="9227365"/>
                </a:cubicBezTo>
                <a:cubicBezTo>
                  <a:pt x="7643632" y="9221896"/>
                  <a:pt x="7642903" y="9216428"/>
                  <a:pt x="7642174" y="9210960"/>
                </a:cubicBezTo>
                <a:cubicBezTo>
                  <a:pt x="7637436" y="9207678"/>
                  <a:pt x="7632333" y="9204032"/>
                  <a:pt x="7627228" y="9200386"/>
                </a:cubicBezTo>
                <a:close/>
                <a:moveTo>
                  <a:pt x="7588225" y="9229916"/>
                </a:moveTo>
                <a:lnTo>
                  <a:pt x="7590034" y="9238240"/>
                </a:lnTo>
                <a:lnTo>
                  <a:pt x="7589683" y="9237937"/>
                </a:lnTo>
                <a:lnTo>
                  <a:pt x="7590048" y="9238302"/>
                </a:lnTo>
                <a:lnTo>
                  <a:pt x="7590034" y="9238240"/>
                </a:lnTo>
                <a:lnTo>
                  <a:pt x="7597703" y="9244865"/>
                </a:lnTo>
                <a:cubicBezTo>
                  <a:pt x="7597338" y="9241948"/>
                  <a:pt x="7596609" y="9239031"/>
                  <a:pt x="7596244" y="9236115"/>
                </a:cubicBezTo>
                <a:cubicBezTo>
                  <a:pt x="7593694" y="9233927"/>
                  <a:pt x="7590776" y="9232104"/>
                  <a:pt x="7588225" y="9229916"/>
                </a:cubicBezTo>
                <a:close/>
                <a:moveTo>
                  <a:pt x="7723097" y="9070964"/>
                </a:moveTo>
                <a:cubicBezTo>
                  <a:pt x="7723826" y="9079714"/>
                  <a:pt x="7724556" y="9088828"/>
                  <a:pt x="7725285" y="9097942"/>
                </a:cubicBezTo>
                <a:lnTo>
                  <a:pt x="7724919" y="9097942"/>
                </a:lnTo>
                <a:cubicBezTo>
                  <a:pt x="7734398" y="9103411"/>
                  <a:pt x="7743511" y="9108879"/>
                  <a:pt x="7752624" y="9113983"/>
                </a:cubicBezTo>
                <a:cubicBezTo>
                  <a:pt x="7752624" y="9104504"/>
                  <a:pt x="7751896" y="9095390"/>
                  <a:pt x="7751896" y="9085912"/>
                </a:cubicBezTo>
                <a:cubicBezTo>
                  <a:pt x="7742417" y="9081173"/>
                  <a:pt x="7732575" y="9076067"/>
                  <a:pt x="7723097" y="9070964"/>
                </a:cubicBezTo>
                <a:close/>
                <a:moveTo>
                  <a:pt x="7666598" y="9105963"/>
                </a:moveTo>
                <a:lnTo>
                  <a:pt x="7666598" y="9106327"/>
                </a:lnTo>
                <a:cubicBezTo>
                  <a:pt x="7667691" y="9113983"/>
                  <a:pt x="7668420" y="9121639"/>
                  <a:pt x="7669513" y="9129660"/>
                </a:cubicBezTo>
                <a:cubicBezTo>
                  <a:pt x="7677168" y="9134399"/>
                  <a:pt x="7684824" y="9139139"/>
                  <a:pt x="7692478" y="9143878"/>
                </a:cubicBezTo>
                <a:cubicBezTo>
                  <a:pt x="7691749" y="9135858"/>
                  <a:pt x="7691385" y="9127837"/>
                  <a:pt x="7690655" y="9119817"/>
                </a:cubicBezTo>
                <a:cubicBezTo>
                  <a:pt x="7682636" y="9115077"/>
                  <a:pt x="7674617" y="9110702"/>
                  <a:pt x="7666598" y="9105963"/>
                </a:cubicBezTo>
                <a:close/>
                <a:moveTo>
                  <a:pt x="7617022" y="9139139"/>
                </a:moveTo>
                <a:lnTo>
                  <a:pt x="7617022" y="9139504"/>
                </a:lnTo>
                <a:cubicBezTo>
                  <a:pt x="7617750" y="9142785"/>
                  <a:pt x="7618115" y="9146430"/>
                  <a:pt x="7618844" y="9149711"/>
                </a:cubicBezTo>
                <a:cubicBezTo>
                  <a:pt x="7625041" y="9153721"/>
                  <a:pt x="7630874" y="9158096"/>
                  <a:pt x="7636706" y="9162107"/>
                </a:cubicBezTo>
                <a:cubicBezTo>
                  <a:pt x="7635976" y="9158462"/>
                  <a:pt x="7635613" y="9154816"/>
                  <a:pt x="7635248" y="9151169"/>
                </a:cubicBezTo>
                <a:cubicBezTo>
                  <a:pt x="7629052" y="9147160"/>
                  <a:pt x="7623220" y="9143149"/>
                  <a:pt x="7617022" y="9139139"/>
                </a:cubicBezTo>
                <a:close/>
                <a:moveTo>
                  <a:pt x="7573279" y="9162107"/>
                </a:moveTo>
                <a:cubicBezTo>
                  <a:pt x="7574009" y="9166116"/>
                  <a:pt x="7575102" y="9169763"/>
                  <a:pt x="7575832" y="9173772"/>
                </a:cubicBezTo>
                <a:lnTo>
                  <a:pt x="7575832" y="9173409"/>
                </a:lnTo>
                <a:cubicBezTo>
                  <a:pt x="7579841" y="9176690"/>
                  <a:pt x="7583486" y="9179971"/>
                  <a:pt x="7587496" y="9182886"/>
                </a:cubicBezTo>
                <a:cubicBezTo>
                  <a:pt x="7586768" y="9178877"/>
                  <a:pt x="7586038" y="9174502"/>
                  <a:pt x="7585309" y="9170491"/>
                </a:cubicBezTo>
                <a:cubicBezTo>
                  <a:pt x="7581299" y="9167941"/>
                  <a:pt x="7577290" y="9165023"/>
                  <a:pt x="7573279" y="9162107"/>
                </a:cubicBezTo>
                <a:close/>
                <a:moveTo>
                  <a:pt x="7537557" y="9190179"/>
                </a:moveTo>
                <a:cubicBezTo>
                  <a:pt x="7537922" y="9191272"/>
                  <a:pt x="7538650" y="9193460"/>
                  <a:pt x="7538650" y="9193460"/>
                </a:cubicBezTo>
                <a:lnTo>
                  <a:pt x="7538285" y="9193825"/>
                </a:lnTo>
                <a:cubicBezTo>
                  <a:pt x="7540108" y="9195283"/>
                  <a:pt x="7541567" y="9196740"/>
                  <a:pt x="7543388" y="9198199"/>
                </a:cubicBezTo>
                <a:cubicBezTo>
                  <a:pt x="7543025" y="9197106"/>
                  <a:pt x="7542660" y="9195647"/>
                  <a:pt x="7542660" y="9194553"/>
                </a:cubicBezTo>
                <a:cubicBezTo>
                  <a:pt x="7541202" y="9193095"/>
                  <a:pt x="7539379" y="9191637"/>
                  <a:pt x="7537557" y="9190179"/>
                </a:cubicBezTo>
                <a:close/>
                <a:moveTo>
                  <a:pt x="7658213" y="9035965"/>
                </a:moveTo>
                <a:cubicBezTo>
                  <a:pt x="7659307" y="9044350"/>
                  <a:pt x="7660035" y="9052371"/>
                  <a:pt x="7661129" y="9060757"/>
                </a:cubicBezTo>
                <a:cubicBezTo>
                  <a:pt x="7669513" y="9065860"/>
                  <a:pt x="7678261" y="9070599"/>
                  <a:pt x="7687010" y="9075704"/>
                </a:cubicBezTo>
                <a:cubicBezTo>
                  <a:pt x="7686646" y="9067319"/>
                  <a:pt x="7685917" y="9058934"/>
                  <a:pt x="7685187" y="9050549"/>
                </a:cubicBezTo>
                <a:cubicBezTo>
                  <a:pt x="7676074" y="9045445"/>
                  <a:pt x="7667326" y="9040704"/>
                  <a:pt x="7658213" y="9035965"/>
                </a:cubicBezTo>
                <a:close/>
                <a:moveTo>
                  <a:pt x="7605722" y="9070599"/>
                </a:moveTo>
                <a:cubicBezTo>
                  <a:pt x="7606816" y="9077162"/>
                  <a:pt x="7607909" y="9083723"/>
                  <a:pt x="7609002" y="9090287"/>
                </a:cubicBezTo>
                <a:cubicBezTo>
                  <a:pt x="7615929" y="9094662"/>
                  <a:pt x="7622855" y="9099401"/>
                  <a:pt x="7629781" y="9103775"/>
                </a:cubicBezTo>
                <a:cubicBezTo>
                  <a:pt x="7629052" y="9096848"/>
                  <a:pt x="7627957" y="9090287"/>
                  <a:pt x="7627228" y="9083360"/>
                </a:cubicBezTo>
                <a:cubicBezTo>
                  <a:pt x="7619939" y="9078985"/>
                  <a:pt x="7613013" y="9074974"/>
                  <a:pt x="7605722" y="9070599"/>
                </a:cubicBezTo>
                <a:close/>
                <a:moveTo>
                  <a:pt x="7560157" y="9101952"/>
                </a:moveTo>
                <a:cubicBezTo>
                  <a:pt x="7560521" y="9104141"/>
                  <a:pt x="7561251" y="9106692"/>
                  <a:pt x="7561614" y="9108879"/>
                </a:cubicBezTo>
                <a:lnTo>
                  <a:pt x="7561614" y="9109244"/>
                </a:lnTo>
                <a:cubicBezTo>
                  <a:pt x="7566719" y="9112890"/>
                  <a:pt x="7571822" y="9116536"/>
                  <a:pt x="7576925" y="9120181"/>
                </a:cubicBezTo>
                <a:cubicBezTo>
                  <a:pt x="7576197" y="9117265"/>
                  <a:pt x="7575832" y="9114712"/>
                  <a:pt x="7575468" y="9112161"/>
                </a:cubicBezTo>
                <a:cubicBezTo>
                  <a:pt x="7570364" y="9108515"/>
                  <a:pt x="7565260" y="9105234"/>
                  <a:pt x="7560157" y="9101952"/>
                </a:cubicBezTo>
                <a:close/>
                <a:moveTo>
                  <a:pt x="7519696" y="9123097"/>
                </a:moveTo>
                <a:cubicBezTo>
                  <a:pt x="7520424" y="9125285"/>
                  <a:pt x="7520789" y="9127837"/>
                  <a:pt x="7521518" y="9130025"/>
                </a:cubicBezTo>
                <a:cubicBezTo>
                  <a:pt x="7524434" y="9132578"/>
                  <a:pt x="7527715" y="9134764"/>
                  <a:pt x="7530631" y="9137316"/>
                </a:cubicBezTo>
                <a:cubicBezTo>
                  <a:pt x="7530266" y="9134764"/>
                  <a:pt x="7529537" y="9132578"/>
                  <a:pt x="7529172" y="9130025"/>
                </a:cubicBezTo>
                <a:cubicBezTo>
                  <a:pt x="7525892" y="9127837"/>
                  <a:pt x="7522976" y="9125285"/>
                  <a:pt x="7519696" y="9123097"/>
                </a:cubicBezTo>
                <a:close/>
                <a:moveTo>
                  <a:pt x="7593694" y="9002060"/>
                </a:moveTo>
                <a:cubicBezTo>
                  <a:pt x="7594787" y="9008987"/>
                  <a:pt x="7596244" y="9016280"/>
                  <a:pt x="7597338" y="9023206"/>
                </a:cubicBezTo>
                <a:cubicBezTo>
                  <a:pt x="7605357" y="9027944"/>
                  <a:pt x="7613377" y="9033050"/>
                  <a:pt x="7621397" y="9037789"/>
                </a:cubicBezTo>
                <a:cubicBezTo>
                  <a:pt x="7620303" y="9030497"/>
                  <a:pt x="7619209" y="9022476"/>
                  <a:pt x="7618480" y="9015185"/>
                </a:cubicBezTo>
                <a:cubicBezTo>
                  <a:pt x="7610096" y="9010809"/>
                  <a:pt x="7601712" y="9006435"/>
                  <a:pt x="7593694" y="9002060"/>
                </a:cubicBezTo>
                <a:close/>
                <a:moveTo>
                  <a:pt x="7545212" y="9033778"/>
                </a:moveTo>
                <a:lnTo>
                  <a:pt x="7545212" y="9034143"/>
                </a:lnTo>
                <a:lnTo>
                  <a:pt x="7545304" y="9034197"/>
                </a:lnTo>
                <a:lnTo>
                  <a:pt x="7548858" y="9050549"/>
                </a:lnTo>
                <a:cubicBezTo>
                  <a:pt x="7555054" y="9054559"/>
                  <a:pt x="7560886" y="9058570"/>
                  <a:pt x="7567084" y="9062580"/>
                </a:cubicBezTo>
                <a:cubicBezTo>
                  <a:pt x="7566719" y="9060392"/>
                  <a:pt x="7565989" y="9058570"/>
                  <a:pt x="7565989" y="9056381"/>
                </a:cubicBezTo>
                <a:cubicBezTo>
                  <a:pt x="7565260" y="9052736"/>
                  <a:pt x="7564896" y="9049090"/>
                  <a:pt x="7564167" y="9045445"/>
                </a:cubicBezTo>
                <a:lnTo>
                  <a:pt x="7545304" y="9034197"/>
                </a:lnTo>
                <a:close/>
                <a:moveTo>
                  <a:pt x="7504021" y="9065131"/>
                </a:moveTo>
                <a:cubicBezTo>
                  <a:pt x="7504385" y="9065495"/>
                  <a:pt x="7504385" y="9066590"/>
                  <a:pt x="7504385" y="9066590"/>
                </a:cubicBezTo>
                <a:cubicBezTo>
                  <a:pt x="7508760" y="9069871"/>
                  <a:pt x="7513134" y="9072787"/>
                  <a:pt x="7517508" y="9076067"/>
                </a:cubicBezTo>
                <a:cubicBezTo>
                  <a:pt x="7517144" y="9075339"/>
                  <a:pt x="7516779" y="9074246"/>
                  <a:pt x="7516779" y="9073516"/>
                </a:cubicBezTo>
                <a:cubicBezTo>
                  <a:pt x="7512405" y="9070599"/>
                  <a:pt x="7508395" y="9068048"/>
                  <a:pt x="7504021" y="9065131"/>
                </a:cubicBezTo>
                <a:close/>
                <a:moveTo>
                  <a:pt x="7467933" y="9085183"/>
                </a:moveTo>
                <a:cubicBezTo>
                  <a:pt x="7467933" y="9085912"/>
                  <a:pt x="7468663" y="9087734"/>
                  <a:pt x="7468663" y="9087734"/>
                </a:cubicBezTo>
                <a:lnTo>
                  <a:pt x="7469026" y="9087734"/>
                </a:lnTo>
                <a:cubicBezTo>
                  <a:pt x="7470485" y="9088828"/>
                  <a:pt x="7471943" y="9090287"/>
                  <a:pt x="7473401" y="9091380"/>
                </a:cubicBezTo>
                <a:cubicBezTo>
                  <a:pt x="7473036" y="9090287"/>
                  <a:pt x="7472673" y="9089557"/>
                  <a:pt x="7472673" y="9088463"/>
                </a:cubicBezTo>
                <a:cubicBezTo>
                  <a:pt x="7470850" y="9087369"/>
                  <a:pt x="7469391" y="9086276"/>
                  <a:pt x="7467933" y="9085183"/>
                </a:cubicBezTo>
                <a:close/>
                <a:moveTo>
                  <a:pt x="7530995" y="8966333"/>
                </a:moveTo>
                <a:lnTo>
                  <a:pt x="7530631" y="8966697"/>
                </a:lnTo>
                <a:lnTo>
                  <a:pt x="7531133" y="8966972"/>
                </a:lnTo>
                <a:lnTo>
                  <a:pt x="7535005" y="8984925"/>
                </a:lnTo>
                <a:cubicBezTo>
                  <a:pt x="7541931" y="8989300"/>
                  <a:pt x="7549221" y="8993676"/>
                  <a:pt x="7556511" y="8998050"/>
                </a:cubicBezTo>
                <a:cubicBezTo>
                  <a:pt x="7555418" y="8991852"/>
                  <a:pt x="7554324" y="8985291"/>
                  <a:pt x="7553231" y="8979092"/>
                </a:cubicBezTo>
                <a:lnTo>
                  <a:pt x="7531133" y="8966972"/>
                </a:lnTo>
                <a:close/>
                <a:moveTo>
                  <a:pt x="7485795" y="8998050"/>
                </a:moveTo>
                <a:lnTo>
                  <a:pt x="7485795" y="8998415"/>
                </a:lnTo>
                <a:lnTo>
                  <a:pt x="7485906" y="8998481"/>
                </a:lnTo>
                <a:lnTo>
                  <a:pt x="7489075" y="9010809"/>
                </a:lnTo>
                <a:cubicBezTo>
                  <a:pt x="7494543" y="9014455"/>
                  <a:pt x="7499647" y="9018101"/>
                  <a:pt x="7505115" y="9021748"/>
                </a:cubicBezTo>
                <a:cubicBezTo>
                  <a:pt x="7504021" y="9017373"/>
                  <a:pt x="7503292" y="9012633"/>
                  <a:pt x="7502198" y="9008259"/>
                </a:cubicBezTo>
                <a:lnTo>
                  <a:pt x="7485906" y="8998481"/>
                </a:lnTo>
                <a:close/>
                <a:moveTo>
                  <a:pt x="7468298" y="8932063"/>
                </a:moveTo>
                <a:cubicBezTo>
                  <a:pt x="7469756" y="8936802"/>
                  <a:pt x="7470850" y="8941906"/>
                  <a:pt x="7472308" y="8947010"/>
                </a:cubicBezTo>
                <a:cubicBezTo>
                  <a:pt x="7478869" y="8951021"/>
                  <a:pt x="7485431" y="8955396"/>
                  <a:pt x="7491992" y="8959407"/>
                </a:cubicBezTo>
                <a:cubicBezTo>
                  <a:pt x="7490534" y="8953937"/>
                  <a:pt x="7489440" y="8948469"/>
                  <a:pt x="7488347" y="8943001"/>
                </a:cubicBezTo>
                <a:lnTo>
                  <a:pt x="7488347" y="8943365"/>
                </a:lnTo>
                <a:cubicBezTo>
                  <a:pt x="7481786" y="8939719"/>
                  <a:pt x="7474859" y="8935708"/>
                  <a:pt x="7468298" y="8932063"/>
                </a:cubicBezTo>
                <a:close/>
                <a:moveTo>
                  <a:pt x="7427836" y="8962322"/>
                </a:moveTo>
                <a:cubicBezTo>
                  <a:pt x="7428930" y="8965239"/>
                  <a:pt x="7429658" y="8968156"/>
                  <a:pt x="7430753" y="8971071"/>
                </a:cubicBezTo>
                <a:lnTo>
                  <a:pt x="7430753" y="8971436"/>
                </a:lnTo>
                <a:cubicBezTo>
                  <a:pt x="7434762" y="8974353"/>
                  <a:pt x="7438772" y="8976905"/>
                  <a:pt x="7442781" y="8979822"/>
                </a:cubicBezTo>
                <a:cubicBezTo>
                  <a:pt x="7442052" y="8976541"/>
                  <a:pt x="7440959" y="8973259"/>
                  <a:pt x="7440230" y="8970343"/>
                </a:cubicBezTo>
                <a:cubicBezTo>
                  <a:pt x="7436221" y="8967790"/>
                  <a:pt x="7432211" y="8964875"/>
                  <a:pt x="7427836" y="8962322"/>
                </a:cubicBezTo>
                <a:close/>
                <a:moveTo>
                  <a:pt x="7407059" y="8896700"/>
                </a:moveTo>
                <a:cubicBezTo>
                  <a:pt x="7408152" y="8900345"/>
                  <a:pt x="7409610" y="8904356"/>
                  <a:pt x="7410704" y="8908002"/>
                </a:cubicBezTo>
                <a:cubicBezTo>
                  <a:pt x="7416172" y="8911282"/>
                  <a:pt x="7421640" y="8914929"/>
                  <a:pt x="7427108" y="8918210"/>
                </a:cubicBezTo>
                <a:cubicBezTo>
                  <a:pt x="7426014" y="8914564"/>
                  <a:pt x="7424920" y="8910553"/>
                  <a:pt x="7423826" y="8906543"/>
                </a:cubicBezTo>
                <a:cubicBezTo>
                  <a:pt x="7417995" y="8903262"/>
                  <a:pt x="7412527" y="8899982"/>
                  <a:pt x="7407059" y="8896700"/>
                </a:cubicBezTo>
                <a:close/>
                <a:moveTo>
                  <a:pt x="7372064" y="8926959"/>
                </a:moveTo>
                <a:cubicBezTo>
                  <a:pt x="7372794" y="8928417"/>
                  <a:pt x="7373887" y="8931699"/>
                  <a:pt x="7373887" y="8931699"/>
                </a:cubicBezTo>
                <a:lnTo>
                  <a:pt x="7373887" y="8931334"/>
                </a:lnTo>
                <a:cubicBezTo>
                  <a:pt x="7376439" y="8933157"/>
                  <a:pt x="7378990" y="8934980"/>
                  <a:pt x="7381543" y="8936802"/>
                </a:cubicBezTo>
                <a:cubicBezTo>
                  <a:pt x="7380813" y="8935345"/>
                  <a:pt x="7380448" y="8933522"/>
                  <a:pt x="7379720" y="8931699"/>
                </a:cubicBezTo>
                <a:cubicBezTo>
                  <a:pt x="7377168" y="8930240"/>
                  <a:pt x="7374617" y="8928781"/>
                  <a:pt x="7372064" y="8926959"/>
                </a:cubicBezTo>
                <a:close/>
                <a:moveTo>
                  <a:pt x="7348006" y="8862066"/>
                </a:moveTo>
                <a:cubicBezTo>
                  <a:pt x="7349100" y="8864617"/>
                  <a:pt x="7349828" y="8867534"/>
                  <a:pt x="7350923" y="8870086"/>
                </a:cubicBezTo>
                <a:lnTo>
                  <a:pt x="7350558" y="8870086"/>
                </a:lnTo>
                <a:cubicBezTo>
                  <a:pt x="7354568" y="8872638"/>
                  <a:pt x="7358577" y="8875191"/>
                  <a:pt x="7362587" y="8877742"/>
                </a:cubicBezTo>
                <a:cubicBezTo>
                  <a:pt x="7361858" y="8875191"/>
                  <a:pt x="7360764" y="8872273"/>
                  <a:pt x="7360036" y="8869358"/>
                </a:cubicBezTo>
                <a:cubicBezTo>
                  <a:pt x="7356026" y="8866805"/>
                  <a:pt x="7352016" y="8864617"/>
                  <a:pt x="7348006" y="8862066"/>
                </a:cubicBezTo>
                <a:close/>
                <a:moveTo>
                  <a:pt x="7289683" y="8828161"/>
                </a:moveTo>
                <a:cubicBezTo>
                  <a:pt x="7290047" y="8828889"/>
                  <a:pt x="7290777" y="8830714"/>
                  <a:pt x="7290777" y="8830714"/>
                </a:cubicBezTo>
                <a:cubicBezTo>
                  <a:pt x="7293693" y="8832535"/>
                  <a:pt x="7296244" y="8834357"/>
                  <a:pt x="7299160" y="8836182"/>
                </a:cubicBezTo>
                <a:cubicBezTo>
                  <a:pt x="7298796" y="8835452"/>
                  <a:pt x="7298432" y="8834357"/>
                  <a:pt x="7298067" y="8833264"/>
                </a:cubicBezTo>
                <a:cubicBezTo>
                  <a:pt x="7295150" y="8831442"/>
                  <a:pt x="7292599" y="8829983"/>
                  <a:pt x="7289683" y="8828161"/>
                </a:cubicBezTo>
                <a:close/>
                <a:moveTo>
                  <a:pt x="6137070" y="1885283"/>
                </a:moveTo>
                <a:cubicBezTo>
                  <a:pt x="6298916" y="1928667"/>
                  <a:pt x="6468783" y="1994290"/>
                  <a:pt x="6640836" y="2089443"/>
                </a:cubicBezTo>
                <a:cubicBezTo>
                  <a:pt x="6936463" y="2252771"/>
                  <a:pt x="7210582" y="2536771"/>
                  <a:pt x="7455540" y="2933788"/>
                </a:cubicBezTo>
                <a:cubicBezTo>
                  <a:pt x="7864531" y="3596576"/>
                  <a:pt x="8090170" y="4415766"/>
                  <a:pt x="8165989" y="5512392"/>
                </a:cubicBezTo>
                <a:cubicBezTo>
                  <a:pt x="8225042" y="6369499"/>
                  <a:pt x="8225771" y="7259414"/>
                  <a:pt x="8167447" y="8157351"/>
                </a:cubicBezTo>
                <a:cubicBezTo>
                  <a:pt x="8143755" y="8520464"/>
                  <a:pt x="8109125" y="8868993"/>
                  <a:pt x="8067570" y="9201481"/>
                </a:cubicBezTo>
                <a:cubicBezTo>
                  <a:pt x="8079598" y="9207314"/>
                  <a:pt x="8091992" y="9212782"/>
                  <a:pt x="8104385" y="9218616"/>
                </a:cubicBezTo>
                <a:lnTo>
                  <a:pt x="8104750" y="9218616"/>
                </a:lnTo>
                <a:cubicBezTo>
                  <a:pt x="8158334" y="8887950"/>
                  <a:pt x="8204629" y="8543067"/>
                  <a:pt x="8239259" y="8186152"/>
                </a:cubicBezTo>
                <a:cubicBezTo>
                  <a:pt x="8327109" y="7282382"/>
                  <a:pt x="8347156" y="6389185"/>
                  <a:pt x="8299039" y="5532080"/>
                </a:cubicBezTo>
                <a:cubicBezTo>
                  <a:pt x="8237800" y="4437640"/>
                  <a:pt x="8016900" y="3622825"/>
                  <a:pt x="7603900" y="2967693"/>
                </a:cubicBezTo>
                <a:cubicBezTo>
                  <a:pt x="7362951" y="2585987"/>
                  <a:pt x="7091384" y="2307091"/>
                  <a:pt x="6795758" y="2138295"/>
                </a:cubicBezTo>
                <a:cubicBezTo>
                  <a:pt x="6614593" y="2034758"/>
                  <a:pt x="6383122" y="1942521"/>
                  <a:pt x="6137070" y="1885283"/>
                </a:cubicBezTo>
                <a:close/>
                <a:moveTo>
                  <a:pt x="6052137" y="1906429"/>
                </a:moveTo>
                <a:cubicBezTo>
                  <a:pt x="6195028" y="1946166"/>
                  <a:pt x="6334640" y="2001216"/>
                  <a:pt x="6467324" y="2071943"/>
                </a:cubicBezTo>
                <a:cubicBezTo>
                  <a:pt x="6758212" y="2226886"/>
                  <a:pt x="7030145" y="2511979"/>
                  <a:pt x="7275831" y="2918839"/>
                </a:cubicBezTo>
                <a:cubicBezTo>
                  <a:pt x="7671700" y="3574337"/>
                  <a:pt x="7907180" y="4416860"/>
                  <a:pt x="7995759" y="5494529"/>
                </a:cubicBezTo>
                <a:lnTo>
                  <a:pt x="7995394" y="5494529"/>
                </a:lnTo>
                <a:cubicBezTo>
                  <a:pt x="8065747" y="6348718"/>
                  <a:pt x="8086889" y="7233895"/>
                  <a:pt x="8058457" y="8124905"/>
                </a:cubicBezTo>
                <a:cubicBezTo>
                  <a:pt x="8046792" y="8486923"/>
                  <a:pt x="8024555" y="8834723"/>
                  <a:pt x="7995394" y="9166846"/>
                </a:cubicBezTo>
                <a:cubicBezTo>
                  <a:pt x="8007787" y="9172679"/>
                  <a:pt x="8019817" y="9178877"/>
                  <a:pt x="8032211" y="9184711"/>
                </a:cubicBezTo>
                <a:cubicBezTo>
                  <a:pt x="8073038" y="8856233"/>
                  <a:pt x="8106938" y="8512807"/>
                  <a:pt x="8130267" y="8154800"/>
                </a:cubicBezTo>
                <a:cubicBezTo>
                  <a:pt x="8188590" y="7258686"/>
                  <a:pt x="8187861" y="6370227"/>
                  <a:pt x="8128809" y="5514580"/>
                </a:cubicBezTo>
                <a:cubicBezTo>
                  <a:pt x="8053353" y="4424151"/>
                  <a:pt x="7829538" y="3610065"/>
                  <a:pt x="7423826" y="2952381"/>
                </a:cubicBezTo>
                <a:cubicBezTo>
                  <a:pt x="7182513" y="2560831"/>
                  <a:pt x="6912769" y="2280842"/>
                  <a:pt x="6622610" y="2120796"/>
                </a:cubicBezTo>
                <a:cubicBezTo>
                  <a:pt x="6462586" y="2032570"/>
                  <a:pt x="6264287" y="1955645"/>
                  <a:pt x="6052137" y="1906429"/>
                </a:cubicBezTo>
                <a:close/>
                <a:moveTo>
                  <a:pt x="5964651" y="1922834"/>
                </a:moveTo>
                <a:cubicBezTo>
                  <a:pt x="6074008" y="1955281"/>
                  <a:pt x="6184456" y="1998664"/>
                  <a:pt x="6294542" y="2055173"/>
                </a:cubicBezTo>
                <a:cubicBezTo>
                  <a:pt x="6581055" y="2202095"/>
                  <a:pt x="6851165" y="2487917"/>
                  <a:pt x="7097217" y="2904622"/>
                </a:cubicBezTo>
                <a:cubicBezTo>
                  <a:pt x="7485066" y="3561213"/>
                  <a:pt x="7723826" y="4402641"/>
                  <a:pt x="7826621" y="5477029"/>
                </a:cubicBezTo>
                <a:cubicBezTo>
                  <a:pt x="7907910" y="6327208"/>
                  <a:pt x="7949829" y="7207281"/>
                  <a:pt x="7951288" y="8092822"/>
                </a:cubicBezTo>
                <a:cubicBezTo>
                  <a:pt x="7952016" y="8457028"/>
                  <a:pt x="7942175" y="8803734"/>
                  <a:pt x="7926499" y="9133306"/>
                </a:cubicBezTo>
                <a:cubicBezTo>
                  <a:pt x="7937799" y="9138774"/>
                  <a:pt x="7949465" y="9144607"/>
                  <a:pt x="7961129" y="9150076"/>
                </a:cubicBezTo>
                <a:cubicBezTo>
                  <a:pt x="7989561" y="8822693"/>
                  <a:pt x="8011434" y="8479996"/>
                  <a:pt x="8022733" y="8123810"/>
                </a:cubicBezTo>
                <a:cubicBezTo>
                  <a:pt x="8051166" y="7233895"/>
                  <a:pt x="8030024" y="6350541"/>
                  <a:pt x="7959671" y="5497445"/>
                </a:cubicBezTo>
                <a:cubicBezTo>
                  <a:pt x="7871093" y="4425609"/>
                  <a:pt x="7637436" y="3588556"/>
                  <a:pt x="7244847" y="2937797"/>
                </a:cubicBezTo>
                <a:cubicBezTo>
                  <a:pt x="7002806" y="2536406"/>
                  <a:pt x="6735247" y="2256051"/>
                  <a:pt x="6450192" y="2104025"/>
                </a:cubicBezTo>
                <a:lnTo>
                  <a:pt x="6450557" y="2104390"/>
                </a:lnTo>
                <a:cubicBezTo>
                  <a:pt x="6289439" y="2018351"/>
                  <a:pt x="6125406" y="1960021"/>
                  <a:pt x="5964651" y="1922834"/>
                </a:cubicBezTo>
                <a:close/>
                <a:moveTo>
                  <a:pt x="5897943" y="1945801"/>
                </a:moveTo>
                <a:cubicBezTo>
                  <a:pt x="5971942" y="1970228"/>
                  <a:pt x="6046305" y="2000852"/>
                  <a:pt x="6120666" y="2037309"/>
                </a:cubicBezTo>
                <a:cubicBezTo>
                  <a:pt x="6407179" y="2178762"/>
                  <a:pt x="6667811" y="2457294"/>
                  <a:pt x="6917508" y="2889675"/>
                </a:cubicBezTo>
                <a:cubicBezTo>
                  <a:pt x="7297337" y="3546995"/>
                  <a:pt x="7539015" y="4387329"/>
                  <a:pt x="7656391" y="5459166"/>
                </a:cubicBezTo>
                <a:lnTo>
                  <a:pt x="7656027" y="5458801"/>
                </a:lnTo>
                <a:cubicBezTo>
                  <a:pt x="7748250" y="6302053"/>
                  <a:pt x="7810947" y="7177021"/>
                  <a:pt x="7842296" y="8059647"/>
                </a:cubicBezTo>
                <a:cubicBezTo>
                  <a:pt x="7855419" y="8422758"/>
                  <a:pt x="7858700" y="8768735"/>
                  <a:pt x="7856147" y="9097577"/>
                </a:cubicBezTo>
                <a:cubicBezTo>
                  <a:pt x="7867448" y="9103047"/>
                  <a:pt x="7878748" y="9108879"/>
                  <a:pt x="7890047" y="9114712"/>
                </a:cubicBezTo>
                <a:cubicBezTo>
                  <a:pt x="7905358" y="8790245"/>
                  <a:pt x="7914471" y="8449737"/>
                  <a:pt x="7914106" y="8092093"/>
                </a:cubicBezTo>
                <a:cubicBezTo>
                  <a:pt x="7912649" y="7207644"/>
                  <a:pt x="7870728" y="6328667"/>
                  <a:pt x="7789441" y="5479946"/>
                </a:cubicBezTo>
                <a:cubicBezTo>
                  <a:pt x="7687010" y="4411026"/>
                  <a:pt x="7450072" y="3574337"/>
                  <a:pt x="7065138" y="2922486"/>
                </a:cubicBezTo>
                <a:cubicBezTo>
                  <a:pt x="6822368" y="2511981"/>
                  <a:pt x="6557362" y="2230531"/>
                  <a:pt x="6277045" y="2086890"/>
                </a:cubicBezTo>
                <a:cubicBezTo>
                  <a:pt x="6180447" y="2037309"/>
                  <a:pt x="6048856" y="1984811"/>
                  <a:pt x="5897943" y="1945801"/>
                </a:cubicBezTo>
                <a:close/>
                <a:moveTo>
                  <a:pt x="6009488" y="1818567"/>
                </a:moveTo>
                <a:cubicBezTo>
                  <a:pt x="6257361" y="1859034"/>
                  <a:pt x="6533303" y="1945801"/>
                  <a:pt x="6813620" y="2105849"/>
                </a:cubicBezTo>
                <a:cubicBezTo>
                  <a:pt x="7114349" y="2277561"/>
                  <a:pt x="7390291" y="2560831"/>
                  <a:pt x="7634154" y="2947641"/>
                </a:cubicBezTo>
                <a:cubicBezTo>
                  <a:pt x="8050801" y="3608242"/>
                  <a:pt x="8273523" y="4428526"/>
                  <a:pt x="8335127" y="5529527"/>
                </a:cubicBezTo>
                <a:cubicBezTo>
                  <a:pt x="8383608" y="6388820"/>
                  <a:pt x="8363560" y="7283476"/>
                  <a:pt x="8275346" y="8189433"/>
                </a:cubicBezTo>
                <a:cubicBezTo>
                  <a:pt x="8239988" y="8550723"/>
                  <a:pt x="8192963" y="8899617"/>
                  <a:pt x="8138650" y="9234291"/>
                </a:cubicBezTo>
                <a:cubicBezTo>
                  <a:pt x="8151409" y="9240125"/>
                  <a:pt x="8164167" y="9246323"/>
                  <a:pt x="8177290" y="9252156"/>
                </a:cubicBezTo>
                <a:lnTo>
                  <a:pt x="8177290" y="9252519"/>
                </a:lnTo>
                <a:cubicBezTo>
                  <a:pt x="8242904" y="8920763"/>
                  <a:pt x="8300863" y="8575149"/>
                  <a:pt x="8347156" y="8217141"/>
                </a:cubicBezTo>
                <a:cubicBezTo>
                  <a:pt x="8464897" y="7305351"/>
                  <a:pt x="8505723" y="6407414"/>
                  <a:pt x="8468543" y="5548850"/>
                </a:cubicBezTo>
                <a:cubicBezTo>
                  <a:pt x="8420789" y="4449671"/>
                  <a:pt x="8203171" y="3634127"/>
                  <a:pt x="7782878" y="2981910"/>
                </a:cubicBezTo>
                <a:cubicBezTo>
                  <a:pt x="7543389" y="2610049"/>
                  <a:pt x="7269270" y="2331882"/>
                  <a:pt x="6968176" y="2154337"/>
                </a:cubicBezTo>
                <a:cubicBezTo>
                  <a:pt x="6630994" y="1955646"/>
                  <a:pt x="6296365" y="1857941"/>
                  <a:pt x="6009488" y="1818567"/>
                </a:cubicBezTo>
                <a:close/>
                <a:moveTo>
                  <a:pt x="5737555" y="1938875"/>
                </a:moveTo>
                <a:cubicBezTo>
                  <a:pt x="5807542" y="1960385"/>
                  <a:pt x="5877531" y="1987362"/>
                  <a:pt x="5947519" y="2020539"/>
                </a:cubicBezTo>
                <a:cubicBezTo>
                  <a:pt x="6229293" y="2153972"/>
                  <a:pt x="6488102" y="2433596"/>
                  <a:pt x="6738163" y="2875456"/>
                </a:cubicBezTo>
                <a:cubicBezTo>
                  <a:pt x="7109974" y="3532048"/>
                  <a:pt x="7354568" y="4371653"/>
                  <a:pt x="7486524" y="5441666"/>
                </a:cubicBezTo>
                <a:cubicBezTo>
                  <a:pt x="7588954" y="6272158"/>
                  <a:pt x="7672429" y="7142387"/>
                  <a:pt x="7734398" y="8027928"/>
                </a:cubicBezTo>
                <a:cubicBezTo>
                  <a:pt x="7759914" y="8389218"/>
                  <a:pt x="7776317" y="8735560"/>
                  <a:pt x="7787618" y="9063308"/>
                </a:cubicBezTo>
                <a:lnTo>
                  <a:pt x="7820059" y="9079713"/>
                </a:lnTo>
                <a:lnTo>
                  <a:pt x="7820060" y="9080078"/>
                </a:lnTo>
                <a:lnTo>
                  <a:pt x="7820060" y="9079714"/>
                </a:lnTo>
                <a:lnTo>
                  <a:pt x="7820059" y="9079713"/>
                </a:lnTo>
                <a:lnTo>
                  <a:pt x="7818739" y="8583124"/>
                </a:lnTo>
                <a:cubicBezTo>
                  <a:pt x="7816598" y="8413371"/>
                  <a:pt x="7812588" y="8239561"/>
                  <a:pt x="7806209" y="8061833"/>
                </a:cubicBezTo>
                <a:cubicBezTo>
                  <a:pt x="7774860" y="7179938"/>
                  <a:pt x="7712163" y="6306062"/>
                  <a:pt x="7619939" y="5463541"/>
                </a:cubicBezTo>
                <a:cubicBezTo>
                  <a:pt x="7503292" y="4396808"/>
                  <a:pt x="7263073" y="3560848"/>
                  <a:pt x="6885794" y="2908267"/>
                </a:cubicBezTo>
                <a:cubicBezTo>
                  <a:pt x="6639743" y="2482449"/>
                  <a:pt x="6384215" y="2208293"/>
                  <a:pt x="6104628" y="2070485"/>
                </a:cubicBezTo>
                <a:cubicBezTo>
                  <a:pt x="5981784" y="2009966"/>
                  <a:pt x="5858577" y="1966947"/>
                  <a:pt x="5737555" y="1938875"/>
                </a:cubicBezTo>
                <a:close/>
                <a:moveTo>
                  <a:pt x="5626377" y="1946167"/>
                </a:moveTo>
                <a:cubicBezTo>
                  <a:pt x="5675586" y="1962208"/>
                  <a:pt x="5725162" y="1981165"/>
                  <a:pt x="5774371" y="2003404"/>
                </a:cubicBezTo>
                <a:cubicBezTo>
                  <a:pt x="6052501" y="2129182"/>
                  <a:pt x="6309123" y="2409535"/>
                  <a:pt x="6559184" y="2860874"/>
                </a:cubicBezTo>
                <a:cubicBezTo>
                  <a:pt x="6922246" y="3516371"/>
                  <a:pt x="7170120" y="4354882"/>
                  <a:pt x="7317022" y="5424166"/>
                </a:cubicBezTo>
                <a:cubicBezTo>
                  <a:pt x="7427108" y="6225129"/>
                  <a:pt x="7531360" y="7090254"/>
                  <a:pt x="7626500" y="7995482"/>
                </a:cubicBezTo>
                <a:lnTo>
                  <a:pt x="7626135" y="7995117"/>
                </a:lnTo>
                <a:cubicBezTo>
                  <a:pt x="7664410" y="8358594"/>
                  <a:pt x="7694665" y="8702384"/>
                  <a:pt x="7719817" y="9027580"/>
                </a:cubicBezTo>
                <a:cubicBezTo>
                  <a:pt x="7730024" y="9033050"/>
                  <a:pt x="7740230" y="9038518"/>
                  <a:pt x="7750436" y="9043986"/>
                </a:cubicBezTo>
                <a:cubicBezTo>
                  <a:pt x="7739137" y="8722435"/>
                  <a:pt x="7722733" y="8383385"/>
                  <a:pt x="7697945" y="8030116"/>
                </a:cubicBezTo>
                <a:cubicBezTo>
                  <a:pt x="7635976" y="7145304"/>
                  <a:pt x="7552866" y="6275803"/>
                  <a:pt x="7450437" y="5446042"/>
                </a:cubicBezTo>
                <a:cubicBezTo>
                  <a:pt x="7319209" y="4380767"/>
                  <a:pt x="7076074" y="3545901"/>
                  <a:pt x="6706815" y="2893320"/>
                </a:cubicBezTo>
                <a:cubicBezTo>
                  <a:pt x="6460764" y="2458387"/>
                  <a:pt x="6207422" y="2183867"/>
                  <a:pt x="5932208" y="2053715"/>
                </a:cubicBezTo>
                <a:cubicBezTo>
                  <a:pt x="5830143" y="2005227"/>
                  <a:pt x="5727712" y="1970227"/>
                  <a:pt x="5626377" y="1946167"/>
                </a:cubicBezTo>
                <a:close/>
                <a:moveTo>
                  <a:pt x="5798795" y="1762424"/>
                </a:moveTo>
                <a:cubicBezTo>
                  <a:pt x="6130509" y="1778099"/>
                  <a:pt x="6556996" y="1869242"/>
                  <a:pt x="6986766" y="2122618"/>
                </a:cubicBezTo>
                <a:cubicBezTo>
                  <a:pt x="7292964" y="2303081"/>
                  <a:pt x="7571092" y="2585260"/>
                  <a:pt x="7813500" y="2961860"/>
                </a:cubicBezTo>
                <a:cubicBezTo>
                  <a:pt x="8237435" y="3619909"/>
                  <a:pt x="8457241" y="4441286"/>
                  <a:pt x="8504995" y="5547028"/>
                </a:cubicBezTo>
                <a:cubicBezTo>
                  <a:pt x="8542175" y="6407778"/>
                  <a:pt x="8501348" y="7307537"/>
                  <a:pt x="8383243" y="8221516"/>
                </a:cubicBezTo>
                <a:cubicBezTo>
                  <a:pt x="8336585" y="8583534"/>
                  <a:pt x="8277898" y="8933157"/>
                  <a:pt x="8211554" y="9267832"/>
                </a:cubicBezTo>
                <a:cubicBezTo>
                  <a:pt x="8224313" y="9273665"/>
                  <a:pt x="8237435" y="9279499"/>
                  <a:pt x="8250559" y="9285332"/>
                </a:cubicBezTo>
                <a:lnTo>
                  <a:pt x="8250559" y="9284967"/>
                </a:lnTo>
                <a:cubicBezTo>
                  <a:pt x="8328202" y="8951386"/>
                  <a:pt x="8398189" y="8605044"/>
                  <a:pt x="8455419" y="8247764"/>
                </a:cubicBezTo>
                <a:cubicBezTo>
                  <a:pt x="8603049" y="7327224"/>
                  <a:pt x="8664290" y="6424913"/>
                  <a:pt x="8638044" y="5565256"/>
                </a:cubicBezTo>
                <a:cubicBezTo>
                  <a:pt x="8604144" y="4461337"/>
                  <a:pt x="8389441" y="3645065"/>
                  <a:pt x="7962223" y="2996129"/>
                </a:cubicBezTo>
                <a:cubicBezTo>
                  <a:pt x="7724556" y="2635204"/>
                  <a:pt x="7448249" y="2357402"/>
                  <a:pt x="7140958" y="2170742"/>
                </a:cubicBezTo>
                <a:cubicBezTo>
                  <a:pt x="6649220" y="1871794"/>
                  <a:pt x="6150557" y="1774818"/>
                  <a:pt x="5798795" y="1762424"/>
                </a:cubicBezTo>
                <a:close/>
                <a:moveTo>
                  <a:pt x="5507545" y="1949813"/>
                </a:moveTo>
                <a:cubicBezTo>
                  <a:pt x="5538527" y="1960385"/>
                  <a:pt x="5569876" y="1972415"/>
                  <a:pt x="5601224" y="1985904"/>
                </a:cubicBezTo>
                <a:cubicBezTo>
                  <a:pt x="5875708" y="2104025"/>
                  <a:pt x="6130509" y="2385473"/>
                  <a:pt x="6380205" y="2845926"/>
                </a:cubicBezTo>
                <a:cubicBezTo>
                  <a:pt x="6733790" y="3498871"/>
                  <a:pt x="6984944" y="4336290"/>
                  <a:pt x="7147155" y="5405938"/>
                </a:cubicBezTo>
                <a:cubicBezTo>
                  <a:pt x="7277654" y="6266324"/>
                  <a:pt x="7402319" y="7143116"/>
                  <a:pt x="7517873" y="7962670"/>
                </a:cubicBezTo>
                <a:cubicBezTo>
                  <a:pt x="7568905" y="8324324"/>
                  <a:pt x="7613013" y="8668114"/>
                  <a:pt x="7652380" y="8991488"/>
                </a:cubicBezTo>
                <a:cubicBezTo>
                  <a:pt x="7662222" y="8996957"/>
                  <a:pt x="7671700" y="9002060"/>
                  <a:pt x="7681542" y="9007165"/>
                </a:cubicBezTo>
                <a:cubicBezTo>
                  <a:pt x="7656755" y="8689259"/>
                  <a:pt x="7627228" y="8353490"/>
                  <a:pt x="7590048" y="7999128"/>
                </a:cubicBezTo>
                <a:cubicBezTo>
                  <a:pt x="7494908" y="7094264"/>
                  <a:pt x="7391020" y="6229503"/>
                  <a:pt x="7280934" y="5428907"/>
                </a:cubicBezTo>
                <a:cubicBezTo>
                  <a:pt x="7134762" y="4363997"/>
                  <a:pt x="6887982" y="3529860"/>
                  <a:pt x="6527471" y="2878372"/>
                </a:cubicBezTo>
                <a:cubicBezTo>
                  <a:pt x="6281419" y="2434327"/>
                  <a:pt x="6030265" y="2159076"/>
                  <a:pt x="5759426" y="2036580"/>
                </a:cubicBezTo>
                <a:cubicBezTo>
                  <a:pt x="5675586" y="1998300"/>
                  <a:pt x="5591018" y="1969864"/>
                  <a:pt x="5507545" y="1949813"/>
                </a:cubicBezTo>
                <a:close/>
                <a:moveTo>
                  <a:pt x="5371577" y="1947990"/>
                </a:moveTo>
                <a:cubicBezTo>
                  <a:pt x="5390532" y="1954916"/>
                  <a:pt x="5409487" y="1962208"/>
                  <a:pt x="5428806" y="1969864"/>
                </a:cubicBezTo>
                <a:cubicBezTo>
                  <a:pt x="5699645" y="2080692"/>
                  <a:pt x="5952258" y="2362870"/>
                  <a:pt x="6201589" y="2832437"/>
                </a:cubicBezTo>
                <a:cubicBezTo>
                  <a:pt x="6540958" y="3472622"/>
                  <a:pt x="6802319" y="4333008"/>
                  <a:pt x="6978018" y="5389533"/>
                </a:cubicBezTo>
                <a:cubicBezTo>
                  <a:pt x="7124191" y="6267783"/>
                  <a:pt x="7267083" y="7123065"/>
                  <a:pt x="7410339" y="7931318"/>
                </a:cubicBezTo>
                <a:cubicBezTo>
                  <a:pt x="7474494" y="8293336"/>
                  <a:pt x="7531360" y="8630563"/>
                  <a:pt x="7586403" y="8956489"/>
                </a:cubicBezTo>
                <a:cubicBezTo>
                  <a:pt x="7595151" y="8961594"/>
                  <a:pt x="7604264" y="8966333"/>
                  <a:pt x="7613377" y="8971436"/>
                </a:cubicBezTo>
                <a:cubicBezTo>
                  <a:pt x="7574737" y="8655354"/>
                  <a:pt x="7531725" y="8320315"/>
                  <a:pt x="7482149" y="7968504"/>
                </a:cubicBezTo>
                <a:cubicBezTo>
                  <a:pt x="7366597" y="7148949"/>
                  <a:pt x="7241931" y="6272159"/>
                  <a:pt x="7111433" y="5412136"/>
                </a:cubicBezTo>
                <a:cubicBezTo>
                  <a:pt x="6949586" y="4346497"/>
                  <a:pt x="6699888" y="3513090"/>
                  <a:pt x="6348127" y="2863790"/>
                </a:cubicBezTo>
                <a:cubicBezTo>
                  <a:pt x="6102440" y="2410629"/>
                  <a:pt x="5853472" y="2134649"/>
                  <a:pt x="5587008" y="2019809"/>
                </a:cubicBezTo>
                <a:lnTo>
                  <a:pt x="5587736" y="2020539"/>
                </a:lnTo>
                <a:cubicBezTo>
                  <a:pt x="5514833" y="1989185"/>
                  <a:pt x="5442659" y="1965124"/>
                  <a:pt x="5371577" y="1947990"/>
                </a:cubicBezTo>
                <a:close/>
                <a:moveTo>
                  <a:pt x="5611795" y="1727789"/>
                </a:moveTo>
                <a:cubicBezTo>
                  <a:pt x="5962464" y="1709197"/>
                  <a:pt x="6566839" y="1779922"/>
                  <a:pt x="7159914" y="2140118"/>
                </a:cubicBezTo>
                <a:cubicBezTo>
                  <a:pt x="7471943" y="2329694"/>
                  <a:pt x="7751896" y="2611143"/>
                  <a:pt x="7992843" y="2976807"/>
                </a:cubicBezTo>
                <a:cubicBezTo>
                  <a:pt x="8424071" y="3631575"/>
                  <a:pt x="8640596" y="4454045"/>
                  <a:pt x="8674860" y="5564892"/>
                </a:cubicBezTo>
                <a:cubicBezTo>
                  <a:pt x="8701105" y="6426735"/>
                  <a:pt x="8639501" y="7331235"/>
                  <a:pt x="8491506" y="8253963"/>
                </a:cubicBezTo>
                <a:cubicBezTo>
                  <a:pt x="8433548" y="8614523"/>
                  <a:pt x="8362831" y="8964145"/>
                  <a:pt x="8284459" y="9300279"/>
                </a:cubicBezTo>
                <a:cubicBezTo>
                  <a:pt x="8297945" y="9306112"/>
                  <a:pt x="8311069" y="9311945"/>
                  <a:pt x="8324556" y="9317779"/>
                </a:cubicBezTo>
                <a:cubicBezTo>
                  <a:pt x="8414227" y="8983103"/>
                  <a:pt x="8495517" y="8636032"/>
                  <a:pt x="8563681" y="8279482"/>
                </a:cubicBezTo>
                <a:cubicBezTo>
                  <a:pt x="8741568" y="7350558"/>
                  <a:pt x="8823585" y="6443142"/>
                  <a:pt x="8807910" y="5583120"/>
                </a:cubicBezTo>
                <a:cubicBezTo>
                  <a:pt x="8781300" y="4125932"/>
                  <a:pt x="8414958" y="3417572"/>
                  <a:pt x="8141567" y="3011805"/>
                </a:cubicBezTo>
                <a:cubicBezTo>
                  <a:pt x="7905723" y="2661453"/>
                  <a:pt x="7627228" y="2384380"/>
                  <a:pt x="7313741" y="2188241"/>
                </a:cubicBezTo>
                <a:cubicBezTo>
                  <a:pt x="6512525" y="1686957"/>
                  <a:pt x="5745575" y="1714300"/>
                  <a:pt x="5624190" y="1721956"/>
                </a:cubicBezTo>
                <a:lnTo>
                  <a:pt x="5624553" y="1721956"/>
                </a:lnTo>
                <a:cubicBezTo>
                  <a:pt x="5621638" y="1724143"/>
                  <a:pt x="5617628" y="1726331"/>
                  <a:pt x="5611795" y="1727789"/>
                </a:cubicBezTo>
                <a:close/>
                <a:moveTo>
                  <a:pt x="5237798" y="1945802"/>
                </a:moveTo>
                <a:cubicBezTo>
                  <a:pt x="5243629" y="1947990"/>
                  <a:pt x="5249099" y="1949813"/>
                  <a:pt x="5254930" y="1952000"/>
                </a:cubicBezTo>
                <a:cubicBezTo>
                  <a:pt x="5526134" y="2056632"/>
                  <a:pt x="5769633" y="2331881"/>
                  <a:pt x="6021882" y="2817125"/>
                </a:cubicBezTo>
                <a:cubicBezTo>
                  <a:pt x="6351407" y="3451841"/>
                  <a:pt x="6615685" y="4310769"/>
                  <a:pt x="6807787" y="5370940"/>
                </a:cubicBezTo>
                <a:cubicBezTo>
                  <a:pt x="6983121" y="6337781"/>
                  <a:pt x="7144604" y="7164626"/>
                  <a:pt x="7301712" y="7898142"/>
                </a:cubicBezTo>
                <a:lnTo>
                  <a:pt x="7383365" y="8280212"/>
                </a:lnTo>
                <a:lnTo>
                  <a:pt x="7383000" y="8279847"/>
                </a:lnTo>
                <a:cubicBezTo>
                  <a:pt x="7430388" y="8501141"/>
                  <a:pt x="7475953" y="8714051"/>
                  <a:pt x="7520059" y="8918573"/>
                </a:cubicBezTo>
                <a:cubicBezTo>
                  <a:pt x="7528444" y="8923313"/>
                  <a:pt x="7536828" y="8927688"/>
                  <a:pt x="7545212" y="8932427"/>
                </a:cubicBezTo>
                <a:cubicBezTo>
                  <a:pt x="7491627" y="8615616"/>
                  <a:pt x="7436221" y="8287867"/>
                  <a:pt x="7373887" y="7936421"/>
                </a:cubicBezTo>
                <a:cubicBezTo>
                  <a:pt x="7230631" y="7127804"/>
                  <a:pt x="7087739" y="6272522"/>
                  <a:pt x="6941566" y="5394273"/>
                </a:cubicBezTo>
                <a:cubicBezTo>
                  <a:pt x="6766596" y="4341758"/>
                  <a:pt x="6506693" y="3485018"/>
                  <a:pt x="6168782" y="2848479"/>
                </a:cubicBezTo>
                <a:cubicBezTo>
                  <a:pt x="5923826" y="2386568"/>
                  <a:pt x="5677044" y="2109858"/>
                  <a:pt x="5414225" y="2002674"/>
                </a:cubicBezTo>
                <a:cubicBezTo>
                  <a:pt x="5354809" y="1978613"/>
                  <a:pt x="5296121" y="1960020"/>
                  <a:pt x="5237798" y="1945802"/>
                </a:cubicBezTo>
                <a:close/>
                <a:moveTo>
                  <a:pt x="5096729" y="1941427"/>
                </a:moveTo>
                <a:cubicBezTo>
                  <a:pt x="5358454" y="2043506"/>
                  <a:pt x="5596121" y="2317663"/>
                  <a:pt x="5842901" y="2802907"/>
                </a:cubicBezTo>
                <a:cubicBezTo>
                  <a:pt x="6161857" y="3429967"/>
                  <a:pt x="6429414" y="4288166"/>
                  <a:pt x="6638286" y="5353441"/>
                </a:cubicBezTo>
                <a:cubicBezTo>
                  <a:pt x="6819452" y="6277262"/>
                  <a:pt x="7006451" y="7122701"/>
                  <a:pt x="7193449" y="7865695"/>
                </a:cubicBezTo>
                <a:lnTo>
                  <a:pt x="7193449" y="7866060"/>
                </a:lnTo>
                <a:cubicBezTo>
                  <a:pt x="7283486" y="8224796"/>
                  <a:pt x="7370242" y="8563848"/>
                  <a:pt x="7454810" y="8882847"/>
                </a:cubicBezTo>
                <a:cubicBezTo>
                  <a:pt x="7462466" y="8887221"/>
                  <a:pt x="7470121" y="8891596"/>
                  <a:pt x="7477776" y="8895971"/>
                </a:cubicBezTo>
                <a:cubicBezTo>
                  <a:pt x="7435856" y="8700926"/>
                  <a:pt x="7392478" y="8498225"/>
                  <a:pt x="7347641" y="8288232"/>
                </a:cubicBezTo>
                <a:lnTo>
                  <a:pt x="7265988" y="7906162"/>
                </a:lnTo>
                <a:cubicBezTo>
                  <a:pt x="7108881" y="7171918"/>
                  <a:pt x="6947398" y="6345072"/>
                  <a:pt x="6772064" y="5377867"/>
                </a:cubicBezTo>
                <a:cubicBezTo>
                  <a:pt x="6580691" y="4321342"/>
                  <a:pt x="6317507" y="3465695"/>
                  <a:pt x="5989439" y="2834260"/>
                </a:cubicBezTo>
                <a:cubicBezTo>
                  <a:pt x="5741929" y="2357037"/>
                  <a:pt x="5504263" y="2087620"/>
                  <a:pt x="5241808" y="1986269"/>
                </a:cubicBezTo>
                <a:cubicBezTo>
                  <a:pt x="5192961" y="1967676"/>
                  <a:pt x="5144844" y="1952729"/>
                  <a:pt x="5096729" y="1941427"/>
                </a:cubicBezTo>
                <a:close/>
                <a:moveTo>
                  <a:pt x="5019815" y="1968406"/>
                </a:moveTo>
                <a:cubicBezTo>
                  <a:pt x="5241079" y="2091630"/>
                  <a:pt x="5448491" y="2356308"/>
                  <a:pt x="5663559" y="2788324"/>
                </a:cubicBezTo>
                <a:cubicBezTo>
                  <a:pt x="5970483" y="3405176"/>
                  <a:pt x="6241322" y="4262281"/>
                  <a:pt x="6468418" y="5335941"/>
                </a:cubicBezTo>
                <a:cubicBezTo>
                  <a:pt x="6661250" y="6247732"/>
                  <a:pt x="6868661" y="7088067"/>
                  <a:pt x="7085187" y="7833613"/>
                </a:cubicBezTo>
                <a:cubicBezTo>
                  <a:pt x="7188711" y="8190163"/>
                  <a:pt x="7290047" y="8527755"/>
                  <a:pt x="7390656" y="8844931"/>
                </a:cubicBezTo>
                <a:cubicBezTo>
                  <a:pt x="7397216" y="8848942"/>
                  <a:pt x="7403779" y="8852587"/>
                  <a:pt x="7410339" y="8856598"/>
                </a:cubicBezTo>
                <a:cubicBezTo>
                  <a:pt x="7328687" y="8547806"/>
                  <a:pt x="7245212" y="8220057"/>
                  <a:pt x="7158091" y="7874809"/>
                </a:cubicBezTo>
                <a:cubicBezTo>
                  <a:pt x="6970727" y="7131085"/>
                  <a:pt x="6784093" y="6285283"/>
                  <a:pt x="6602562" y="5360732"/>
                </a:cubicBezTo>
                <a:cubicBezTo>
                  <a:pt x="6394421" y="4298739"/>
                  <a:pt x="6127957" y="3443822"/>
                  <a:pt x="5810459" y="2819677"/>
                </a:cubicBezTo>
                <a:cubicBezTo>
                  <a:pt x="5563314" y="2333705"/>
                  <a:pt x="5327834" y="2063558"/>
                  <a:pt x="5069390" y="1969499"/>
                </a:cubicBezTo>
                <a:cubicBezTo>
                  <a:pt x="5057725" y="1965124"/>
                  <a:pt x="5046061" y="1961478"/>
                  <a:pt x="5034396" y="1957832"/>
                </a:cubicBezTo>
                <a:cubicBezTo>
                  <a:pt x="5030386" y="1961478"/>
                  <a:pt x="5025283" y="1965124"/>
                  <a:pt x="5019815" y="1968406"/>
                </a:cubicBezTo>
                <a:close/>
                <a:moveTo>
                  <a:pt x="4927956" y="1999394"/>
                </a:moveTo>
                <a:cubicBezTo>
                  <a:pt x="5116778" y="2134649"/>
                  <a:pt x="5294299" y="2383651"/>
                  <a:pt x="5484578" y="2774106"/>
                </a:cubicBezTo>
                <a:cubicBezTo>
                  <a:pt x="5778382" y="3377469"/>
                  <a:pt x="6052501" y="4233481"/>
                  <a:pt x="6298916" y="5318442"/>
                </a:cubicBezTo>
                <a:cubicBezTo>
                  <a:pt x="6504506" y="6223670"/>
                  <a:pt x="6732695" y="7058901"/>
                  <a:pt x="6976925" y="7801166"/>
                </a:cubicBezTo>
                <a:cubicBezTo>
                  <a:pt x="7096852" y="8165371"/>
                  <a:pt x="7213498" y="8500411"/>
                  <a:pt x="7327592" y="8808108"/>
                </a:cubicBezTo>
                <a:lnTo>
                  <a:pt x="7327957" y="8808108"/>
                </a:lnTo>
                <a:cubicBezTo>
                  <a:pt x="7333425" y="8811391"/>
                  <a:pt x="7338528" y="8814307"/>
                  <a:pt x="7343996" y="8817588"/>
                </a:cubicBezTo>
                <a:cubicBezTo>
                  <a:pt x="7247399" y="8511349"/>
                  <a:pt x="7150071" y="8186517"/>
                  <a:pt x="7050557" y="7843821"/>
                </a:cubicBezTo>
                <a:cubicBezTo>
                  <a:pt x="6834033" y="7097181"/>
                  <a:pt x="6626256" y="6256117"/>
                  <a:pt x="6433425" y="5343598"/>
                </a:cubicBezTo>
                <a:cubicBezTo>
                  <a:pt x="6207057" y="4273218"/>
                  <a:pt x="5937312" y="3419031"/>
                  <a:pt x="5631480" y="2804730"/>
                </a:cubicBezTo>
                <a:cubicBezTo>
                  <a:pt x="5411309" y="2362870"/>
                  <a:pt x="5201345" y="2100015"/>
                  <a:pt x="4977530" y="1986999"/>
                </a:cubicBezTo>
                <a:cubicBezTo>
                  <a:pt x="4962586" y="1991738"/>
                  <a:pt x="4946546" y="1996113"/>
                  <a:pt x="4927956" y="1999394"/>
                </a:cubicBezTo>
                <a:close/>
                <a:moveTo>
                  <a:pt x="4839013" y="2049340"/>
                </a:moveTo>
                <a:cubicBezTo>
                  <a:pt x="4994663" y="2192981"/>
                  <a:pt x="5145209" y="2424118"/>
                  <a:pt x="5305234" y="2759158"/>
                </a:cubicBezTo>
                <a:cubicBezTo>
                  <a:pt x="5588102" y="3352679"/>
                  <a:pt x="5857847" y="4183899"/>
                  <a:pt x="6129050" y="5300577"/>
                </a:cubicBezTo>
                <a:cubicBezTo>
                  <a:pt x="6347762" y="6201796"/>
                  <a:pt x="6596729" y="7032287"/>
                  <a:pt x="6868298" y="7768718"/>
                </a:cubicBezTo>
                <a:cubicBezTo>
                  <a:pt x="7000983" y="8128550"/>
                  <a:pt x="7133304" y="8462132"/>
                  <a:pt x="7264895" y="8770195"/>
                </a:cubicBezTo>
                <a:lnTo>
                  <a:pt x="7264895" y="8770558"/>
                </a:lnTo>
                <a:cubicBezTo>
                  <a:pt x="7269270" y="8773110"/>
                  <a:pt x="7273279" y="8775663"/>
                  <a:pt x="7277654" y="8778214"/>
                </a:cubicBezTo>
                <a:cubicBezTo>
                  <a:pt x="7168297" y="8481820"/>
                  <a:pt x="7056755" y="8160996"/>
                  <a:pt x="6942295" y="7812832"/>
                </a:cubicBezTo>
                <a:cubicBezTo>
                  <a:pt x="6697702" y="7069473"/>
                  <a:pt x="6469148" y="6232785"/>
                  <a:pt x="6263193" y="5326463"/>
                </a:cubicBezTo>
                <a:cubicBezTo>
                  <a:pt x="6017142" y="4244053"/>
                  <a:pt x="5744117" y="3390594"/>
                  <a:pt x="5451407" y="2789782"/>
                </a:cubicBezTo>
                <a:cubicBezTo>
                  <a:pt x="5257482" y="2392036"/>
                  <a:pt x="5078502" y="2144858"/>
                  <a:pt x="4888222" y="2016893"/>
                </a:cubicBezTo>
                <a:cubicBezTo>
                  <a:pt x="4876923" y="2029288"/>
                  <a:pt x="4859790" y="2040225"/>
                  <a:pt x="4839013" y="2049340"/>
                </a:cubicBezTo>
                <a:close/>
                <a:moveTo>
                  <a:pt x="4810580" y="2024185"/>
                </a:moveTo>
                <a:cubicBezTo>
                  <a:pt x="4810944" y="2024549"/>
                  <a:pt x="4811309" y="2024913"/>
                  <a:pt x="4811309" y="2024913"/>
                </a:cubicBezTo>
                <a:cubicBezTo>
                  <a:pt x="4823702" y="2020174"/>
                  <a:pt x="4833909" y="2015071"/>
                  <a:pt x="4842658" y="2009602"/>
                </a:cubicBezTo>
                <a:cubicBezTo>
                  <a:pt x="4841564" y="2009602"/>
                  <a:pt x="4839741" y="2009602"/>
                  <a:pt x="4839741" y="2009602"/>
                </a:cubicBezTo>
                <a:lnTo>
                  <a:pt x="4839741" y="2009967"/>
                </a:lnTo>
                <a:cubicBezTo>
                  <a:pt x="4829900" y="2014706"/>
                  <a:pt x="4820422" y="2019081"/>
                  <a:pt x="4810580" y="2024185"/>
                </a:cubicBezTo>
                <a:close/>
                <a:moveTo>
                  <a:pt x="4739863" y="2077776"/>
                </a:moveTo>
                <a:cubicBezTo>
                  <a:pt x="4735489" y="2082516"/>
                  <a:pt x="4731479" y="2087255"/>
                  <a:pt x="4726011" y="2091630"/>
                </a:cubicBezTo>
                <a:cubicBezTo>
                  <a:pt x="4858332" y="2236730"/>
                  <a:pt x="4988466" y="2450368"/>
                  <a:pt x="5125890" y="2744575"/>
                </a:cubicBezTo>
                <a:cubicBezTo>
                  <a:pt x="5391261" y="3312940"/>
                  <a:pt x="5663921" y="4143067"/>
                  <a:pt x="5959184" y="5282714"/>
                </a:cubicBezTo>
                <a:cubicBezTo>
                  <a:pt x="6192112" y="6181380"/>
                  <a:pt x="6461493" y="7006767"/>
                  <a:pt x="6760035" y="7736272"/>
                </a:cubicBezTo>
                <a:cubicBezTo>
                  <a:pt x="6906208" y="8092822"/>
                  <a:pt x="7053838" y="8424581"/>
                  <a:pt x="7202927" y="8732279"/>
                </a:cubicBezTo>
                <a:lnTo>
                  <a:pt x="7202562" y="8732643"/>
                </a:lnTo>
                <a:cubicBezTo>
                  <a:pt x="7205114" y="8734466"/>
                  <a:pt x="7208030" y="8735925"/>
                  <a:pt x="7210947" y="8737747"/>
                </a:cubicBezTo>
                <a:cubicBezTo>
                  <a:pt x="7085916" y="8442081"/>
                  <a:pt x="6960156" y="8123447"/>
                  <a:pt x="6834033" y="7781479"/>
                </a:cubicBezTo>
                <a:cubicBezTo>
                  <a:pt x="6561735" y="7043588"/>
                  <a:pt x="6312768" y="6212003"/>
                  <a:pt x="6093327" y="5309328"/>
                </a:cubicBezTo>
                <a:cubicBezTo>
                  <a:pt x="5822853" y="4195201"/>
                  <a:pt x="5554201" y="3366169"/>
                  <a:pt x="5272063" y="2775199"/>
                </a:cubicBezTo>
                <a:cubicBezTo>
                  <a:pt x="5108758" y="2433233"/>
                  <a:pt x="4956753" y="2202460"/>
                  <a:pt x="4800009" y="2063558"/>
                </a:cubicBezTo>
                <a:cubicBezTo>
                  <a:pt x="4781783" y="2069027"/>
                  <a:pt x="4761734" y="2073767"/>
                  <a:pt x="4739863" y="2077776"/>
                </a:cubicBezTo>
                <a:close/>
                <a:moveTo>
                  <a:pt x="4613739" y="2143399"/>
                </a:moveTo>
                <a:cubicBezTo>
                  <a:pt x="4722366" y="2283759"/>
                  <a:pt x="4831357" y="2476252"/>
                  <a:pt x="4947275" y="2729993"/>
                </a:cubicBezTo>
                <a:cubicBezTo>
                  <a:pt x="5198065" y="3279036"/>
                  <a:pt x="5457969" y="4061040"/>
                  <a:pt x="5790046" y="5265214"/>
                </a:cubicBezTo>
                <a:cubicBezTo>
                  <a:pt x="6037191" y="6162422"/>
                  <a:pt x="6327349" y="6983071"/>
                  <a:pt x="6652137" y="7704190"/>
                </a:cubicBezTo>
                <a:cubicBezTo>
                  <a:pt x="6811432" y="8058188"/>
                  <a:pt x="6974008" y="8387760"/>
                  <a:pt x="7139865" y="8692905"/>
                </a:cubicBezTo>
                <a:lnTo>
                  <a:pt x="7140230" y="8692905"/>
                </a:lnTo>
                <a:cubicBezTo>
                  <a:pt x="7141688" y="8693998"/>
                  <a:pt x="7143511" y="8695093"/>
                  <a:pt x="7145333" y="8696185"/>
                </a:cubicBezTo>
                <a:cubicBezTo>
                  <a:pt x="7004264" y="8402343"/>
                  <a:pt x="6864652" y="8086989"/>
                  <a:pt x="6726864" y="7750126"/>
                </a:cubicBezTo>
                <a:cubicBezTo>
                  <a:pt x="6427957" y="7019163"/>
                  <a:pt x="6157847" y="6191952"/>
                  <a:pt x="5924554" y="5291828"/>
                </a:cubicBezTo>
                <a:cubicBezTo>
                  <a:pt x="5629656" y="4154369"/>
                  <a:pt x="5358089" y="3326065"/>
                  <a:pt x="5093447" y="2759888"/>
                </a:cubicBezTo>
                <a:cubicBezTo>
                  <a:pt x="4956023" y="2465315"/>
                  <a:pt x="4826618" y="2253135"/>
                  <a:pt x="4696120" y="2111316"/>
                </a:cubicBezTo>
                <a:cubicBezTo>
                  <a:pt x="4673520" y="2124077"/>
                  <a:pt x="4645817" y="2134649"/>
                  <a:pt x="4613739" y="2143399"/>
                </a:cubicBezTo>
                <a:close/>
                <a:moveTo>
                  <a:pt x="4717628" y="2046058"/>
                </a:moveTo>
                <a:cubicBezTo>
                  <a:pt x="4718356" y="2046058"/>
                  <a:pt x="4718721" y="2046058"/>
                  <a:pt x="4719085" y="2046058"/>
                </a:cubicBezTo>
                <a:lnTo>
                  <a:pt x="4719085" y="2045475"/>
                </a:lnTo>
                <a:lnTo>
                  <a:pt x="4719449" y="2045330"/>
                </a:lnTo>
                <a:lnTo>
                  <a:pt x="4719085" y="2045330"/>
                </a:lnTo>
                <a:lnTo>
                  <a:pt x="4719085" y="2045475"/>
                </a:lnTo>
                <a:close/>
                <a:moveTo>
                  <a:pt x="4611187" y="2108765"/>
                </a:moveTo>
                <a:cubicBezTo>
                  <a:pt x="4611187" y="2109130"/>
                  <a:pt x="4611187" y="2109130"/>
                  <a:pt x="4611187" y="2109130"/>
                </a:cubicBezTo>
                <a:cubicBezTo>
                  <a:pt x="4633058" y="2102932"/>
                  <a:pt x="4652014" y="2095641"/>
                  <a:pt x="4668417" y="2087620"/>
                </a:cubicBezTo>
                <a:cubicBezTo>
                  <a:pt x="4658940" y="2088714"/>
                  <a:pt x="4649097" y="2089807"/>
                  <a:pt x="4639255" y="2090536"/>
                </a:cubicBezTo>
                <a:cubicBezTo>
                  <a:pt x="4629778" y="2096734"/>
                  <a:pt x="4620300" y="2102567"/>
                  <a:pt x="4611187" y="2108765"/>
                </a:cubicBezTo>
                <a:close/>
                <a:moveTo>
                  <a:pt x="4495634" y="2203918"/>
                </a:moveTo>
                <a:cubicBezTo>
                  <a:pt x="4584213" y="2335892"/>
                  <a:pt x="4673520" y="2504689"/>
                  <a:pt x="4767930" y="2715774"/>
                </a:cubicBezTo>
                <a:cubicBezTo>
                  <a:pt x="5035853" y="3314763"/>
                  <a:pt x="5302318" y="4160931"/>
                  <a:pt x="5620180" y="5247715"/>
                </a:cubicBezTo>
                <a:cubicBezTo>
                  <a:pt x="5881906" y="6143829"/>
                  <a:pt x="6192841" y="6959373"/>
                  <a:pt x="6543509" y="7671743"/>
                </a:cubicBezTo>
                <a:lnTo>
                  <a:pt x="6543874" y="7671379"/>
                </a:lnTo>
                <a:cubicBezTo>
                  <a:pt x="6709001" y="8007149"/>
                  <a:pt x="6880691" y="8322137"/>
                  <a:pt x="7057483" y="8615981"/>
                </a:cubicBezTo>
                <a:cubicBezTo>
                  <a:pt x="6908759" y="8336355"/>
                  <a:pt x="6762586" y="8037407"/>
                  <a:pt x="6618965" y="7718773"/>
                </a:cubicBezTo>
                <a:cubicBezTo>
                  <a:pt x="6293448" y="6995829"/>
                  <a:pt x="6002925" y="6173724"/>
                  <a:pt x="5755051" y="5274693"/>
                </a:cubicBezTo>
                <a:cubicBezTo>
                  <a:pt x="5423338" y="4072342"/>
                  <a:pt x="5164164" y="3292160"/>
                  <a:pt x="4914104" y="2745304"/>
                </a:cubicBezTo>
                <a:cubicBezTo>
                  <a:pt x="4797093" y="2489377"/>
                  <a:pt x="4686279" y="2296154"/>
                  <a:pt x="4575829" y="2156523"/>
                </a:cubicBezTo>
                <a:cubicBezTo>
                  <a:pt x="4555416" y="2174752"/>
                  <a:pt x="4528441" y="2190428"/>
                  <a:pt x="4495634" y="2203918"/>
                </a:cubicBezTo>
                <a:close/>
                <a:moveTo>
                  <a:pt x="4574370" y="2094911"/>
                </a:moveTo>
                <a:cubicBezTo>
                  <a:pt x="4574735" y="2095641"/>
                  <a:pt x="4575464" y="2096370"/>
                  <a:pt x="4576194" y="2097099"/>
                </a:cubicBezTo>
                <a:cubicBezTo>
                  <a:pt x="4576557" y="2096369"/>
                  <a:pt x="4577287" y="2094911"/>
                  <a:pt x="4577287" y="2094911"/>
                </a:cubicBezTo>
                <a:cubicBezTo>
                  <a:pt x="4576557" y="2094911"/>
                  <a:pt x="4575464" y="2094911"/>
                  <a:pt x="4574370" y="2094911"/>
                </a:cubicBezTo>
                <a:close/>
                <a:moveTo>
                  <a:pt x="4367687" y="2262977"/>
                </a:moveTo>
                <a:cubicBezTo>
                  <a:pt x="4439498" y="2382557"/>
                  <a:pt x="4512037" y="2527656"/>
                  <a:pt x="4588223" y="2701192"/>
                </a:cubicBezTo>
                <a:cubicBezTo>
                  <a:pt x="4857967" y="3316222"/>
                  <a:pt x="5132087" y="4203222"/>
                  <a:pt x="5449949" y="5229852"/>
                </a:cubicBezTo>
                <a:cubicBezTo>
                  <a:pt x="5726984" y="6125236"/>
                  <a:pt x="6058333" y="6936041"/>
                  <a:pt x="6434883" y="7639297"/>
                </a:cubicBezTo>
                <a:lnTo>
                  <a:pt x="6434518" y="7639661"/>
                </a:lnTo>
                <a:cubicBezTo>
                  <a:pt x="6610582" y="7968504"/>
                  <a:pt x="6788831" y="8265992"/>
                  <a:pt x="6966717" y="8536504"/>
                </a:cubicBezTo>
                <a:cubicBezTo>
                  <a:pt x="6809974" y="8270003"/>
                  <a:pt x="6657605" y="7987097"/>
                  <a:pt x="6510338" y="7687785"/>
                </a:cubicBezTo>
                <a:cubicBezTo>
                  <a:pt x="6158576" y="6973592"/>
                  <a:pt x="5846911" y="6155860"/>
                  <a:pt x="5584457" y="5257924"/>
                </a:cubicBezTo>
                <a:cubicBezTo>
                  <a:pt x="5267325" y="4172597"/>
                  <a:pt x="5001224" y="3327525"/>
                  <a:pt x="4734030" y="2730722"/>
                </a:cubicBezTo>
                <a:cubicBezTo>
                  <a:pt x="4638526" y="2516719"/>
                  <a:pt x="4548490" y="2347559"/>
                  <a:pt x="4459912" y="2217042"/>
                </a:cubicBezTo>
                <a:cubicBezTo>
                  <a:pt x="4446424" y="2221417"/>
                  <a:pt x="4431843" y="2225792"/>
                  <a:pt x="4416534" y="2229802"/>
                </a:cubicBezTo>
                <a:cubicBezTo>
                  <a:pt x="4402316" y="2241833"/>
                  <a:pt x="4385913" y="2252770"/>
                  <a:pt x="4367687" y="2262977"/>
                </a:cubicBezTo>
                <a:close/>
                <a:moveTo>
                  <a:pt x="4471576" y="2170377"/>
                </a:moveTo>
                <a:cubicBezTo>
                  <a:pt x="4472670" y="2171835"/>
                  <a:pt x="4473399" y="2172930"/>
                  <a:pt x="4474493" y="2174388"/>
                </a:cubicBezTo>
                <a:cubicBezTo>
                  <a:pt x="4479959" y="2172200"/>
                  <a:pt x="4485427" y="2170013"/>
                  <a:pt x="4490531" y="2167825"/>
                </a:cubicBezTo>
                <a:lnTo>
                  <a:pt x="4490166" y="2167825"/>
                </a:lnTo>
                <a:cubicBezTo>
                  <a:pt x="4483969" y="2168554"/>
                  <a:pt x="4478138" y="2169649"/>
                  <a:pt x="4471576" y="2170377"/>
                </a:cubicBezTo>
                <a:close/>
                <a:moveTo>
                  <a:pt x="4514225" y="2129546"/>
                </a:moveTo>
                <a:cubicBezTo>
                  <a:pt x="4526254" y="2127723"/>
                  <a:pt x="4537554" y="2125900"/>
                  <a:pt x="4548855" y="2123712"/>
                </a:cubicBezTo>
                <a:cubicBezTo>
                  <a:pt x="4545573" y="2120067"/>
                  <a:pt x="4542657" y="2116421"/>
                  <a:pt x="4539377" y="2112775"/>
                </a:cubicBezTo>
                <a:cubicBezTo>
                  <a:pt x="4530992" y="2118244"/>
                  <a:pt x="4522609" y="2124077"/>
                  <a:pt x="4514225" y="2129546"/>
                </a:cubicBezTo>
                <a:close/>
                <a:moveTo>
                  <a:pt x="4236461" y="2321309"/>
                </a:moveTo>
                <a:cubicBezTo>
                  <a:pt x="4297700" y="2435055"/>
                  <a:pt x="4354929" y="2559738"/>
                  <a:pt x="4409242" y="2686609"/>
                </a:cubicBezTo>
                <a:cubicBezTo>
                  <a:pt x="4623945" y="3187528"/>
                  <a:pt x="4845938" y="3872921"/>
                  <a:pt x="5102925" y="4666589"/>
                </a:cubicBezTo>
                <a:cubicBezTo>
                  <a:pt x="5160154" y="4842313"/>
                  <a:pt x="5219207" y="5024599"/>
                  <a:pt x="5280447" y="5212352"/>
                </a:cubicBezTo>
                <a:cubicBezTo>
                  <a:pt x="5573157" y="6107737"/>
                  <a:pt x="5924919" y="6913438"/>
                  <a:pt x="6326621" y="7607215"/>
                </a:cubicBezTo>
                <a:lnTo>
                  <a:pt x="6326620" y="7607578"/>
                </a:lnTo>
                <a:cubicBezTo>
                  <a:pt x="6502683" y="7911995"/>
                  <a:pt x="6681663" y="8189068"/>
                  <a:pt x="6861736" y="8441716"/>
                </a:cubicBezTo>
                <a:cubicBezTo>
                  <a:pt x="6708273" y="8201464"/>
                  <a:pt x="6554810" y="7941161"/>
                  <a:pt x="6402804" y="7657160"/>
                </a:cubicBezTo>
                <a:cubicBezTo>
                  <a:pt x="6025161" y="6951717"/>
                  <a:pt x="5693083" y="6138724"/>
                  <a:pt x="5415319" y="5241154"/>
                </a:cubicBezTo>
                <a:cubicBezTo>
                  <a:pt x="5097822" y="4215253"/>
                  <a:pt x="4823701" y="3329346"/>
                  <a:pt x="4555051" y="2716139"/>
                </a:cubicBezTo>
                <a:cubicBezTo>
                  <a:pt x="4478866" y="2542238"/>
                  <a:pt x="4406326" y="2397870"/>
                  <a:pt x="4335609" y="2279384"/>
                </a:cubicBezTo>
                <a:cubicBezTo>
                  <a:pt x="4309728" y="2291414"/>
                  <a:pt x="4280931" y="2301987"/>
                  <a:pt x="4249582" y="2311465"/>
                </a:cubicBezTo>
                <a:cubicBezTo>
                  <a:pt x="4245209" y="2314747"/>
                  <a:pt x="4240834" y="2318028"/>
                  <a:pt x="4236461" y="2321309"/>
                </a:cubicBezTo>
                <a:close/>
                <a:moveTo>
                  <a:pt x="4303897" y="2253135"/>
                </a:moveTo>
                <a:cubicBezTo>
                  <a:pt x="4303532" y="2253500"/>
                  <a:pt x="4303167" y="2254228"/>
                  <a:pt x="4303167" y="2254228"/>
                </a:cubicBezTo>
                <a:cubicBezTo>
                  <a:pt x="4304260" y="2253863"/>
                  <a:pt x="4306448" y="2252770"/>
                  <a:pt x="4306448" y="2252770"/>
                </a:cubicBezTo>
                <a:cubicBezTo>
                  <a:pt x="4305720" y="2253135"/>
                  <a:pt x="4304625" y="2253135"/>
                  <a:pt x="4303897" y="2253135"/>
                </a:cubicBezTo>
                <a:close/>
                <a:moveTo>
                  <a:pt x="4441321" y="2128816"/>
                </a:moveTo>
                <a:cubicBezTo>
                  <a:pt x="4442779" y="2130639"/>
                  <a:pt x="4443872" y="2132097"/>
                  <a:pt x="4445330" y="2133920"/>
                </a:cubicBezTo>
                <a:cubicBezTo>
                  <a:pt x="4461734" y="2121525"/>
                  <a:pt x="4478866" y="2109493"/>
                  <a:pt x="4496363" y="2097463"/>
                </a:cubicBezTo>
                <a:cubicBezTo>
                  <a:pt x="4495270" y="2097463"/>
                  <a:pt x="4492354" y="2097463"/>
                  <a:pt x="4492354" y="2097463"/>
                </a:cubicBezTo>
                <a:lnTo>
                  <a:pt x="4491989" y="2097463"/>
                </a:lnTo>
                <a:cubicBezTo>
                  <a:pt x="4474856" y="2107671"/>
                  <a:pt x="4457724" y="2117879"/>
                  <a:pt x="4441321" y="2128816"/>
                </a:cubicBezTo>
                <a:close/>
                <a:moveTo>
                  <a:pt x="4334152" y="2208658"/>
                </a:moveTo>
                <a:cubicBezTo>
                  <a:pt x="4334880" y="2209386"/>
                  <a:pt x="4335245" y="2210480"/>
                  <a:pt x="4335974" y="2211209"/>
                </a:cubicBezTo>
                <a:cubicBezTo>
                  <a:pt x="4358210" y="2207198"/>
                  <a:pt x="4378987" y="2202824"/>
                  <a:pt x="4399036" y="2197720"/>
                </a:cubicBezTo>
                <a:cubicBezTo>
                  <a:pt x="4406326" y="2190793"/>
                  <a:pt x="4412524" y="2183502"/>
                  <a:pt x="4417992" y="2176210"/>
                </a:cubicBezTo>
                <a:cubicBezTo>
                  <a:pt x="4402316" y="2177669"/>
                  <a:pt x="4386278" y="2178762"/>
                  <a:pt x="4370239" y="2179856"/>
                </a:cubicBezTo>
                <a:lnTo>
                  <a:pt x="4369874" y="2179856"/>
                </a:lnTo>
                <a:cubicBezTo>
                  <a:pt x="4357845" y="2189335"/>
                  <a:pt x="4345816" y="2198814"/>
                  <a:pt x="4334152" y="2208658"/>
                </a:cubicBezTo>
                <a:close/>
                <a:moveTo>
                  <a:pt x="4522609" y="2038767"/>
                </a:moveTo>
                <a:cubicBezTo>
                  <a:pt x="4522973" y="2039132"/>
                  <a:pt x="4522973" y="2039132"/>
                  <a:pt x="4522973" y="2039132"/>
                </a:cubicBezTo>
                <a:cubicBezTo>
                  <a:pt x="4525889" y="2037674"/>
                  <a:pt x="4528806" y="2035851"/>
                  <a:pt x="4531722" y="2034392"/>
                </a:cubicBezTo>
                <a:cubicBezTo>
                  <a:pt x="4528806" y="2035851"/>
                  <a:pt x="4525524" y="2037309"/>
                  <a:pt x="4522609" y="2038767"/>
                </a:cubicBezTo>
                <a:close/>
                <a:moveTo>
                  <a:pt x="4478866" y="2059912"/>
                </a:moveTo>
                <a:cubicBezTo>
                  <a:pt x="4480689" y="2059912"/>
                  <a:pt x="4482876" y="2059912"/>
                  <a:pt x="4484699" y="2059911"/>
                </a:cubicBezTo>
                <a:cubicBezTo>
                  <a:pt x="4486157" y="2059183"/>
                  <a:pt x="4487251" y="2058455"/>
                  <a:pt x="4488709" y="2057725"/>
                </a:cubicBezTo>
                <a:cubicBezTo>
                  <a:pt x="4487979" y="2056997"/>
                  <a:pt x="4486886" y="2055902"/>
                  <a:pt x="4486886" y="2055902"/>
                </a:cubicBezTo>
                <a:cubicBezTo>
                  <a:pt x="4484334" y="2057360"/>
                  <a:pt x="4481418" y="2058455"/>
                  <a:pt x="4478866" y="2059912"/>
                </a:cubicBezTo>
                <a:close/>
                <a:moveTo>
                  <a:pt x="4102682" y="2389484"/>
                </a:moveTo>
                <a:cubicBezTo>
                  <a:pt x="4144237" y="2474064"/>
                  <a:pt x="4186521" y="2567759"/>
                  <a:pt x="4230628" y="2672390"/>
                </a:cubicBezTo>
                <a:cubicBezTo>
                  <a:pt x="4405962" y="3090189"/>
                  <a:pt x="4586035" y="3630481"/>
                  <a:pt x="4794541" y="4256449"/>
                </a:cubicBezTo>
                <a:cubicBezTo>
                  <a:pt x="4894055" y="4555396"/>
                  <a:pt x="4997214" y="4864552"/>
                  <a:pt x="5110944" y="5194853"/>
                </a:cubicBezTo>
                <a:cubicBezTo>
                  <a:pt x="5419329" y="6089873"/>
                  <a:pt x="5791869" y="6890834"/>
                  <a:pt x="6218358" y="7575132"/>
                </a:cubicBezTo>
                <a:lnTo>
                  <a:pt x="6219086" y="7574768"/>
                </a:lnTo>
                <a:cubicBezTo>
                  <a:pt x="6392962" y="7854393"/>
                  <a:pt x="6571214" y="8110322"/>
                  <a:pt x="6750921" y="8345105"/>
                </a:cubicBezTo>
                <a:cubicBezTo>
                  <a:pt x="6597824" y="8123447"/>
                  <a:pt x="6445454" y="7884653"/>
                  <a:pt x="6295636" y="7625443"/>
                </a:cubicBezTo>
                <a:cubicBezTo>
                  <a:pt x="5892476" y="6929478"/>
                  <a:pt x="5539621" y="6121226"/>
                  <a:pt x="5246182" y="5223654"/>
                </a:cubicBezTo>
                <a:cubicBezTo>
                  <a:pt x="5184578" y="5035900"/>
                  <a:pt x="5125526" y="4853979"/>
                  <a:pt x="5068659" y="4677891"/>
                </a:cubicBezTo>
                <a:cubicBezTo>
                  <a:pt x="4812037" y="3884952"/>
                  <a:pt x="4590044" y="3200289"/>
                  <a:pt x="4376072" y="2701192"/>
                </a:cubicBezTo>
                <a:cubicBezTo>
                  <a:pt x="4317383" y="2563748"/>
                  <a:pt x="4260518" y="2444534"/>
                  <a:pt x="4205112" y="2342090"/>
                </a:cubicBezTo>
                <a:cubicBezTo>
                  <a:pt x="4175220" y="2359589"/>
                  <a:pt x="4140592" y="2375630"/>
                  <a:pt x="4102682" y="2389484"/>
                </a:cubicBezTo>
                <a:close/>
                <a:moveTo>
                  <a:pt x="4417262" y="2097463"/>
                </a:moveTo>
                <a:cubicBezTo>
                  <a:pt x="4417992" y="2098192"/>
                  <a:pt x="4418720" y="2099286"/>
                  <a:pt x="4419449" y="2100015"/>
                </a:cubicBezTo>
                <a:cubicBezTo>
                  <a:pt x="4420543" y="2099286"/>
                  <a:pt x="4421637" y="2098192"/>
                  <a:pt x="4423095" y="2097463"/>
                </a:cubicBezTo>
                <a:cubicBezTo>
                  <a:pt x="4421272" y="2097463"/>
                  <a:pt x="4419085" y="2097463"/>
                  <a:pt x="4417262" y="2097463"/>
                </a:cubicBezTo>
                <a:close/>
                <a:moveTo>
                  <a:pt x="4494905" y="2010695"/>
                </a:moveTo>
                <a:cubicBezTo>
                  <a:pt x="4495270" y="2010695"/>
                  <a:pt x="4495270" y="2011060"/>
                  <a:pt x="4495270" y="2011060"/>
                </a:cubicBezTo>
                <a:lnTo>
                  <a:pt x="4501435" y="2008083"/>
                </a:lnTo>
                <a:lnTo>
                  <a:pt x="4505841" y="2006320"/>
                </a:lnTo>
                <a:lnTo>
                  <a:pt x="4505841" y="2005955"/>
                </a:lnTo>
                <a:lnTo>
                  <a:pt x="4501435" y="2008083"/>
                </a:lnTo>
                <a:close/>
                <a:moveTo>
                  <a:pt x="4205840" y="2266259"/>
                </a:moveTo>
                <a:cubicBezTo>
                  <a:pt x="4209122" y="2272093"/>
                  <a:pt x="4212402" y="2277926"/>
                  <a:pt x="4215682" y="2283758"/>
                </a:cubicBezTo>
                <a:cubicBezTo>
                  <a:pt x="4221515" y="2281935"/>
                  <a:pt x="4226983" y="2280477"/>
                  <a:pt x="4232815" y="2278654"/>
                </a:cubicBezTo>
                <a:cubicBezTo>
                  <a:pt x="4239741" y="2272821"/>
                  <a:pt x="4245937" y="2266988"/>
                  <a:pt x="4251770" y="2260791"/>
                </a:cubicBezTo>
                <a:lnTo>
                  <a:pt x="4251406" y="2260791"/>
                </a:lnTo>
                <a:cubicBezTo>
                  <a:pt x="4236461" y="2262977"/>
                  <a:pt x="4221150" y="2264800"/>
                  <a:pt x="4205840" y="2266259"/>
                </a:cubicBezTo>
                <a:close/>
                <a:moveTo>
                  <a:pt x="4334880" y="2146681"/>
                </a:moveTo>
                <a:cubicBezTo>
                  <a:pt x="4341807" y="2146316"/>
                  <a:pt x="4348368" y="2145951"/>
                  <a:pt x="4355294" y="2145586"/>
                </a:cubicBezTo>
                <a:cubicBezTo>
                  <a:pt x="4366594" y="2136837"/>
                  <a:pt x="4377894" y="2128451"/>
                  <a:pt x="4389559" y="2120432"/>
                </a:cubicBezTo>
                <a:lnTo>
                  <a:pt x="4384766" y="2114269"/>
                </a:lnTo>
                <a:lnTo>
                  <a:pt x="4384820" y="2114234"/>
                </a:lnTo>
                <a:lnTo>
                  <a:pt x="4384455" y="2113869"/>
                </a:lnTo>
                <a:lnTo>
                  <a:pt x="4384766" y="2114269"/>
                </a:lnTo>
                <a:close/>
                <a:moveTo>
                  <a:pt x="4172304" y="2283394"/>
                </a:moveTo>
                <a:cubicBezTo>
                  <a:pt x="4170482" y="2287768"/>
                  <a:pt x="4168659" y="2291779"/>
                  <a:pt x="4166837" y="2295789"/>
                </a:cubicBezTo>
                <a:cubicBezTo>
                  <a:pt x="4170482" y="2295060"/>
                  <a:pt x="4174127" y="2293967"/>
                  <a:pt x="4177773" y="2293238"/>
                </a:cubicBezTo>
                <a:cubicBezTo>
                  <a:pt x="4175950" y="2289956"/>
                  <a:pt x="4174127" y="2286675"/>
                  <a:pt x="4172304" y="2283394"/>
                </a:cubicBezTo>
                <a:close/>
                <a:moveTo>
                  <a:pt x="3967079" y="2461669"/>
                </a:moveTo>
                <a:cubicBezTo>
                  <a:pt x="3995876" y="2525833"/>
                  <a:pt x="4023580" y="2591455"/>
                  <a:pt x="4050919" y="2657808"/>
                </a:cubicBezTo>
                <a:cubicBezTo>
                  <a:pt x="4196727" y="3012898"/>
                  <a:pt x="4345816" y="3452936"/>
                  <a:pt x="4518599" y="3961875"/>
                </a:cubicBezTo>
                <a:cubicBezTo>
                  <a:pt x="4642535" y="4328269"/>
                  <a:pt x="4783605" y="4743515"/>
                  <a:pt x="4940713" y="5176989"/>
                </a:cubicBezTo>
                <a:cubicBezTo>
                  <a:pt x="5265502" y="6072373"/>
                  <a:pt x="5658818" y="6868231"/>
                  <a:pt x="6109731" y="7542685"/>
                </a:cubicBezTo>
                <a:cubicBezTo>
                  <a:pt x="6277409" y="7793510"/>
                  <a:pt x="6449464" y="8024283"/>
                  <a:pt x="6624069" y="8238285"/>
                </a:cubicBezTo>
                <a:cubicBezTo>
                  <a:pt x="6476803" y="8038502"/>
                  <a:pt x="6330630" y="7824134"/>
                  <a:pt x="6187373" y="7594089"/>
                </a:cubicBezTo>
                <a:cubicBezTo>
                  <a:pt x="5759426" y="6907604"/>
                  <a:pt x="5385793" y="6104092"/>
                  <a:pt x="5076315" y="5206519"/>
                </a:cubicBezTo>
                <a:cubicBezTo>
                  <a:pt x="4962586" y="4876218"/>
                  <a:pt x="4859425" y="4566699"/>
                  <a:pt x="4759911" y="4267750"/>
                </a:cubicBezTo>
                <a:cubicBezTo>
                  <a:pt x="4551406" y="3642877"/>
                  <a:pt x="4371697" y="3102948"/>
                  <a:pt x="4196728" y="2686244"/>
                </a:cubicBezTo>
                <a:cubicBezTo>
                  <a:pt x="4155901" y="2589269"/>
                  <a:pt x="4113981" y="2494115"/>
                  <a:pt x="4069875" y="2403703"/>
                </a:cubicBezTo>
                <a:cubicBezTo>
                  <a:pt x="4039983" y="2425212"/>
                  <a:pt x="4004989" y="2444170"/>
                  <a:pt x="3967079" y="2461669"/>
                </a:cubicBezTo>
                <a:close/>
                <a:moveTo>
                  <a:pt x="4229535" y="2226886"/>
                </a:moveTo>
                <a:lnTo>
                  <a:pt x="4229898" y="2226886"/>
                </a:lnTo>
                <a:cubicBezTo>
                  <a:pt x="4247031" y="2225063"/>
                  <a:pt x="4264163" y="2222875"/>
                  <a:pt x="4280931" y="2220323"/>
                </a:cubicBezTo>
                <a:cubicBezTo>
                  <a:pt x="4283484" y="2214854"/>
                  <a:pt x="4286399" y="2209751"/>
                  <a:pt x="4288222" y="2203553"/>
                </a:cubicBezTo>
                <a:cubicBezTo>
                  <a:pt x="4284577" y="2198084"/>
                  <a:pt x="4281296" y="2193345"/>
                  <a:pt x="4277651" y="2188241"/>
                </a:cubicBezTo>
                <a:cubicBezTo>
                  <a:pt x="4260883" y="2201002"/>
                  <a:pt x="4244844" y="2213761"/>
                  <a:pt x="4229535" y="2226886"/>
                </a:cubicBezTo>
                <a:close/>
                <a:moveTo>
                  <a:pt x="4390653" y="2059548"/>
                </a:moveTo>
                <a:cubicBezTo>
                  <a:pt x="4395026" y="2059548"/>
                  <a:pt x="4399401" y="2059548"/>
                  <a:pt x="4403776" y="2059548"/>
                </a:cubicBezTo>
                <a:lnTo>
                  <a:pt x="4458347" y="2029547"/>
                </a:lnTo>
                <a:lnTo>
                  <a:pt x="4458453" y="2029653"/>
                </a:lnTo>
                <a:lnTo>
                  <a:pt x="4458817" y="2029288"/>
                </a:lnTo>
                <a:lnTo>
                  <a:pt x="4458347" y="2029547"/>
                </a:lnTo>
                <a:lnTo>
                  <a:pt x="4456267" y="2027465"/>
                </a:lnTo>
                <a:cubicBezTo>
                  <a:pt x="4434031" y="2037674"/>
                  <a:pt x="4412159" y="2048246"/>
                  <a:pt x="4390653" y="2059548"/>
                </a:cubicBezTo>
                <a:close/>
                <a:moveTo>
                  <a:pt x="3826740" y="2534218"/>
                </a:moveTo>
                <a:cubicBezTo>
                  <a:pt x="3841684" y="2569582"/>
                  <a:pt x="3856630" y="2606039"/>
                  <a:pt x="3871575" y="2643225"/>
                </a:cubicBezTo>
                <a:cubicBezTo>
                  <a:pt x="3995147" y="2949828"/>
                  <a:pt x="4120178" y="3315857"/>
                  <a:pt x="4265257" y="3739489"/>
                </a:cubicBezTo>
                <a:cubicBezTo>
                  <a:pt x="4411065" y="4165306"/>
                  <a:pt x="4576557" y="4648362"/>
                  <a:pt x="4771212" y="5159489"/>
                </a:cubicBezTo>
                <a:cubicBezTo>
                  <a:pt x="5117506" y="6067633"/>
                  <a:pt x="5519572" y="6836512"/>
                  <a:pt x="6001468" y="7510604"/>
                </a:cubicBezTo>
                <a:lnTo>
                  <a:pt x="6000739" y="7510604"/>
                </a:lnTo>
                <a:cubicBezTo>
                  <a:pt x="6165502" y="7741011"/>
                  <a:pt x="6335003" y="7954286"/>
                  <a:pt x="6507787" y="8152612"/>
                </a:cubicBezTo>
                <a:cubicBezTo>
                  <a:pt x="6362707" y="7968868"/>
                  <a:pt x="6219451" y="7772729"/>
                  <a:pt x="6079110" y="7563101"/>
                </a:cubicBezTo>
                <a:cubicBezTo>
                  <a:pt x="5626741" y="6886459"/>
                  <a:pt x="5231966" y="6087685"/>
                  <a:pt x="4906449" y="5189750"/>
                </a:cubicBezTo>
                <a:cubicBezTo>
                  <a:pt x="4748976" y="4755910"/>
                  <a:pt x="4608271" y="4340300"/>
                  <a:pt x="4483969" y="3973906"/>
                </a:cubicBezTo>
                <a:cubicBezTo>
                  <a:pt x="4311551" y="3465332"/>
                  <a:pt x="4162463" y="3026024"/>
                  <a:pt x="4017019" y="2671662"/>
                </a:cubicBezTo>
                <a:cubicBezTo>
                  <a:pt x="3988222" y="2601664"/>
                  <a:pt x="3960154" y="2536771"/>
                  <a:pt x="3932815" y="2476252"/>
                </a:cubicBezTo>
                <a:cubicBezTo>
                  <a:pt x="3921879" y="2480626"/>
                  <a:pt x="3910943" y="2485001"/>
                  <a:pt x="3899643" y="2489012"/>
                </a:cubicBezTo>
                <a:cubicBezTo>
                  <a:pt x="3877043" y="2505052"/>
                  <a:pt x="3852985" y="2520000"/>
                  <a:pt x="3826740" y="2534218"/>
                </a:cubicBezTo>
                <a:close/>
                <a:moveTo>
                  <a:pt x="4018841" y="2358131"/>
                </a:moveTo>
                <a:cubicBezTo>
                  <a:pt x="4014832" y="2366151"/>
                  <a:pt x="4010092" y="2374172"/>
                  <a:pt x="4005354" y="2381828"/>
                </a:cubicBezTo>
                <a:cubicBezTo>
                  <a:pt x="4021393" y="2377454"/>
                  <a:pt x="4037068" y="2372714"/>
                  <a:pt x="4052377" y="2367975"/>
                </a:cubicBezTo>
                <a:cubicBezTo>
                  <a:pt x="4050190" y="2363600"/>
                  <a:pt x="4047639" y="2358861"/>
                  <a:pt x="4045451" y="2354485"/>
                </a:cubicBezTo>
                <a:cubicBezTo>
                  <a:pt x="4036703" y="2355944"/>
                  <a:pt x="4027590" y="2357037"/>
                  <a:pt x="4018841" y="2358131"/>
                </a:cubicBezTo>
                <a:close/>
                <a:moveTo>
                  <a:pt x="4278016" y="2125535"/>
                </a:moveTo>
                <a:lnTo>
                  <a:pt x="4285552" y="2136303"/>
                </a:lnTo>
                <a:lnTo>
                  <a:pt x="4285306" y="2136472"/>
                </a:lnTo>
                <a:lnTo>
                  <a:pt x="4285671" y="2136472"/>
                </a:lnTo>
                <a:lnTo>
                  <a:pt x="4285552" y="2136303"/>
                </a:lnTo>
                <a:lnTo>
                  <a:pt x="4343993" y="2096370"/>
                </a:lnTo>
                <a:cubicBezTo>
                  <a:pt x="4338162" y="2096004"/>
                  <a:pt x="4331965" y="2095641"/>
                  <a:pt x="4325767" y="2095641"/>
                </a:cubicBezTo>
                <a:cubicBezTo>
                  <a:pt x="4309728" y="2105483"/>
                  <a:pt x="4293690" y="2115327"/>
                  <a:pt x="4278016" y="2125535"/>
                </a:cubicBezTo>
                <a:close/>
                <a:moveTo>
                  <a:pt x="4241928" y="2149597"/>
                </a:moveTo>
                <a:lnTo>
                  <a:pt x="4251041" y="2149597"/>
                </a:lnTo>
                <a:cubicBezTo>
                  <a:pt x="4249947" y="2148139"/>
                  <a:pt x="4249219" y="2146681"/>
                  <a:pt x="4248124" y="2145222"/>
                </a:cubicBezTo>
                <a:close/>
                <a:moveTo>
                  <a:pt x="4169024" y="2203553"/>
                </a:moveTo>
                <a:cubicBezTo>
                  <a:pt x="4172669" y="2209386"/>
                  <a:pt x="4176314" y="2215584"/>
                  <a:pt x="4179959" y="2221416"/>
                </a:cubicBezTo>
                <a:cubicBezTo>
                  <a:pt x="4193446" y="2209386"/>
                  <a:pt x="4207663" y="2197356"/>
                  <a:pt x="4221880" y="2185689"/>
                </a:cubicBezTo>
                <a:cubicBezTo>
                  <a:pt x="4212037" y="2186053"/>
                  <a:pt x="4201831" y="2186053"/>
                  <a:pt x="4191989" y="2186053"/>
                </a:cubicBezTo>
                <a:cubicBezTo>
                  <a:pt x="4184333" y="2191886"/>
                  <a:pt x="4176679" y="2197720"/>
                  <a:pt x="4169389" y="2203553"/>
                </a:cubicBezTo>
                <a:close/>
                <a:moveTo>
                  <a:pt x="4130020" y="2236365"/>
                </a:moveTo>
                <a:lnTo>
                  <a:pt x="4130385" y="2236365"/>
                </a:lnTo>
                <a:cubicBezTo>
                  <a:pt x="4134759" y="2236000"/>
                  <a:pt x="4139498" y="2235270"/>
                  <a:pt x="4143872" y="2235270"/>
                </a:cubicBezTo>
                <a:cubicBezTo>
                  <a:pt x="4142414" y="2233083"/>
                  <a:pt x="4140955" y="2230531"/>
                  <a:pt x="4139498" y="2228344"/>
                </a:cubicBezTo>
                <a:cubicBezTo>
                  <a:pt x="4136217" y="2230895"/>
                  <a:pt x="4133301" y="2233812"/>
                  <a:pt x="4130020" y="2236365"/>
                </a:cubicBezTo>
                <a:close/>
                <a:moveTo>
                  <a:pt x="4085914" y="2275374"/>
                </a:moveTo>
                <a:cubicBezTo>
                  <a:pt x="4076436" y="2284488"/>
                  <a:pt x="4067322" y="2293237"/>
                  <a:pt x="4058209" y="2302351"/>
                </a:cubicBezTo>
                <a:cubicBezTo>
                  <a:pt x="4060397" y="2306726"/>
                  <a:pt x="4062584" y="2311101"/>
                  <a:pt x="4064771" y="2315112"/>
                </a:cubicBezTo>
                <a:cubicBezTo>
                  <a:pt x="4083726" y="2312196"/>
                  <a:pt x="4101587" y="2308914"/>
                  <a:pt x="4119084" y="2305633"/>
                </a:cubicBezTo>
                <a:cubicBezTo>
                  <a:pt x="4126375" y="2294696"/>
                  <a:pt x="4132572" y="2283758"/>
                  <a:pt x="4137310" y="2272093"/>
                </a:cubicBezTo>
                <a:cubicBezTo>
                  <a:pt x="4120178" y="2273551"/>
                  <a:pt x="4103046" y="2274644"/>
                  <a:pt x="4085914" y="2275738"/>
                </a:cubicBezTo>
                <a:close/>
                <a:moveTo>
                  <a:pt x="4356388" y="2026736"/>
                </a:moveTo>
                <a:cubicBezTo>
                  <a:pt x="4358210" y="2028924"/>
                  <a:pt x="4360397" y="2030746"/>
                  <a:pt x="4362219" y="2032934"/>
                </a:cubicBezTo>
                <a:cubicBezTo>
                  <a:pt x="4383362" y="2021632"/>
                  <a:pt x="4404504" y="2010695"/>
                  <a:pt x="4426375" y="2000487"/>
                </a:cubicBezTo>
                <a:cubicBezTo>
                  <a:pt x="4426011" y="2000488"/>
                  <a:pt x="4426011" y="2000488"/>
                  <a:pt x="4426011" y="2000488"/>
                </a:cubicBezTo>
                <a:cubicBezTo>
                  <a:pt x="4423459" y="2000123"/>
                  <a:pt x="4420908" y="1999758"/>
                  <a:pt x="4418355" y="1999758"/>
                </a:cubicBezTo>
                <a:lnTo>
                  <a:pt x="4418355" y="1999394"/>
                </a:lnTo>
                <a:cubicBezTo>
                  <a:pt x="4397213" y="2008143"/>
                  <a:pt x="4376800" y="2017257"/>
                  <a:pt x="4356388" y="2026736"/>
                </a:cubicBezTo>
                <a:close/>
                <a:moveTo>
                  <a:pt x="4429291" y="1954916"/>
                </a:moveTo>
                <a:cubicBezTo>
                  <a:pt x="4429656" y="1955281"/>
                  <a:pt x="4430021" y="1956010"/>
                  <a:pt x="4430385" y="1956010"/>
                </a:cubicBezTo>
                <a:cubicBezTo>
                  <a:pt x="4434759" y="1954551"/>
                  <a:pt x="4439134" y="1952729"/>
                  <a:pt x="4443508" y="1950906"/>
                </a:cubicBezTo>
                <a:lnTo>
                  <a:pt x="4443508" y="1950541"/>
                </a:lnTo>
                <a:cubicBezTo>
                  <a:pt x="4438769" y="1951999"/>
                  <a:pt x="4434030" y="1953457"/>
                  <a:pt x="4429291" y="1954916"/>
                </a:cubicBezTo>
                <a:close/>
                <a:moveTo>
                  <a:pt x="3684212" y="2607497"/>
                </a:moveTo>
                <a:cubicBezTo>
                  <a:pt x="3687128" y="2614788"/>
                  <a:pt x="3689680" y="2621350"/>
                  <a:pt x="3692596" y="2628643"/>
                </a:cubicBezTo>
                <a:cubicBezTo>
                  <a:pt x="3797578" y="2895507"/>
                  <a:pt x="3903653" y="3205028"/>
                  <a:pt x="4026861" y="3563036"/>
                </a:cubicBezTo>
                <a:cubicBezTo>
                  <a:pt x="4189073" y="4035155"/>
                  <a:pt x="4373155" y="4570709"/>
                  <a:pt x="4601345" y="5141625"/>
                </a:cubicBezTo>
                <a:cubicBezTo>
                  <a:pt x="4964407" y="6050134"/>
                  <a:pt x="5386887" y="6814273"/>
                  <a:pt x="5892841" y="7478156"/>
                </a:cubicBezTo>
                <a:lnTo>
                  <a:pt x="5893205" y="7478156"/>
                </a:lnTo>
                <a:cubicBezTo>
                  <a:pt x="6054323" y="7689973"/>
                  <a:pt x="6220909" y="7886840"/>
                  <a:pt x="6390776" y="8070584"/>
                </a:cubicBezTo>
                <a:cubicBezTo>
                  <a:pt x="6248612" y="7901788"/>
                  <a:pt x="6108637" y="7722783"/>
                  <a:pt x="5971942" y="7531748"/>
                </a:cubicBezTo>
                <a:cubicBezTo>
                  <a:pt x="5488224" y="6855106"/>
                  <a:pt x="5084334" y="6083311"/>
                  <a:pt x="4737311" y="5172249"/>
                </a:cubicBezTo>
                <a:cubicBezTo>
                  <a:pt x="4542293" y="4660757"/>
                  <a:pt x="4376800" y="4177336"/>
                  <a:pt x="4230993" y="3751154"/>
                </a:cubicBezTo>
                <a:cubicBezTo>
                  <a:pt x="4085914" y="3327888"/>
                  <a:pt x="3960882" y="2962588"/>
                  <a:pt x="3838039" y="2656713"/>
                </a:cubicBezTo>
                <a:cubicBezTo>
                  <a:pt x="3823094" y="2619892"/>
                  <a:pt x="3808514" y="2584529"/>
                  <a:pt x="3794298" y="2550624"/>
                </a:cubicBezTo>
                <a:cubicBezTo>
                  <a:pt x="3770967" y="2562290"/>
                  <a:pt x="3746545" y="2572862"/>
                  <a:pt x="3721028" y="2583071"/>
                </a:cubicBezTo>
                <a:cubicBezTo>
                  <a:pt x="3709363" y="2591455"/>
                  <a:pt x="3696970" y="2599476"/>
                  <a:pt x="3684212" y="2607497"/>
                </a:cubicBezTo>
                <a:close/>
                <a:moveTo>
                  <a:pt x="3852620" y="2452919"/>
                </a:moveTo>
                <a:cubicBezTo>
                  <a:pt x="3848975" y="2458752"/>
                  <a:pt x="3844601" y="2464586"/>
                  <a:pt x="3840591" y="2470054"/>
                </a:cubicBezTo>
                <a:cubicBezTo>
                  <a:pt x="3855172" y="2465315"/>
                  <a:pt x="3869388" y="2460575"/>
                  <a:pt x="3883241" y="2455471"/>
                </a:cubicBezTo>
                <a:cubicBezTo>
                  <a:pt x="3887979" y="2451826"/>
                  <a:pt x="3893447" y="2448180"/>
                  <a:pt x="3898185" y="2444534"/>
                </a:cubicBezTo>
                <a:cubicBezTo>
                  <a:pt x="3883241" y="2447451"/>
                  <a:pt x="3867930" y="2450368"/>
                  <a:pt x="3852620" y="2452919"/>
                </a:cubicBezTo>
                <a:close/>
                <a:moveTo>
                  <a:pt x="4298064" y="2056632"/>
                </a:moveTo>
                <a:cubicBezTo>
                  <a:pt x="4304990" y="2056997"/>
                  <a:pt x="4312280" y="2057360"/>
                  <a:pt x="4319206" y="2057360"/>
                </a:cubicBezTo>
                <a:cubicBezTo>
                  <a:pt x="4322486" y="2055537"/>
                  <a:pt x="4326132" y="2053350"/>
                  <a:pt x="4329412" y="2051527"/>
                </a:cubicBezTo>
                <a:cubicBezTo>
                  <a:pt x="4326861" y="2048611"/>
                  <a:pt x="4324674" y="2046423"/>
                  <a:pt x="4322123" y="2043871"/>
                </a:cubicBezTo>
                <a:cubicBezTo>
                  <a:pt x="4314103" y="2048246"/>
                  <a:pt x="4306083" y="2052256"/>
                  <a:pt x="4298064" y="2056632"/>
                </a:cubicBezTo>
                <a:close/>
                <a:moveTo>
                  <a:pt x="4253229" y="2092360"/>
                </a:moveTo>
                <a:cubicBezTo>
                  <a:pt x="4254322" y="2093453"/>
                  <a:pt x="4255050" y="2094911"/>
                  <a:pt x="4256144" y="2096005"/>
                </a:cubicBezTo>
                <a:cubicBezTo>
                  <a:pt x="4257602" y="2094911"/>
                  <a:pt x="4259060" y="2093818"/>
                  <a:pt x="4260883" y="2092723"/>
                </a:cubicBezTo>
                <a:cubicBezTo>
                  <a:pt x="4258332" y="2092360"/>
                  <a:pt x="4255780" y="2092360"/>
                  <a:pt x="4253229" y="2092360"/>
                </a:cubicBezTo>
                <a:close/>
                <a:moveTo>
                  <a:pt x="3924066" y="2369068"/>
                </a:moveTo>
                <a:cubicBezTo>
                  <a:pt x="3928805" y="2378912"/>
                  <a:pt x="3933179" y="2388755"/>
                  <a:pt x="3937918" y="2398598"/>
                </a:cubicBezTo>
                <a:cubicBezTo>
                  <a:pt x="3941928" y="2397870"/>
                  <a:pt x="3945938" y="2396775"/>
                  <a:pt x="3949948" y="2396047"/>
                </a:cubicBezTo>
                <a:cubicBezTo>
                  <a:pt x="3959061" y="2385838"/>
                  <a:pt x="3966716" y="2374901"/>
                  <a:pt x="3973641" y="2363964"/>
                </a:cubicBezTo>
                <a:cubicBezTo>
                  <a:pt x="3957238" y="2365787"/>
                  <a:pt x="3940835" y="2367610"/>
                  <a:pt x="3924066" y="2369068"/>
                </a:cubicBezTo>
                <a:close/>
                <a:moveTo>
                  <a:pt x="3889072" y="2382193"/>
                </a:moveTo>
                <a:cubicBezTo>
                  <a:pt x="3887614" y="2383651"/>
                  <a:pt x="3886521" y="2385109"/>
                  <a:pt x="3885062" y="2386568"/>
                </a:cubicBezTo>
                <a:cubicBezTo>
                  <a:pt x="3882146" y="2395317"/>
                  <a:pt x="3878501" y="2403338"/>
                  <a:pt x="3874856" y="2411722"/>
                </a:cubicBezTo>
                <a:cubicBezTo>
                  <a:pt x="3883604" y="2409900"/>
                  <a:pt x="3891989" y="2408442"/>
                  <a:pt x="3900737" y="2406619"/>
                </a:cubicBezTo>
                <a:cubicBezTo>
                  <a:pt x="3896727" y="2398598"/>
                  <a:pt x="3892717" y="2390213"/>
                  <a:pt x="3889072" y="2382193"/>
                </a:cubicBezTo>
                <a:close/>
                <a:moveTo>
                  <a:pt x="3796119" y="2461669"/>
                </a:moveTo>
                <a:cubicBezTo>
                  <a:pt x="3796848" y="2463127"/>
                  <a:pt x="3797213" y="2464586"/>
                  <a:pt x="3797941" y="2466043"/>
                </a:cubicBezTo>
                <a:cubicBezTo>
                  <a:pt x="3799401" y="2464221"/>
                  <a:pt x="3802316" y="2460940"/>
                  <a:pt x="3802316" y="2460940"/>
                </a:cubicBezTo>
                <a:cubicBezTo>
                  <a:pt x="3800129" y="2460940"/>
                  <a:pt x="3798306" y="2461669"/>
                  <a:pt x="3796119" y="2461669"/>
                </a:cubicBezTo>
                <a:close/>
                <a:moveTo>
                  <a:pt x="4323216" y="1992832"/>
                </a:moveTo>
                <a:cubicBezTo>
                  <a:pt x="4325403" y="1995018"/>
                  <a:pt x="4327591" y="1997206"/>
                  <a:pt x="4329777" y="1999394"/>
                </a:cubicBezTo>
                <a:cubicBezTo>
                  <a:pt x="4334152" y="1997571"/>
                  <a:pt x="4338525" y="1995383"/>
                  <a:pt x="4342900" y="1993196"/>
                </a:cubicBezTo>
                <a:lnTo>
                  <a:pt x="4342900" y="1992832"/>
                </a:lnTo>
                <a:cubicBezTo>
                  <a:pt x="4337432" y="1992466"/>
                  <a:pt x="4331965" y="1991738"/>
                  <a:pt x="4326496" y="1991373"/>
                </a:cubicBezTo>
                <a:cubicBezTo>
                  <a:pt x="4325403" y="1991738"/>
                  <a:pt x="4324309" y="1992467"/>
                  <a:pt x="4323216" y="1992832"/>
                </a:cubicBezTo>
                <a:close/>
                <a:moveTo>
                  <a:pt x="4145695" y="2150326"/>
                </a:moveTo>
                <a:cubicBezTo>
                  <a:pt x="4156631" y="2150326"/>
                  <a:pt x="4167566" y="2150326"/>
                  <a:pt x="4178502" y="2150326"/>
                </a:cubicBezTo>
                <a:cubicBezTo>
                  <a:pt x="4193811" y="2138660"/>
                  <a:pt x="4209850" y="2127358"/>
                  <a:pt x="4225888" y="2116056"/>
                </a:cubicBezTo>
                <a:cubicBezTo>
                  <a:pt x="4222973" y="2111681"/>
                  <a:pt x="4219692" y="2107307"/>
                  <a:pt x="4216412" y="2103297"/>
                </a:cubicBezTo>
                <a:cubicBezTo>
                  <a:pt x="4191989" y="2118244"/>
                  <a:pt x="4168659" y="2134285"/>
                  <a:pt x="4145695" y="2150326"/>
                </a:cubicBezTo>
                <a:close/>
                <a:moveTo>
                  <a:pt x="4389559" y="1926845"/>
                </a:moveTo>
                <a:cubicBezTo>
                  <a:pt x="4390288" y="1927573"/>
                  <a:pt x="4391381" y="1927938"/>
                  <a:pt x="4392110" y="1928667"/>
                </a:cubicBezTo>
                <a:cubicBezTo>
                  <a:pt x="4400129" y="1926115"/>
                  <a:pt x="4407785" y="1923564"/>
                  <a:pt x="4415805" y="1921011"/>
                </a:cubicBezTo>
                <a:cubicBezTo>
                  <a:pt x="4407056" y="1922834"/>
                  <a:pt x="4398308" y="1924657"/>
                  <a:pt x="4389559" y="1926845"/>
                </a:cubicBezTo>
                <a:close/>
                <a:moveTo>
                  <a:pt x="3987128" y="2280112"/>
                </a:moveTo>
                <a:lnTo>
                  <a:pt x="3935055" y="2331470"/>
                </a:lnTo>
                <a:lnTo>
                  <a:pt x="3934637" y="2331517"/>
                </a:lnTo>
                <a:lnTo>
                  <a:pt x="3934637" y="2331882"/>
                </a:lnTo>
                <a:lnTo>
                  <a:pt x="3935055" y="2331470"/>
                </a:lnTo>
                <a:lnTo>
                  <a:pt x="3992961" y="2324956"/>
                </a:lnTo>
                <a:cubicBezTo>
                  <a:pt x="3994054" y="2322038"/>
                  <a:pt x="3995876" y="2318758"/>
                  <a:pt x="3996970" y="2315477"/>
                </a:cubicBezTo>
                <a:lnTo>
                  <a:pt x="4000979" y="2308549"/>
                </a:lnTo>
                <a:cubicBezTo>
                  <a:pt x="4005354" y="2304175"/>
                  <a:pt x="4009728" y="2299435"/>
                  <a:pt x="4014102" y="2295060"/>
                </a:cubicBezTo>
                <a:cubicBezTo>
                  <a:pt x="4011551" y="2289956"/>
                  <a:pt x="4008635" y="2284488"/>
                  <a:pt x="4005719" y="2279384"/>
                </a:cubicBezTo>
                <a:cubicBezTo>
                  <a:pt x="3999522" y="2280113"/>
                  <a:pt x="3993325" y="2280112"/>
                  <a:pt x="3987128" y="2280112"/>
                </a:cubicBezTo>
                <a:close/>
                <a:moveTo>
                  <a:pt x="4029048" y="2242198"/>
                </a:moveTo>
                <a:cubicBezTo>
                  <a:pt x="4043264" y="2241468"/>
                  <a:pt x="4057116" y="2240739"/>
                  <a:pt x="4070968" y="2240010"/>
                </a:cubicBezTo>
                <a:cubicBezTo>
                  <a:pt x="4087007" y="2225428"/>
                  <a:pt x="4103046" y="2210844"/>
                  <a:pt x="4120178" y="2196626"/>
                </a:cubicBezTo>
                <a:cubicBezTo>
                  <a:pt x="4117626" y="2192981"/>
                  <a:pt x="4115439" y="2189335"/>
                  <a:pt x="4113253" y="2185689"/>
                </a:cubicBezTo>
                <a:cubicBezTo>
                  <a:pt x="4108150" y="2185689"/>
                  <a:pt x="4103046" y="2185689"/>
                  <a:pt x="4097942" y="2185689"/>
                </a:cubicBezTo>
                <a:cubicBezTo>
                  <a:pt x="4074248" y="2203918"/>
                  <a:pt x="4051284" y="2222875"/>
                  <a:pt x="4029048" y="2242198"/>
                </a:cubicBezTo>
                <a:close/>
                <a:moveTo>
                  <a:pt x="3681661" y="2549895"/>
                </a:moveTo>
                <a:cubicBezTo>
                  <a:pt x="3679108" y="2553176"/>
                  <a:pt x="3676193" y="2556822"/>
                  <a:pt x="3673276" y="2560468"/>
                </a:cubicBezTo>
                <a:cubicBezTo>
                  <a:pt x="3686399" y="2555729"/>
                  <a:pt x="3699157" y="2550989"/>
                  <a:pt x="3711915" y="2545885"/>
                </a:cubicBezTo>
                <a:cubicBezTo>
                  <a:pt x="3713738" y="2544792"/>
                  <a:pt x="3715561" y="2543697"/>
                  <a:pt x="3717383" y="2542239"/>
                </a:cubicBezTo>
                <a:cubicBezTo>
                  <a:pt x="3705718" y="2544791"/>
                  <a:pt x="3693689" y="2547343"/>
                  <a:pt x="3682024" y="2549894"/>
                </a:cubicBezTo>
                <a:close/>
                <a:moveTo>
                  <a:pt x="4214589" y="2043871"/>
                </a:moveTo>
                <a:cubicBezTo>
                  <a:pt x="4217140" y="2047153"/>
                  <a:pt x="4219692" y="2049704"/>
                  <a:pt x="4222244" y="2052985"/>
                </a:cubicBezTo>
                <a:cubicBezTo>
                  <a:pt x="4224431" y="2053350"/>
                  <a:pt x="4226618" y="2053350"/>
                  <a:pt x="4228805" y="2053351"/>
                </a:cubicBezTo>
                <a:cubicBezTo>
                  <a:pt x="4250677" y="2040225"/>
                  <a:pt x="4272913" y="2028195"/>
                  <a:pt x="4295512" y="2016529"/>
                </a:cubicBezTo>
                <a:cubicBezTo>
                  <a:pt x="4292597" y="2013612"/>
                  <a:pt x="4289680" y="2011060"/>
                  <a:pt x="4286764" y="2008508"/>
                </a:cubicBezTo>
                <a:cubicBezTo>
                  <a:pt x="4262342" y="2019809"/>
                  <a:pt x="4238283" y="2031476"/>
                  <a:pt x="4214589" y="2043871"/>
                </a:cubicBezTo>
                <a:close/>
                <a:moveTo>
                  <a:pt x="3728319" y="2471147"/>
                </a:moveTo>
                <a:cubicBezTo>
                  <a:pt x="3723216" y="2482814"/>
                  <a:pt x="3717383" y="2494115"/>
                  <a:pt x="3711186" y="2505053"/>
                </a:cubicBezTo>
                <a:cubicBezTo>
                  <a:pt x="3730506" y="2500313"/>
                  <a:pt x="3749461" y="2495938"/>
                  <a:pt x="3768416" y="2490834"/>
                </a:cubicBezTo>
                <a:cubicBezTo>
                  <a:pt x="3765136" y="2483178"/>
                  <a:pt x="3761490" y="2475157"/>
                  <a:pt x="3758209" y="2467501"/>
                </a:cubicBezTo>
                <a:cubicBezTo>
                  <a:pt x="3748367" y="2468596"/>
                  <a:pt x="3738160" y="2470054"/>
                  <a:pt x="3728319" y="2471147"/>
                </a:cubicBezTo>
                <a:close/>
                <a:moveTo>
                  <a:pt x="3525646" y="2645776"/>
                </a:moveTo>
                <a:cubicBezTo>
                  <a:pt x="3526010" y="2646506"/>
                  <a:pt x="3526374" y="2647235"/>
                  <a:pt x="3526374" y="2647964"/>
                </a:cubicBezTo>
                <a:cubicBezTo>
                  <a:pt x="3526374" y="2647964"/>
                  <a:pt x="3527104" y="2647964"/>
                  <a:pt x="3527104" y="2647964"/>
                </a:cubicBezTo>
                <a:cubicBezTo>
                  <a:pt x="3528926" y="2646871"/>
                  <a:pt x="3531842" y="2644683"/>
                  <a:pt x="3531842" y="2644683"/>
                </a:cubicBezTo>
                <a:lnTo>
                  <a:pt x="3531842" y="2644319"/>
                </a:lnTo>
                <a:cubicBezTo>
                  <a:pt x="3529654" y="2644683"/>
                  <a:pt x="3527832" y="2645413"/>
                  <a:pt x="3525646" y="2645776"/>
                </a:cubicBezTo>
                <a:close/>
                <a:moveTo>
                  <a:pt x="4298793" y="1952364"/>
                </a:moveTo>
                <a:cubicBezTo>
                  <a:pt x="4306448" y="1953093"/>
                  <a:pt x="4313738" y="1953822"/>
                  <a:pt x="4321393" y="1954551"/>
                </a:cubicBezTo>
                <a:cubicBezTo>
                  <a:pt x="4330142" y="1950906"/>
                  <a:pt x="4338890" y="1947625"/>
                  <a:pt x="4347638" y="1944343"/>
                </a:cubicBezTo>
                <a:cubicBezTo>
                  <a:pt x="4345087" y="1942885"/>
                  <a:pt x="4342535" y="1941062"/>
                  <a:pt x="4339984" y="1939604"/>
                </a:cubicBezTo>
                <a:cubicBezTo>
                  <a:pt x="4326132" y="1943615"/>
                  <a:pt x="4312645" y="1947989"/>
                  <a:pt x="4298793" y="1952364"/>
                </a:cubicBezTo>
                <a:close/>
                <a:moveTo>
                  <a:pt x="4106690" y="2107672"/>
                </a:moveTo>
                <a:cubicBezTo>
                  <a:pt x="4110700" y="2113504"/>
                  <a:pt x="4114710" y="2119337"/>
                  <a:pt x="4118720" y="2125170"/>
                </a:cubicBezTo>
                <a:cubicBezTo>
                  <a:pt x="4136582" y="2112411"/>
                  <a:pt x="4154808" y="2100015"/>
                  <a:pt x="4173399" y="2087984"/>
                </a:cubicBezTo>
                <a:cubicBezTo>
                  <a:pt x="4162463" y="2087255"/>
                  <a:pt x="4151891" y="2086526"/>
                  <a:pt x="4141320" y="2085797"/>
                </a:cubicBezTo>
                <a:cubicBezTo>
                  <a:pt x="4129656" y="2092723"/>
                  <a:pt x="4117991" y="2100379"/>
                  <a:pt x="4106690" y="2107672"/>
                </a:cubicBezTo>
                <a:close/>
                <a:moveTo>
                  <a:pt x="3792838" y="2378912"/>
                </a:moveTo>
                <a:cubicBezTo>
                  <a:pt x="3785183" y="2387661"/>
                  <a:pt x="3777894" y="2396047"/>
                  <a:pt x="3770602" y="2404796"/>
                </a:cubicBezTo>
                <a:lnTo>
                  <a:pt x="3780786" y="2427346"/>
                </a:lnTo>
                <a:lnTo>
                  <a:pt x="3780445" y="2427399"/>
                </a:lnTo>
                <a:lnTo>
                  <a:pt x="3780810" y="2427399"/>
                </a:lnTo>
                <a:lnTo>
                  <a:pt x="3780786" y="2427346"/>
                </a:lnTo>
                <a:lnTo>
                  <a:pt x="3829656" y="2419743"/>
                </a:lnTo>
                <a:cubicBezTo>
                  <a:pt x="3837675" y="2405161"/>
                  <a:pt x="3844966" y="2390577"/>
                  <a:pt x="3850069" y="2375266"/>
                </a:cubicBezTo>
                <a:cubicBezTo>
                  <a:pt x="3831113" y="2376724"/>
                  <a:pt x="3811794" y="2377817"/>
                  <a:pt x="3792838" y="2378912"/>
                </a:cubicBezTo>
                <a:close/>
                <a:moveTo>
                  <a:pt x="4046546" y="2148867"/>
                </a:moveTo>
                <a:cubicBezTo>
                  <a:pt x="4059303" y="2149232"/>
                  <a:pt x="4072061" y="2149597"/>
                  <a:pt x="4085184" y="2149597"/>
                </a:cubicBezTo>
                <a:cubicBezTo>
                  <a:pt x="4085914" y="2149232"/>
                  <a:pt x="4087736" y="2147774"/>
                  <a:pt x="4087736" y="2147774"/>
                </a:cubicBezTo>
                <a:lnTo>
                  <a:pt x="4088101" y="2147774"/>
                </a:lnTo>
                <a:cubicBezTo>
                  <a:pt x="4083726" y="2141576"/>
                  <a:pt x="4079716" y="2135014"/>
                  <a:pt x="4075341" y="2128816"/>
                </a:cubicBezTo>
                <a:cubicBezTo>
                  <a:pt x="4065500" y="2135379"/>
                  <a:pt x="4056022" y="2141941"/>
                  <a:pt x="4046546" y="2148867"/>
                </a:cubicBezTo>
                <a:close/>
                <a:moveTo>
                  <a:pt x="3854442" y="2312924"/>
                </a:moveTo>
                <a:cubicBezTo>
                  <a:pt x="3844966" y="2322038"/>
                  <a:pt x="3835853" y="2331517"/>
                  <a:pt x="3827103" y="2340996"/>
                </a:cubicBezTo>
                <a:cubicBezTo>
                  <a:pt x="3832936" y="2340631"/>
                  <a:pt x="3838404" y="2340267"/>
                  <a:pt x="3844236" y="2339902"/>
                </a:cubicBezTo>
                <a:cubicBezTo>
                  <a:pt x="3852256" y="2339538"/>
                  <a:pt x="3859545" y="2338809"/>
                  <a:pt x="3867201" y="2338079"/>
                </a:cubicBezTo>
                <a:cubicBezTo>
                  <a:pt x="3862827" y="2329694"/>
                  <a:pt x="3858817" y="2321309"/>
                  <a:pt x="3854442" y="2312924"/>
                </a:cubicBezTo>
                <a:close/>
                <a:moveTo>
                  <a:pt x="3994054" y="2188606"/>
                </a:moveTo>
                <a:cubicBezTo>
                  <a:pt x="3998793" y="2196626"/>
                  <a:pt x="4003531" y="2204283"/>
                  <a:pt x="4008271" y="2212303"/>
                </a:cubicBezTo>
                <a:cubicBezTo>
                  <a:pt x="4018842" y="2202824"/>
                  <a:pt x="4029777" y="2193709"/>
                  <a:pt x="4041077" y="2184596"/>
                </a:cubicBezTo>
                <a:lnTo>
                  <a:pt x="4041077" y="2184230"/>
                </a:lnTo>
                <a:cubicBezTo>
                  <a:pt x="4027590" y="2183867"/>
                  <a:pt x="4014467" y="2183502"/>
                  <a:pt x="4000979" y="2183137"/>
                </a:cubicBezTo>
                <a:cubicBezTo>
                  <a:pt x="3998428" y="2184960"/>
                  <a:pt x="3996241" y="2186783"/>
                  <a:pt x="3994054" y="2188606"/>
                </a:cubicBezTo>
                <a:close/>
                <a:moveTo>
                  <a:pt x="3561369" y="2572134"/>
                </a:moveTo>
                <a:cubicBezTo>
                  <a:pt x="3555536" y="2581977"/>
                  <a:pt x="3549340" y="2591820"/>
                  <a:pt x="3543143" y="2601664"/>
                </a:cubicBezTo>
                <a:cubicBezTo>
                  <a:pt x="3563556" y="2596196"/>
                  <a:pt x="3583968" y="2589997"/>
                  <a:pt x="3604017" y="2583799"/>
                </a:cubicBezTo>
                <a:cubicBezTo>
                  <a:pt x="3611672" y="2576508"/>
                  <a:pt x="3618598" y="2568853"/>
                  <a:pt x="3625523" y="2561196"/>
                </a:cubicBezTo>
                <a:cubicBezTo>
                  <a:pt x="3604017" y="2565206"/>
                  <a:pt x="3582875" y="2568853"/>
                  <a:pt x="3561369" y="2572134"/>
                </a:cubicBezTo>
                <a:close/>
                <a:moveTo>
                  <a:pt x="3886156" y="2281935"/>
                </a:moveTo>
                <a:cubicBezTo>
                  <a:pt x="3885062" y="2283394"/>
                  <a:pt x="3883604" y="2284488"/>
                  <a:pt x="3882511" y="2285581"/>
                </a:cubicBezTo>
                <a:cubicBezTo>
                  <a:pt x="3887979" y="2296154"/>
                  <a:pt x="3893082" y="2306726"/>
                  <a:pt x="3898550" y="2317300"/>
                </a:cubicBezTo>
                <a:lnTo>
                  <a:pt x="3898550" y="2316935"/>
                </a:lnTo>
                <a:cubicBezTo>
                  <a:pt x="3909850" y="2304903"/>
                  <a:pt x="3921149" y="2293237"/>
                  <a:pt x="3933179" y="2281207"/>
                </a:cubicBezTo>
                <a:cubicBezTo>
                  <a:pt x="3917505" y="2281935"/>
                  <a:pt x="3901830" y="2281936"/>
                  <a:pt x="3886156" y="2281935"/>
                </a:cubicBezTo>
                <a:close/>
                <a:moveTo>
                  <a:pt x="3925889" y="2245479"/>
                </a:moveTo>
                <a:cubicBezTo>
                  <a:pt x="3941198" y="2245114"/>
                  <a:pt x="3956508" y="2244749"/>
                  <a:pt x="3971819" y="2244385"/>
                </a:cubicBezTo>
                <a:cubicBezTo>
                  <a:pt x="3975099" y="2241468"/>
                  <a:pt x="3978380" y="2238916"/>
                  <a:pt x="3981296" y="2236000"/>
                </a:cubicBezTo>
                <a:lnTo>
                  <a:pt x="3980932" y="2236000"/>
                </a:lnTo>
                <a:cubicBezTo>
                  <a:pt x="3976192" y="2227614"/>
                  <a:pt x="3971454" y="2219230"/>
                  <a:pt x="3966351" y="2210844"/>
                </a:cubicBezTo>
                <a:cubicBezTo>
                  <a:pt x="3952498" y="2222146"/>
                  <a:pt x="3939012" y="2233812"/>
                  <a:pt x="3925889" y="2245479"/>
                </a:cubicBezTo>
                <a:close/>
                <a:moveTo>
                  <a:pt x="3330627" y="2755148"/>
                </a:moveTo>
                <a:lnTo>
                  <a:pt x="3330991" y="2755148"/>
                </a:lnTo>
                <a:cubicBezTo>
                  <a:pt x="3328440" y="2758065"/>
                  <a:pt x="3326252" y="2760616"/>
                  <a:pt x="3323701" y="2763533"/>
                </a:cubicBezTo>
                <a:cubicBezTo>
                  <a:pt x="3330262" y="2760616"/>
                  <a:pt x="3336460" y="2757700"/>
                  <a:pt x="3343020" y="2754783"/>
                </a:cubicBezTo>
                <a:cubicBezTo>
                  <a:pt x="3345208" y="2752960"/>
                  <a:pt x="3347395" y="2751502"/>
                  <a:pt x="3349583" y="2749680"/>
                </a:cubicBezTo>
                <a:cubicBezTo>
                  <a:pt x="3343020" y="2751502"/>
                  <a:pt x="3336824" y="2753325"/>
                  <a:pt x="3330627" y="2755148"/>
                </a:cubicBezTo>
                <a:close/>
                <a:moveTo>
                  <a:pt x="4176314" y="2001216"/>
                </a:moveTo>
                <a:cubicBezTo>
                  <a:pt x="4181053" y="2005955"/>
                  <a:pt x="4185427" y="2010695"/>
                  <a:pt x="4190166" y="2015799"/>
                </a:cubicBezTo>
                <a:cubicBezTo>
                  <a:pt x="4210579" y="2004862"/>
                  <a:pt x="4231357" y="1994290"/>
                  <a:pt x="4252499" y="1984446"/>
                </a:cubicBezTo>
                <a:cubicBezTo>
                  <a:pt x="4242293" y="1983353"/>
                  <a:pt x="4231721" y="1982259"/>
                  <a:pt x="4221515" y="1981165"/>
                </a:cubicBezTo>
                <a:cubicBezTo>
                  <a:pt x="4206205" y="1987727"/>
                  <a:pt x="4191260" y="1994290"/>
                  <a:pt x="4176314" y="2001216"/>
                </a:cubicBezTo>
                <a:close/>
                <a:moveTo>
                  <a:pt x="3632815" y="2481356"/>
                </a:moveTo>
                <a:cubicBezTo>
                  <a:pt x="3637918" y="2493752"/>
                  <a:pt x="3643021" y="2506147"/>
                  <a:pt x="3648124" y="2518543"/>
                </a:cubicBezTo>
                <a:cubicBezTo>
                  <a:pt x="3652499" y="2517813"/>
                  <a:pt x="3656872" y="2516719"/>
                  <a:pt x="3661247" y="2515990"/>
                </a:cubicBezTo>
                <a:cubicBezTo>
                  <a:pt x="3670360" y="2503229"/>
                  <a:pt x="3678379" y="2489741"/>
                  <a:pt x="3685306" y="2476252"/>
                </a:cubicBezTo>
                <a:lnTo>
                  <a:pt x="3685306" y="2475887"/>
                </a:lnTo>
                <a:cubicBezTo>
                  <a:pt x="3667808" y="2478075"/>
                  <a:pt x="3650312" y="2479898"/>
                  <a:pt x="3632815" y="2481356"/>
                </a:cubicBezTo>
                <a:close/>
                <a:moveTo>
                  <a:pt x="4244116" y="1926480"/>
                </a:moveTo>
                <a:cubicBezTo>
                  <a:pt x="4245937" y="1927573"/>
                  <a:pt x="4247761" y="1929032"/>
                  <a:pt x="4249582" y="1930490"/>
                </a:cubicBezTo>
                <a:cubicBezTo>
                  <a:pt x="4263800" y="1925022"/>
                  <a:pt x="4278744" y="1919917"/>
                  <a:pt x="4293325" y="1915178"/>
                </a:cubicBezTo>
                <a:cubicBezTo>
                  <a:pt x="4292961" y="1914813"/>
                  <a:pt x="4292232" y="1914813"/>
                  <a:pt x="4292232" y="1914813"/>
                </a:cubicBezTo>
                <a:cubicBezTo>
                  <a:pt x="4276193" y="1918459"/>
                  <a:pt x="4260154" y="1922104"/>
                  <a:pt x="4244116" y="1926480"/>
                </a:cubicBezTo>
                <a:close/>
                <a:moveTo>
                  <a:pt x="3500493" y="2580883"/>
                </a:moveTo>
                <a:cubicBezTo>
                  <a:pt x="3501952" y="2584894"/>
                  <a:pt x="3503775" y="2589269"/>
                  <a:pt x="3505232" y="2593278"/>
                </a:cubicBezTo>
                <a:cubicBezTo>
                  <a:pt x="3508513" y="2588539"/>
                  <a:pt x="3511793" y="2583799"/>
                  <a:pt x="3514710" y="2579061"/>
                </a:cubicBezTo>
                <a:cubicBezTo>
                  <a:pt x="3509971" y="2579425"/>
                  <a:pt x="3505232" y="2580154"/>
                  <a:pt x="3500493" y="2580883"/>
                </a:cubicBezTo>
                <a:close/>
                <a:moveTo>
                  <a:pt x="3598185" y="2493022"/>
                </a:moveTo>
                <a:cubicBezTo>
                  <a:pt x="3597091" y="2494845"/>
                  <a:pt x="3595633" y="2496303"/>
                  <a:pt x="3594540" y="2498126"/>
                </a:cubicBezTo>
                <a:cubicBezTo>
                  <a:pt x="3590530" y="2509427"/>
                  <a:pt x="3586155" y="2520364"/>
                  <a:pt x="3581417" y="2531301"/>
                </a:cubicBezTo>
                <a:cubicBezTo>
                  <a:pt x="3591258" y="2529480"/>
                  <a:pt x="3601466" y="2527656"/>
                  <a:pt x="3611672" y="2525833"/>
                </a:cubicBezTo>
                <a:cubicBezTo>
                  <a:pt x="3607298" y="2514531"/>
                  <a:pt x="3602559" y="2503959"/>
                  <a:pt x="3598185" y="2493022"/>
                </a:cubicBezTo>
                <a:close/>
                <a:moveTo>
                  <a:pt x="3388585" y="2677494"/>
                </a:moveTo>
                <a:cubicBezTo>
                  <a:pt x="3383482" y="2685515"/>
                  <a:pt x="3378015" y="2693900"/>
                  <a:pt x="3372182" y="2701920"/>
                </a:cubicBezTo>
                <a:cubicBezTo>
                  <a:pt x="3372182" y="2702650"/>
                  <a:pt x="3372912" y="2703379"/>
                  <a:pt x="3372912" y="2704108"/>
                </a:cubicBezTo>
                <a:cubicBezTo>
                  <a:pt x="3389680" y="2699004"/>
                  <a:pt x="3406447" y="2693536"/>
                  <a:pt x="3422850" y="2687702"/>
                </a:cubicBezTo>
                <a:cubicBezTo>
                  <a:pt x="3430870" y="2680411"/>
                  <a:pt x="3438161" y="2673120"/>
                  <a:pt x="3445451" y="2665464"/>
                </a:cubicBezTo>
                <a:cubicBezTo>
                  <a:pt x="3426496" y="2669839"/>
                  <a:pt x="3407906" y="2673848"/>
                  <a:pt x="3388951" y="2677494"/>
                </a:cubicBezTo>
                <a:close/>
                <a:moveTo>
                  <a:pt x="4091381" y="2044600"/>
                </a:moveTo>
                <a:cubicBezTo>
                  <a:pt x="4105233" y="2045694"/>
                  <a:pt x="4119449" y="2046423"/>
                  <a:pt x="4133665" y="2047518"/>
                </a:cubicBezTo>
                <a:cubicBezTo>
                  <a:pt x="4141685" y="2042778"/>
                  <a:pt x="4149340" y="2038038"/>
                  <a:pt x="4157359" y="2033664"/>
                </a:cubicBezTo>
                <a:lnTo>
                  <a:pt x="4156995" y="2033664"/>
                </a:lnTo>
                <a:cubicBezTo>
                  <a:pt x="4151891" y="2028195"/>
                  <a:pt x="4146788" y="2023090"/>
                  <a:pt x="4141685" y="2017622"/>
                </a:cubicBezTo>
                <a:cubicBezTo>
                  <a:pt x="4124917" y="2026007"/>
                  <a:pt x="4108150" y="2035121"/>
                  <a:pt x="4091381" y="2044600"/>
                </a:cubicBezTo>
                <a:close/>
                <a:moveTo>
                  <a:pt x="4194176" y="1941427"/>
                </a:moveTo>
                <a:cubicBezTo>
                  <a:pt x="4197456" y="1941792"/>
                  <a:pt x="4200737" y="1942520"/>
                  <a:pt x="4204018" y="1942520"/>
                </a:cubicBezTo>
                <a:cubicBezTo>
                  <a:pt x="4202559" y="1941427"/>
                  <a:pt x="4199643" y="1939604"/>
                  <a:pt x="4199643" y="1939604"/>
                </a:cubicBezTo>
                <a:cubicBezTo>
                  <a:pt x="4197821" y="1940334"/>
                  <a:pt x="4195999" y="1940698"/>
                  <a:pt x="4194176" y="1941427"/>
                </a:cubicBezTo>
                <a:close/>
                <a:moveTo>
                  <a:pt x="3146545" y="2870353"/>
                </a:moveTo>
                <a:lnTo>
                  <a:pt x="3144965" y="2872247"/>
                </a:lnTo>
                <a:lnTo>
                  <a:pt x="3144357" y="2872539"/>
                </a:lnTo>
                <a:lnTo>
                  <a:pt x="3144722" y="2872539"/>
                </a:lnTo>
                <a:lnTo>
                  <a:pt x="3144965" y="2872247"/>
                </a:lnTo>
                <a:lnTo>
                  <a:pt x="3153470" y="2868165"/>
                </a:lnTo>
                <a:cubicBezTo>
                  <a:pt x="3151283" y="2868893"/>
                  <a:pt x="3148731" y="2869623"/>
                  <a:pt x="3146545" y="2870353"/>
                </a:cubicBezTo>
                <a:close/>
                <a:moveTo>
                  <a:pt x="4148611" y="1972416"/>
                </a:moveTo>
                <a:lnTo>
                  <a:pt x="4148611" y="1972780"/>
                </a:lnTo>
                <a:lnTo>
                  <a:pt x="4148975" y="1972780"/>
                </a:lnTo>
                <a:lnTo>
                  <a:pt x="4148975" y="1972780"/>
                </a:lnTo>
                <a:cubicBezTo>
                  <a:pt x="4149340" y="1972780"/>
                  <a:pt x="4149705" y="1972780"/>
                  <a:pt x="4149705" y="1972780"/>
                </a:cubicBezTo>
                <a:lnTo>
                  <a:pt x="4148975" y="1972780"/>
                </a:lnTo>
                <a:close/>
                <a:moveTo>
                  <a:pt x="3685670" y="2383286"/>
                </a:moveTo>
                <a:cubicBezTo>
                  <a:pt x="3668173" y="2403703"/>
                  <a:pt x="3651405" y="2424119"/>
                  <a:pt x="3635001" y="2444898"/>
                </a:cubicBezTo>
                <a:cubicBezTo>
                  <a:pt x="3657237" y="2442711"/>
                  <a:pt x="3679838" y="2440159"/>
                  <a:pt x="3702438" y="2437608"/>
                </a:cubicBezTo>
                <a:cubicBezTo>
                  <a:pt x="3703896" y="2434326"/>
                  <a:pt x="3705353" y="2431045"/>
                  <a:pt x="3706448" y="2427764"/>
                </a:cubicBezTo>
                <a:lnTo>
                  <a:pt x="3709363" y="2422296"/>
                </a:lnTo>
                <a:cubicBezTo>
                  <a:pt x="3715196" y="2414640"/>
                  <a:pt x="3721393" y="2407348"/>
                  <a:pt x="3727589" y="2399692"/>
                </a:cubicBezTo>
                <a:cubicBezTo>
                  <a:pt x="3724674" y="2393859"/>
                  <a:pt x="3722122" y="2388026"/>
                  <a:pt x="3719571" y="2382557"/>
                </a:cubicBezTo>
                <a:cubicBezTo>
                  <a:pt x="3708270" y="2382922"/>
                  <a:pt x="3696970" y="2383651"/>
                  <a:pt x="3685670" y="2383651"/>
                </a:cubicBezTo>
                <a:close/>
                <a:moveTo>
                  <a:pt x="3196848" y="2809469"/>
                </a:moveTo>
                <a:cubicBezTo>
                  <a:pt x="3195026" y="2812021"/>
                  <a:pt x="3193203" y="2814209"/>
                  <a:pt x="3191379" y="2816395"/>
                </a:cubicBezTo>
                <a:cubicBezTo>
                  <a:pt x="3193568" y="2815667"/>
                  <a:pt x="3196119" y="2814573"/>
                  <a:pt x="3198306" y="2813844"/>
                </a:cubicBezTo>
                <a:cubicBezTo>
                  <a:pt x="3197941" y="2812386"/>
                  <a:pt x="3197213" y="2810927"/>
                  <a:pt x="3196848" y="2809469"/>
                </a:cubicBezTo>
                <a:close/>
                <a:moveTo>
                  <a:pt x="3226010" y="2782855"/>
                </a:moveTo>
                <a:cubicBezTo>
                  <a:pt x="3228197" y="2789053"/>
                  <a:pt x="3230384" y="2795251"/>
                  <a:pt x="3232571" y="2801448"/>
                </a:cubicBezTo>
                <a:lnTo>
                  <a:pt x="3232571" y="2801813"/>
                </a:lnTo>
                <a:cubicBezTo>
                  <a:pt x="3234029" y="2801084"/>
                  <a:pt x="3235851" y="2800355"/>
                  <a:pt x="3237674" y="2799625"/>
                </a:cubicBezTo>
                <a:cubicBezTo>
                  <a:pt x="3246787" y="2790876"/>
                  <a:pt x="3255900" y="2782127"/>
                  <a:pt x="3264648" y="2773376"/>
                </a:cubicBezTo>
                <a:cubicBezTo>
                  <a:pt x="3251890" y="2776658"/>
                  <a:pt x="3238768" y="2779939"/>
                  <a:pt x="3226010" y="2782855"/>
                </a:cubicBezTo>
                <a:close/>
                <a:moveTo>
                  <a:pt x="3958696" y="2130639"/>
                </a:moveTo>
                <a:cubicBezTo>
                  <a:pt x="3961976" y="2135743"/>
                  <a:pt x="3965621" y="2141211"/>
                  <a:pt x="3968902" y="2146681"/>
                </a:cubicBezTo>
                <a:cubicBezTo>
                  <a:pt x="3975099" y="2147044"/>
                  <a:pt x="3981660" y="2147409"/>
                  <a:pt x="3987857" y="2147409"/>
                </a:cubicBezTo>
                <a:cubicBezTo>
                  <a:pt x="4008999" y="2131004"/>
                  <a:pt x="4030870" y="2114962"/>
                  <a:pt x="4053471" y="2099651"/>
                </a:cubicBezTo>
                <a:cubicBezTo>
                  <a:pt x="4048003" y="2092360"/>
                  <a:pt x="4042536" y="2084702"/>
                  <a:pt x="4037068" y="2077776"/>
                </a:cubicBezTo>
                <a:cubicBezTo>
                  <a:pt x="4036703" y="2077776"/>
                  <a:pt x="4036338" y="2077776"/>
                  <a:pt x="4036338" y="2077776"/>
                </a:cubicBezTo>
                <a:cubicBezTo>
                  <a:pt x="4010092" y="2094546"/>
                  <a:pt x="3984212" y="2112046"/>
                  <a:pt x="3958696" y="2130639"/>
                </a:cubicBezTo>
                <a:close/>
                <a:moveTo>
                  <a:pt x="3435609" y="2589269"/>
                </a:moveTo>
                <a:lnTo>
                  <a:pt x="3415603" y="2632560"/>
                </a:lnTo>
                <a:lnTo>
                  <a:pt x="3415195" y="2632652"/>
                </a:lnTo>
                <a:lnTo>
                  <a:pt x="3415560" y="2632653"/>
                </a:lnTo>
                <a:lnTo>
                  <a:pt x="3415603" y="2632560"/>
                </a:lnTo>
                <a:lnTo>
                  <a:pt x="3476071" y="2618799"/>
                </a:lnTo>
                <a:cubicBezTo>
                  <a:pt x="3471696" y="2607497"/>
                  <a:pt x="3467687" y="2596924"/>
                  <a:pt x="3463312" y="2585987"/>
                </a:cubicBezTo>
                <a:cubicBezTo>
                  <a:pt x="3454199" y="2587081"/>
                  <a:pt x="3444722" y="2588175"/>
                  <a:pt x="3435609" y="2589269"/>
                </a:cubicBezTo>
                <a:close/>
                <a:moveTo>
                  <a:pt x="3781175" y="2281935"/>
                </a:moveTo>
                <a:cubicBezTo>
                  <a:pt x="3765499" y="2297247"/>
                  <a:pt x="3750190" y="2312924"/>
                  <a:pt x="3735245" y="2328600"/>
                </a:cubicBezTo>
                <a:cubicBezTo>
                  <a:pt x="3738160" y="2334434"/>
                  <a:pt x="3740712" y="2340267"/>
                  <a:pt x="3743628" y="2346100"/>
                </a:cubicBezTo>
                <a:lnTo>
                  <a:pt x="3743628" y="2346465"/>
                </a:lnTo>
                <a:cubicBezTo>
                  <a:pt x="3754200" y="2345736"/>
                  <a:pt x="3764406" y="2345371"/>
                  <a:pt x="3774977" y="2344642"/>
                </a:cubicBezTo>
                <a:cubicBezTo>
                  <a:pt x="3793932" y="2323496"/>
                  <a:pt x="3813617" y="2302716"/>
                  <a:pt x="3834030" y="2282300"/>
                </a:cubicBezTo>
                <a:cubicBezTo>
                  <a:pt x="3816167" y="2281935"/>
                  <a:pt x="3798671" y="2281936"/>
                  <a:pt x="3781175" y="2281935"/>
                </a:cubicBezTo>
                <a:close/>
                <a:moveTo>
                  <a:pt x="3819084" y="2245479"/>
                </a:moveTo>
                <a:cubicBezTo>
                  <a:pt x="3818720" y="2245844"/>
                  <a:pt x="3817990" y="2246572"/>
                  <a:pt x="3817990" y="2246572"/>
                </a:cubicBezTo>
                <a:cubicBezTo>
                  <a:pt x="3818355" y="2246572"/>
                  <a:pt x="3819449" y="2246572"/>
                  <a:pt x="3819449" y="2246572"/>
                </a:cubicBezTo>
                <a:cubicBezTo>
                  <a:pt x="3819083" y="2246207"/>
                  <a:pt x="3819084" y="2245479"/>
                  <a:pt x="3819084" y="2245479"/>
                </a:cubicBezTo>
                <a:close/>
                <a:moveTo>
                  <a:pt x="3847152" y="2219595"/>
                </a:moveTo>
                <a:cubicBezTo>
                  <a:pt x="3852256" y="2228344"/>
                  <a:pt x="3856995" y="2237093"/>
                  <a:pt x="3861733" y="2246208"/>
                </a:cubicBezTo>
                <a:cubicBezTo>
                  <a:pt x="3864649" y="2246207"/>
                  <a:pt x="3867930" y="2246207"/>
                  <a:pt x="3870846" y="2246208"/>
                </a:cubicBezTo>
                <a:cubicBezTo>
                  <a:pt x="3894904" y="2223970"/>
                  <a:pt x="3919692" y="2202095"/>
                  <a:pt x="3945208" y="2180949"/>
                </a:cubicBezTo>
                <a:lnTo>
                  <a:pt x="3944845" y="2180949"/>
                </a:lnTo>
                <a:cubicBezTo>
                  <a:pt x="3928441" y="2180221"/>
                  <a:pt x="3912037" y="2179492"/>
                  <a:pt x="3895634" y="2178762"/>
                </a:cubicBezTo>
                <a:cubicBezTo>
                  <a:pt x="3879231" y="2191887"/>
                  <a:pt x="3863192" y="2205740"/>
                  <a:pt x="3847152" y="2219595"/>
                </a:cubicBezTo>
                <a:close/>
                <a:moveTo>
                  <a:pt x="2962826" y="2987015"/>
                </a:moveTo>
                <a:cubicBezTo>
                  <a:pt x="2962096" y="2987744"/>
                  <a:pt x="2961732" y="2988109"/>
                  <a:pt x="2961003" y="2988838"/>
                </a:cubicBezTo>
                <a:cubicBezTo>
                  <a:pt x="2962826" y="2987744"/>
                  <a:pt x="2966471" y="2985921"/>
                  <a:pt x="2966471" y="2985921"/>
                </a:cubicBezTo>
                <a:cubicBezTo>
                  <a:pt x="2966836" y="2985556"/>
                  <a:pt x="2967200" y="2985556"/>
                  <a:pt x="2967200" y="2985556"/>
                </a:cubicBezTo>
                <a:cubicBezTo>
                  <a:pt x="2965742" y="2985921"/>
                  <a:pt x="2964284" y="2986651"/>
                  <a:pt x="2962826" y="2987015"/>
                </a:cubicBezTo>
                <a:close/>
                <a:moveTo>
                  <a:pt x="3266107" y="2699004"/>
                </a:moveTo>
                <a:cubicBezTo>
                  <a:pt x="3258817" y="2713222"/>
                  <a:pt x="3251161" y="2727076"/>
                  <a:pt x="3242778" y="2740930"/>
                </a:cubicBezTo>
                <a:cubicBezTo>
                  <a:pt x="3265378" y="2735462"/>
                  <a:pt x="3287979" y="2729628"/>
                  <a:pt x="3310578" y="2723066"/>
                </a:cubicBezTo>
                <a:cubicBezTo>
                  <a:pt x="3317868" y="2714316"/>
                  <a:pt x="3324794" y="2705567"/>
                  <a:pt x="3331720" y="2696453"/>
                </a:cubicBezTo>
                <a:cubicBezTo>
                  <a:pt x="3330627" y="2693900"/>
                  <a:pt x="3329897" y="2691348"/>
                  <a:pt x="3328804" y="2688796"/>
                </a:cubicBezTo>
                <a:lnTo>
                  <a:pt x="3328804" y="2688432"/>
                </a:lnTo>
                <a:cubicBezTo>
                  <a:pt x="3307662" y="2692441"/>
                  <a:pt x="3286519" y="2695723"/>
                  <a:pt x="3266107" y="2699004"/>
                </a:cubicBezTo>
                <a:close/>
                <a:moveTo>
                  <a:pt x="3030626" y="2904258"/>
                </a:moveTo>
                <a:cubicBezTo>
                  <a:pt x="3023700" y="2913737"/>
                  <a:pt x="3016775" y="2922486"/>
                  <a:pt x="3009484" y="2931600"/>
                </a:cubicBezTo>
                <a:cubicBezTo>
                  <a:pt x="3022972" y="2926496"/>
                  <a:pt x="3036823" y="2921028"/>
                  <a:pt x="3050311" y="2915195"/>
                </a:cubicBezTo>
                <a:cubicBezTo>
                  <a:pt x="3058330" y="2907538"/>
                  <a:pt x="3066350" y="2899882"/>
                  <a:pt x="3074369" y="2892226"/>
                </a:cubicBezTo>
                <a:cubicBezTo>
                  <a:pt x="3059424" y="2896237"/>
                  <a:pt x="3044843" y="2900611"/>
                  <a:pt x="3030626" y="2904258"/>
                </a:cubicBezTo>
                <a:close/>
                <a:moveTo>
                  <a:pt x="3492839" y="2492292"/>
                </a:moveTo>
                <a:cubicBezTo>
                  <a:pt x="3487006" y="2500313"/>
                  <a:pt x="3481174" y="2508334"/>
                  <a:pt x="3475341" y="2516355"/>
                </a:cubicBezTo>
                <a:cubicBezTo>
                  <a:pt x="3478986" y="2526198"/>
                  <a:pt x="3482996" y="2536406"/>
                  <a:pt x="3487006" y="2546249"/>
                </a:cubicBezTo>
                <a:cubicBezTo>
                  <a:pt x="3503775" y="2543697"/>
                  <a:pt x="3520541" y="2541145"/>
                  <a:pt x="3537674" y="2538594"/>
                </a:cubicBezTo>
                <a:cubicBezTo>
                  <a:pt x="3546058" y="2522187"/>
                  <a:pt x="3553349" y="2505417"/>
                  <a:pt x="3559181" y="2487917"/>
                </a:cubicBezTo>
                <a:cubicBezTo>
                  <a:pt x="3536580" y="2489741"/>
                  <a:pt x="3514710" y="2491199"/>
                  <a:pt x="3492839" y="2492292"/>
                </a:cubicBezTo>
                <a:close/>
                <a:moveTo>
                  <a:pt x="4030870" y="2011060"/>
                </a:moveTo>
                <a:cubicBezTo>
                  <a:pt x="4035974" y="2016893"/>
                  <a:pt x="4041077" y="2022727"/>
                  <a:pt x="4046181" y="2028925"/>
                </a:cubicBezTo>
                <a:lnTo>
                  <a:pt x="4046181" y="2029288"/>
                </a:lnTo>
                <a:cubicBezTo>
                  <a:pt x="4068781" y="2015799"/>
                  <a:pt x="4091746" y="2003039"/>
                  <a:pt x="4115075" y="1991009"/>
                </a:cubicBezTo>
                <a:cubicBezTo>
                  <a:pt x="4110336" y="1986269"/>
                  <a:pt x="4105233" y="1982259"/>
                  <a:pt x="4100494" y="1977883"/>
                </a:cubicBezTo>
                <a:cubicBezTo>
                  <a:pt x="4076801" y="1988092"/>
                  <a:pt x="4053835" y="1999029"/>
                  <a:pt x="4030870" y="2011060"/>
                </a:cubicBezTo>
                <a:close/>
                <a:moveTo>
                  <a:pt x="3712280" y="2280477"/>
                </a:moveTo>
                <a:cubicBezTo>
                  <a:pt x="3714466" y="2284852"/>
                  <a:pt x="3716289" y="2288863"/>
                  <a:pt x="3718476" y="2293237"/>
                </a:cubicBezTo>
                <a:cubicBezTo>
                  <a:pt x="3722486" y="2289228"/>
                  <a:pt x="3726496" y="2284852"/>
                  <a:pt x="3730506" y="2280842"/>
                </a:cubicBezTo>
                <a:cubicBezTo>
                  <a:pt x="3724309" y="2280477"/>
                  <a:pt x="3718476" y="2280477"/>
                  <a:pt x="3712280" y="2280477"/>
                </a:cubicBezTo>
                <a:close/>
                <a:moveTo>
                  <a:pt x="3984577" y="2036215"/>
                </a:moveTo>
                <a:cubicBezTo>
                  <a:pt x="3990773" y="2036944"/>
                  <a:pt x="3997335" y="2037674"/>
                  <a:pt x="4003896" y="2038039"/>
                </a:cubicBezTo>
                <a:cubicBezTo>
                  <a:pt x="4001344" y="2035121"/>
                  <a:pt x="3999158" y="2032206"/>
                  <a:pt x="3996606" y="2029288"/>
                </a:cubicBezTo>
                <a:cubicBezTo>
                  <a:pt x="3992596" y="2031476"/>
                  <a:pt x="3988586" y="2034028"/>
                  <a:pt x="3984577" y="2036215"/>
                </a:cubicBezTo>
                <a:close/>
                <a:moveTo>
                  <a:pt x="3591624" y="2385473"/>
                </a:moveTo>
                <a:cubicBezTo>
                  <a:pt x="3596727" y="2397505"/>
                  <a:pt x="3602194" y="2409171"/>
                  <a:pt x="3607297" y="2421201"/>
                </a:cubicBezTo>
                <a:cubicBezTo>
                  <a:pt x="3617140" y="2408806"/>
                  <a:pt x="3626617" y="2396775"/>
                  <a:pt x="3636824" y="2384745"/>
                </a:cubicBezTo>
                <a:cubicBezTo>
                  <a:pt x="3621514" y="2385109"/>
                  <a:pt x="3606569" y="2385473"/>
                  <a:pt x="3591624" y="2385473"/>
                </a:cubicBezTo>
                <a:close/>
                <a:moveTo>
                  <a:pt x="3822000" y="2174388"/>
                </a:moveTo>
                <a:cubicBezTo>
                  <a:pt x="3824187" y="2178762"/>
                  <a:pt x="3826740" y="2182772"/>
                  <a:pt x="3829290" y="2187148"/>
                </a:cubicBezTo>
                <a:cubicBezTo>
                  <a:pt x="3833665" y="2183502"/>
                  <a:pt x="3838039" y="2179492"/>
                  <a:pt x="3842413" y="2175846"/>
                </a:cubicBezTo>
                <a:lnTo>
                  <a:pt x="3842779" y="2175481"/>
                </a:lnTo>
                <a:cubicBezTo>
                  <a:pt x="3835853" y="2175116"/>
                  <a:pt x="3828926" y="2174752"/>
                  <a:pt x="3822000" y="2174388"/>
                </a:cubicBezTo>
                <a:close/>
                <a:moveTo>
                  <a:pt x="3560639" y="2405161"/>
                </a:moveTo>
                <a:cubicBezTo>
                  <a:pt x="3547152" y="2421201"/>
                  <a:pt x="3534029" y="2437607"/>
                  <a:pt x="3521271" y="2454377"/>
                </a:cubicBezTo>
                <a:cubicBezTo>
                  <a:pt x="3540590" y="2453284"/>
                  <a:pt x="3560274" y="2451826"/>
                  <a:pt x="3580323" y="2450003"/>
                </a:cubicBezTo>
                <a:cubicBezTo>
                  <a:pt x="3573762" y="2434691"/>
                  <a:pt x="3567200" y="2420108"/>
                  <a:pt x="3560639" y="2405161"/>
                </a:cubicBezTo>
                <a:close/>
                <a:moveTo>
                  <a:pt x="4096484" y="1925385"/>
                </a:moveTo>
                <a:cubicBezTo>
                  <a:pt x="4098307" y="1927208"/>
                  <a:pt x="4100494" y="1929032"/>
                  <a:pt x="4102317" y="1930490"/>
                </a:cubicBezTo>
                <a:cubicBezTo>
                  <a:pt x="4105962" y="1931219"/>
                  <a:pt x="4109607" y="1931583"/>
                  <a:pt x="4113253" y="1931948"/>
                </a:cubicBezTo>
                <a:cubicBezTo>
                  <a:pt x="4128197" y="1926115"/>
                  <a:pt x="4143143" y="1920283"/>
                  <a:pt x="4158453" y="1914813"/>
                </a:cubicBezTo>
                <a:cubicBezTo>
                  <a:pt x="4156266" y="1913720"/>
                  <a:pt x="4154078" y="1912627"/>
                  <a:pt x="4151891" y="1911532"/>
                </a:cubicBezTo>
                <a:lnTo>
                  <a:pt x="4151891" y="1911168"/>
                </a:lnTo>
                <a:cubicBezTo>
                  <a:pt x="4133665" y="1915178"/>
                  <a:pt x="4115439" y="1919917"/>
                  <a:pt x="4096484" y="1925385"/>
                </a:cubicBezTo>
                <a:close/>
                <a:moveTo>
                  <a:pt x="3333907" y="2599841"/>
                </a:moveTo>
                <a:cubicBezTo>
                  <a:pt x="3339740" y="2614788"/>
                  <a:pt x="3345208" y="2630464"/>
                  <a:pt x="3351040" y="2645776"/>
                </a:cubicBezTo>
                <a:cubicBezTo>
                  <a:pt x="3356873" y="2644683"/>
                  <a:pt x="3362340" y="2643590"/>
                  <a:pt x="3367809" y="2642496"/>
                </a:cubicBezTo>
                <a:cubicBezTo>
                  <a:pt x="3377285" y="2626455"/>
                  <a:pt x="3385670" y="2610413"/>
                  <a:pt x="3393325" y="2594008"/>
                </a:cubicBezTo>
                <a:cubicBezTo>
                  <a:pt x="3373276" y="2596196"/>
                  <a:pt x="3353591" y="2598018"/>
                  <a:pt x="3334272" y="2599841"/>
                </a:cubicBezTo>
                <a:close/>
                <a:moveTo>
                  <a:pt x="3921149" y="2075588"/>
                </a:moveTo>
                <a:lnTo>
                  <a:pt x="3937801" y="2100205"/>
                </a:lnTo>
                <a:lnTo>
                  <a:pt x="3937554" y="2100379"/>
                </a:lnTo>
                <a:lnTo>
                  <a:pt x="3937918" y="2100379"/>
                </a:lnTo>
                <a:lnTo>
                  <a:pt x="3937801" y="2100205"/>
                </a:lnTo>
                <a:lnTo>
                  <a:pt x="3976922" y="2072672"/>
                </a:lnTo>
                <a:cubicBezTo>
                  <a:pt x="3961976" y="2071214"/>
                  <a:pt x="3946667" y="2069756"/>
                  <a:pt x="3932086" y="2068297"/>
                </a:cubicBezTo>
                <a:cubicBezTo>
                  <a:pt x="3928441" y="2070850"/>
                  <a:pt x="3924796" y="2073037"/>
                  <a:pt x="3921149" y="2075588"/>
                </a:cubicBezTo>
                <a:close/>
                <a:moveTo>
                  <a:pt x="3092230" y="2810928"/>
                </a:moveTo>
                <a:cubicBezTo>
                  <a:pt x="3083118" y="2826604"/>
                  <a:pt x="3073640" y="2841916"/>
                  <a:pt x="3063433" y="2857228"/>
                </a:cubicBezTo>
                <a:cubicBezTo>
                  <a:pt x="3083846" y="2851395"/>
                  <a:pt x="3104260" y="2845197"/>
                  <a:pt x="3125037" y="2838635"/>
                </a:cubicBezTo>
                <a:lnTo>
                  <a:pt x="3125037" y="2838270"/>
                </a:lnTo>
                <a:cubicBezTo>
                  <a:pt x="3136702" y="2825146"/>
                  <a:pt x="3148003" y="2811292"/>
                  <a:pt x="3158937" y="2797439"/>
                </a:cubicBezTo>
                <a:cubicBezTo>
                  <a:pt x="3136337" y="2802542"/>
                  <a:pt x="3113738" y="2806918"/>
                  <a:pt x="3092230" y="2810928"/>
                </a:cubicBezTo>
                <a:close/>
                <a:moveTo>
                  <a:pt x="2852376" y="3023107"/>
                </a:moveTo>
                <a:cubicBezTo>
                  <a:pt x="2845451" y="3032586"/>
                  <a:pt x="2838524" y="3041335"/>
                  <a:pt x="2831233" y="3050450"/>
                </a:cubicBezTo>
                <a:cubicBezTo>
                  <a:pt x="2841804" y="3046075"/>
                  <a:pt x="2852011" y="3041336"/>
                  <a:pt x="2862582" y="3036596"/>
                </a:cubicBezTo>
                <a:cubicBezTo>
                  <a:pt x="2870966" y="3028575"/>
                  <a:pt x="2879351" y="3020556"/>
                  <a:pt x="2887734" y="3012170"/>
                </a:cubicBezTo>
                <a:cubicBezTo>
                  <a:pt x="2875705" y="3016180"/>
                  <a:pt x="2864040" y="3019461"/>
                  <a:pt x="2852376" y="3023107"/>
                </a:cubicBezTo>
                <a:close/>
                <a:moveTo>
                  <a:pt x="3199764" y="2708848"/>
                </a:moveTo>
                <a:cubicBezTo>
                  <a:pt x="3202316" y="2715774"/>
                  <a:pt x="3204503" y="2722701"/>
                  <a:pt x="3207054" y="2729264"/>
                </a:cubicBezTo>
                <a:lnTo>
                  <a:pt x="3207054" y="2728899"/>
                </a:lnTo>
                <a:cubicBezTo>
                  <a:pt x="3211793" y="2721243"/>
                  <a:pt x="3216532" y="2713587"/>
                  <a:pt x="3220907" y="2705931"/>
                </a:cubicBezTo>
                <a:cubicBezTo>
                  <a:pt x="3213616" y="2707025"/>
                  <a:pt x="3206690" y="2707754"/>
                  <a:pt x="3199764" y="2708848"/>
                </a:cubicBezTo>
                <a:close/>
                <a:moveTo>
                  <a:pt x="3301465" y="2615882"/>
                </a:moveTo>
                <a:lnTo>
                  <a:pt x="3301465" y="2616247"/>
                </a:lnTo>
                <a:cubicBezTo>
                  <a:pt x="3296727" y="2630100"/>
                  <a:pt x="3291622" y="2643954"/>
                  <a:pt x="3285791" y="2657443"/>
                </a:cubicBezTo>
                <a:cubicBezTo>
                  <a:pt x="3295269" y="2655620"/>
                  <a:pt x="3305110" y="2654162"/>
                  <a:pt x="3314953" y="2652339"/>
                </a:cubicBezTo>
                <a:cubicBezTo>
                  <a:pt x="3310578" y="2639943"/>
                  <a:pt x="3305840" y="2627913"/>
                  <a:pt x="3301465" y="2615882"/>
                </a:cubicBezTo>
                <a:close/>
                <a:moveTo>
                  <a:pt x="3671089" y="2282665"/>
                </a:moveTo>
                <a:cubicBezTo>
                  <a:pt x="3649219" y="2304903"/>
                  <a:pt x="3627711" y="2327507"/>
                  <a:pt x="3607298" y="2350475"/>
                </a:cubicBezTo>
                <a:cubicBezTo>
                  <a:pt x="3626983" y="2350110"/>
                  <a:pt x="3646666" y="2349746"/>
                  <a:pt x="3667080" y="2349017"/>
                </a:cubicBezTo>
                <a:cubicBezTo>
                  <a:pt x="3675098" y="2340267"/>
                  <a:pt x="3682754" y="2331517"/>
                  <a:pt x="3690774" y="2322768"/>
                </a:cubicBezTo>
                <a:cubicBezTo>
                  <a:pt x="3684212" y="2309279"/>
                  <a:pt x="3677650" y="2295789"/>
                  <a:pt x="3671089" y="2282665"/>
                </a:cubicBezTo>
                <a:close/>
                <a:moveTo>
                  <a:pt x="3831113" y="2140118"/>
                </a:moveTo>
                <a:cubicBezTo>
                  <a:pt x="3847882" y="2141212"/>
                  <a:pt x="3864649" y="2142305"/>
                  <a:pt x="3882146" y="2143034"/>
                </a:cubicBezTo>
                <a:lnTo>
                  <a:pt x="3882146" y="2142670"/>
                </a:lnTo>
                <a:cubicBezTo>
                  <a:pt x="3891260" y="2135379"/>
                  <a:pt x="3900373" y="2128451"/>
                  <a:pt x="3909850" y="2121160"/>
                </a:cubicBezTo>
                <a:cubicBezTo>
                  <a:pt x="3904017" y="2112411"/>
                  <a:pt x="3898185" y="2103660"/>
                  <a:pt x="3891989" y="2095276"/>
                </a:cubicBezTo>
                <a:cubicBezTo>
                  <a:pt x="3871211" y="2109858"/>
                  <a:pt x="3851162" y="2124441"/>
                  <a:pt x="3831113" y="2140118"/>
                </a:cubicBezTo>
                <a:close/>
                <a:moveTo>
                  <a:pt x="3781903" y="2180221"/>
                </a:moveTo>
                <a:cubicBezTo>
                  <a:pt x="3757116" y="2201366"/>
                  <a:pt x="3733057" y="2222875"/>
                  <a:pt x="3709363" y="2245479"/>
                </a:cubicBezTo>
                <a:lnTo>
                  <a:pt x="3709000" y="2245479"/>
                </a:lnTo>
                <a:cubicBezTo>
                  <a:pt x="3727589" y="2245844"/>
                  <a:pt x="3746180" y="2246207"/>
                  <a:pt x="3765136" y="2246207"/>
                </a:cubicBezTo>
                <a:cubicBezTo>
                  <a:pt x="3776800" y="2234907"/>
                  <a:pt x="3788828" y="2223604"/>
                  <a:pt x="3800858" y="2212667"/>
                </a:cubicBezTo>
                <a:cubicBezTo>
                  <a:pt x="3794661" y="2201365"/>
                  <a:pt x="3788100" y="2191158"/>
                  <a:pt x="3781903" y="2180221"/>
                </a:cubicBezTo>
                <a:close/>
                <a:moveTo>
                  <a:pt x="2667928" y="3152166"/>
                </a:moveTo>
                <a:cubicBezTo>
                  <a:pt x="2661367" y="3160915"/>
                  <a:pt x="2654806" y="3169664"/>
                  <a:pt x="2648244" y="3178050"/>
                </a:cubicBezTo>
                <a:cubicBezTo>
                  <a:pt x="2658452" y="3173310"/>
                  <a:pt x="2669022" y="3168206"/>
                  <a:pt x="2679593" y="3163103"/>
                </a:cubicBezTo>
                <a:cubicBezTo>
                  <a:pt x="2687249" y="3155810"/>
                  <a:pt x="2694539" y="3148519"/>
                  <a:pt x="2701829" y="3141228"/>
                </a:cubicBezTo>
                <a:cubicBezTo>
                  <a:pt x="2690164" y="3144873"/>
                  <a:pt x="2678864" y="3148884"/>
                  <a:pt x="2667928" y="3152166"/>
                </a:cubicBezTo>
                <a:close/>
                <a:moveTo>
                  <a:pt x="2913615" y="2932329"/>
                </a:moveTo>
                <a:cubicBezTo>
                  <a:pt x="2904867" y="2946912"/>
                  <a:pt x="2895389" y="2961130"/>
                  <a:pt x="2885912" y="2975349"/>
                </a:cubicBezTo>
                <a:lnTo>
                  <a:pt x="2940151" y="2957144"/>
                </a:lnTo>
                <a:lnTo>
                  <a:pt x="2939860" y="2957484"/>
                </a:lnTo>
                <a:lnTo>
                  <a:pt x="2940225" y="2957119"/>
                </a:lnTo>
                <a:lnTo>
                  <a:pt x="2940151" y="2957144"/>
                </a:lnTo>
                <a:lnTo>
                  <a:pt x="2972667" y="2919205"/>
                </a:lnTo>
                <a:cubicBezTo>
                  <a:pt x="2952255" y="2923944"/>
                  <a:pt x="2932571" y="2928319"/>
                  <a:pt x="2913615" y="2932329"/>
                </a:cubicBezTo>
                <a:close/>
                <a:moveTo>
                  <a:pt x="3988222" y="1964760"/>
                </a:moveTo>
                <a:cubicBezTo>
                  <a:pt x="3994054" y="1970593"/>
                  <a:pt x="3999886" y="1976790"/>
                  <a:pt x="4005719" y="1982988"/>
                </a:cubicBezTo>
                <a:lnTo>
                  <a:pt x="4005354" y="1983353"/>
                </a:lnTo>
                <a:cubicBezTo>
                  <a:pt x="4019935" y="1975697"/>
                  <a:pt x="4034516" y="1968041"/>
                  <a:pt x="4049096" y="1961113"/>
                </a:cubicBezTo>
                <a:cubicBezTo>
                  <a:pt x="4035974" y="1959291"/>
                  <a:pt x="4022487" y="1957832"/>
                  <a:pt x="4009729" y="1956010"/>
                </a:cubicBezTo>
                <a:cubicBezTo>
                  <a:pt x="4002803" y="1958562"/>
                  <a:pt x="3995513" y="1961843"/>
                  <a:pt x="3988222" y="1964760"/>
                </a:cubicBezTo>
                <a:close/>
                <a:moveTo>
                  <a:pt x="3139254" y="2716139"/>
                </a:moveTo>
                <a:cubicBezTo>
                  <a:pt x="3131964" y="2734367"/>
                  <a:pt x="3123579" y="2752232"/>
                  <a:pt x="3114466" y="2770095"/>
                </a:cubicBezTo>
                <a:lnTo>
                  <a:pt x="3114101" y="2770460"/>
                </a:lnTo>
                <a:cubicBezTo>
                  <a:pt x="3134880" y="2766085"/>
                  <a:pt x="3156021" y="2761711"/>
                  <a:pt x="3177893" y="2756971"/>
                </a:cubicBezTo>
                <a:cubicBezTo>
                  <a:pt x="3172789" y="2742388"/>
                  <a:pt x="3167686" y="2727805"/>
                  <a:pt x="3162583" y="2713587"/>
                </a:cubicBezTo>
                <a:cubicBezTo>
                  <a:pt x="3154563" y="2714316"/>
                  <a:pt x="3146908" y="2715410"/>
                  <a:pt x="3139254" y="2716139"/>
                </a:cubicBezTo>
                <a:close/>
                <a:moveTo>
                  <a:pt x="3379472" y="2497033"/>
                </a:moveTo>
                <a:lnTo>
                  <a:pt x="3379837" y="2497033"/>
                </a:lnTo>
                <a:cubicBezTo>
                  <a:pt x="3364527" y="2518542"/>
                  <a:pt x="3349218" y="2541145"/>
                  <a:pt x="3333907" y="2564113"/>
                </a:cubicBezTo>
                <a:cubicBezTo>
                  <a:pt x="3358696" y="2561926"/>
                  <a:pt x="3383847" y="2559009"/>
                  <a:pt x="3409727" y="2556092"/>
                </a:cubicBezTo>
                <a:cubicBezTo>
                  <a:pt x="3411550" y="2550624"/>
                  <a:pt x="3413737" y="2545520"/>
                  <a:pt x="3415560" y="2540052"/>
                </a:cubicBezTo>
                <a:lnTo>
                  <a:pt x="3417747" y="2535677"/>
                </a:lnTo>
                <a:cubicBezTo>
                  <a:pt x="3422850" y="2527656"/>
                  <a:pt x="3428683" y="2519636"/>
                  <a:pt x="3434151" y="2511615"/>
                </a:cubicBezTo>
                <a:cubicBezTo>
                  <a:pt x="3431963" y="2505782"/>
                  <a:pt x="3429776" y="2500678"/>
                  <a:pt x="3427590" y="2495210"/>
                </a:cubicBezTo>
                <a:cubicBezTo>
                  <a:pt x="3411186" y="2495938"/>
                  <a:pt x="3395148" y="2496668"/>
                  <a:pt x="3379472" y="2497033"/>
                </a:cubicBezTo>
                <a:close/>
                <a:moveTo>
                  <a:pt x="4055658" y="1895491"/>
                </a:moveTo>
                <a:cubicBezTo>
                  <a:pt x="4056387" y="1896220"/>
                  <a:pt x="4057480" y="1896585"/>
                  <a:pt x="4058209" y="1897313"/>
                </a:cubicBezTo>
                <a:cubicBezTo>
                  <a:pt x="4063678" y="1895491"/>
                  <a:pt x="4069145" y="1894033"/>
                  <a:pt x="4074613" y="1892210"/>
                </a:cubicBezTo>
                <a:cubicBezTo>
                  <a:pt x="4068416" y="1893304"/>
                  <a:pt x="4062219" y="1894397"/>
                  <a:pt x="4055658" y="1895491"/>
                </a:cubicBezTo>
                <a:close/>
                <a:moveTo>
                  <a:pt x="2486397" y="3280494"/>
                </a:moveTo>
                <a:cubicBezTo>
                  <a:pt x="2479471" y="3289973"/>
                  <a:pt x="2472181" y="3299452"/>
                  <a:pt x="2465255" y="3308566"/>
                </a:cubicBezTo>
                <a:cubicBezTo>
                  <a:pt x="2476920" y="3302733"/>
                  <a:pt x="2488949" y="3296535"/>
                  <a:pt x="2500978" y="3290337"/>
                </a:cubicBezTo>
                <a:cubicBezTo>
                  <a:pt x="2507905" y="3283046"/>
                  <a:pt x="2515195" y="3276119"/>
                  <a:pt x="2522120" y="3268463"/>
                </a:cubicBezTo>
                <a:cubicBezTo>
                  <a:pt x="2509727" y="3272838"/>
                  <a:pt x="2497698" y="3276848"/>
                  <a:pt x="2486397" y="3280494"/>
                </a:cubicBezTo>
                <a:close/>
                <a:moveTo>
                  <a:pt x="3410821" y="2454013"/>
                </a:moveTo>
                <a:lnTo>
                  <a:pt x="3405642" y="2460575"/>
                </a:lnTo>
                <a:lnTo>
                  <a:pt x="3405354" y="2460575"/>
                </a:lnTo>
                <a:lnTo>
                  <a:pt x="3405354" y="2460940"/>
                </a:lnTo>
                <a:lnTo>
                  <a:pt x="3405642" y="2460575"/>
                </a:lnTo>
                <a:lnTo>
                  <a:pt x="3413374" y="2460575"/>
                </a:lnTo>
                <a:cubicBezTo>
                  <a:pt x="3412644" y="2458387"/>
                  <a:pt x="3411550" y="2456200"/>
                  <a:pt x="3410821" y="2454013"/>
                </a:cubicBezTo>
                <a:close/>
                <a:moveTo>
                  <a:pt x="2735365" y="3054096"/>
                </a:moveTo>
                <a:cubicBezTo>
                  <a:pt x="2725887" y="3069043"/>
                  <a:pt x="2716410" y="3083991"/>
                  <a:pt x="2706203" y="3098573"/>
                </a:cubicBezTo>
                <a:cubicBezTo>
                  <a:pt x="2723701" y="3092375"/>
                  <a:pt x="2741197" y="3086178"/>
                  <a:pt x="2759423" y="3079251"/>
                </a:cubicBezTo>
                <a:cubicBezTo>
                  <a:pt x="2770724" y="3066491"/>
                  <a:pt x="2781659" y="3053366"/>
                  <a:pt x="2792595" y="3039877"/>
                </a:cubicBezTo>
                <a:cubicBezTo>
                  <a:pt x="2772546" y="3045347"/>
                  <a:pt x="2753591" y="3049721"/>
                  <a:pt x="2735365" y="3054096"/>
                </a:cubicBezTo>
                <a:close/>
                <a:moveTo>
                  <a:pt x="2968658" y="2830979"/>
                </a:moveTo>
                <a:lnTo>
                  <a:pt x="2938980" y="2889258"/>
                </a:lnTo>
                <a:lnTo>
                  <a:pt x="2938767" y="2889309"/>
                </a:lnTo>
                <a:lnTo>
                  <a:pt x="2938767" y="2889674"/>
                </a:lnTo>
                <a:lnTo>
                  <a:pt x="2938980" y="2889258"/>
                </a:lnTo>
                <a:lnTo>
                  <a:pt x="3008756" y="2872175"/>
                </a:lnTo>
                <a:cubicBezTo>
                  <a:pt x="3021513" y="2855040"/>
                  <a:pt x="3033543" y="2837541"/>
                  <a:pt x="3044843" y="2819312"/>
                </a:cubicBezTo>
                <a:cubicBezTo>
                  <a:pt x="3017869" y="2823688"/>
                  <a:pt x="2992352" y="2827697"/>
                  <a:pt x="2968658" y="2830979"/>
                </a:cubicBezTo>
                <a:close/>
                <a:moveTo>
                  <a:pt x="3879231" y="2018716"/>
                </a:moveTo>
                <a:cubicBezTo>
                  <a:pt x="3881053" y="2021267"/>
                  <a:pt x="3883241" y="2024549"/>
                  <a:pt x="3885427" y="2027101"/>
                </a:cubicBezTo>
                <a:cubicBezTo>
                  <a:pt x="3898185" y="2028194"/>
                  <a:pt x="3910579" y="2029653"/>
                  <a:pt x="3923702" y="2030746"/>
                </a:cubicBezTo>
                <a:lnTo>
                  <a:pt x="3923702" y="2031111"/>
                </a:lnTo>
                <a:cubicBezTo>
                  <a:pt x="3939740" y="2020904"/>
                  <a:pt x="3955415" y="2011425"/>
                  <a:pt x="3971819" y="2001946"/>
                </a:cubicBezTo>
                <a:cubicBezTo>
                  <a:pt x="3965257" y="1994655"/>
                  <a:pt x="3958696" y="1987727"/>
                  <a:pt x="3952135" y="1981165"/>
                </a:cubicBezTo>
                <a:cubicBezTo>
                  <a:pt x="3928076" y="1992467"/>
                  <a:pt x="3904017" y="2004862"/>
                  <a:pt x="3879231" y="2018716"/>
                </a:cubicBezTo>
                <a:close/>
                <a:moveTo>
                  <a:pt x="2308876" y="3412468"/>
                </a:moveTo>
                <a:cubicBezTo>
                  <a:pt x="2300857" y="3424134"/>
                  <a:pt x="2292472" y="3435072"/>
                  <a:pt x="2284453" y="3446374"/>
                </a:cubicBezTo>
                <a:cubicBezTo>
                  <a:pt x="2292837" y="3442363"/>
                  <a:pt x="2301221" y="3437623"/>
                  <a:pt x="2309605" y="3433248"/>
                </a:cubicBezTo>
                <a:cubicBezTo>
                  <a:pt x="2318718" y="3423406"/>
                  <a:pt x="2327466" y="3413562"/>
                  <a:pt x="2336579" y="3403718"/>
                </a:cubicBezTo>
                <a:cubicBezTo>
                  <a:pt x="2326737" y="3406999"/>
                  <a:pt x="2317625" y="3409916"/>
                  <a:pt x="2308876" y="3412468"/>
                </a:cubicBezTo>
                <a:close/>
                <a:moveTo>
                  <a:pt x="3463312" y="2385473"/>
                </a:moveTo>
                <a:cubicBezTo>
                  <a:pt x="3454199" y="2396775"/>
                  <a:pt x="3445086" y="2408442"/>
                  <a:pt x="3435973" y="2420108"/>
                </a:cubicBezTo>
                <a:cubicBezTo>
                  <a:pt x="3441441" y="2432868"/>
                  <a:pt x="3446544" y="2445992"/>
                  <a:pt x="3452012" y="2458752"/>
                </a:cubicBezTo>
                <a:cubicBezTo>
                  <a:pt x="3458938" y="2458387"/>
                  <a:pt x="3465863" y="2458024"/>
                  <a:pt x="3472790" y="2457659"/>
                </a:cubicBezTo>
                <a:cubicBezTo>
                  <a:pt x="3490651" y="2433596"/>
                  <a:pt x="3509606" y="2409900"/>
                  <a:pt x="3528926" y="2386203"/>
                </a:cubicBezTo>
                <a:cubicBezTo>
                  <a:pt x="3505961" y="2386203"/>
                  <a:pt x="3484089" y="2385838"/>
                  <a:pt x="3463312" y="2385838"/>
                </a:cubicBezTo>
                <a:close/>
                <a:moveTo>
                  <a:pt x="2553834" y="3182424"/>
                </a:moveTo>
                <a:cubicBezTo>
                  <a:pt x="2543263" y="3198831"/>
                  <a:pt x="2532692" y="3215236"/>
                  <a:pt x="2521756" y="3230912"/>
                </a:cubicBezTo>
                <a:cubicBezTo>
                  <a:pt x="2538524" y="3224715"/>
                  <a:pt x="2555656" y="3217787"/>
                  <a:pt x="2573882" y="3210497"/>
                </a:cubicBezTo>
                <a:cubicBezTo>
                  <a:pt x="2585547" y="3197007"/>
                  <a:pt x="2596848" y="3183518"/>
                  <a:pt x="2608147" y="3169300"/>
                </a:cubicBezTo>
                <a:cubicBezTo>
                  <a:pt x="2588828" y="3174403"/>
                  <a:pt x="2570602" y="3178778"/>
                  <a:pt x="2553834" y="3182424"/>
                </a:cubicBezTo>
                <a:close/>
                <a:moveTo>
                  <a:pt x="3976557" y="1915543"/>
                </a:moveTo>
                <a:cubicBezTo>
                  <a:pt x="3985305" y="1916636"/>
                  <a:pt x="3993690" y="1917730"/>
                  <a:pt x="4002438" y="1918824"/>
                </a:cubicBezTo>
                <a:cubicBezTo>
                  <a:pt x="4006812" y="1917001"/>
                  <a:pt x="4011187" y="1915178"/>
                  <a:pt x="4015560" y="1913355"/>
                </a:cubicBezTo>
                <a:cubicBezTo>
                  <a:pt x="4012280" y="1911168"/>
                  <a:pt x="4008999" y="1908980"/>
                  <a:pt x="4005719" y="1907157"/>
                </a:cubicBezTo>
                <a:lnTo>
                  <a:pt x="4005719" y="1907522"/>
                </a:lnTo>
                <a:cubicBezTo>
                  <a:pt x="3996241" y="1910074"/>
                  <a:pt x="3986400" y="1912626"/>
                  <a:pt x="3976557" y="1915543"/>
                </a:cubicBezTo>
                <a:close/>
                <a:moveTo>
                  <a:pt x="3520906" y="2317663"/>
                </a:moveTo>
                <a:lnTo>
                  <a:pt x="3521033" y="2317936"/>
                </a:lnTo>
                <a:lnTo>
                  <a:pt x="3492109" y="2351205"/>
                </a:lnTo>
                <a:cubicBezTo>
                  <a:pt x="3506325" y="2351205"/>
                  <a:pt x="3521271" y="2351205"/>
                  <a:pt x="3536580" y="2351205"/>
                </a:cubicBezTo>
                <a:lnTo>
                  <a:pt x="3521033" y="2317936"/>
                </a:lnTo>
                <a:lnTo>
                  <a:pt x="3521270" y="2317663"/>
                </a:lnTo>
                <a:close/>
                <a:moveTo>
                  <a:pt x="3192473" y="2609320"/>
                </a:moveTo>
                <a:cubicBezTo>
                  <a:pt x="3186641" y="2619164"/>
                  <a:pt x="3180445" y="2629007"/>
                  <a:pt x="3174612" y="2638850"/>
                </a:cubicBezTo>
                <a:cubicBezTo>
                  <a:pt x="3178622" y="2649787"/>
                  <a:pt x="3182632" y="2661089"/>
                  <a:pt x="3186641" y="2672025"/>
                </a:cubicBezTo>
                <a:cubicBezTo>
                  <a:pt x="3204867" y="2669474"/>
                  <a:pt x="3223458" y="2666922"/>
                  <a:pt x="3242413" y="2664006"/>
                </a:cubicBezTo>
                <a:cubicBezTo>
                  <a:pt x="3251526" y="2644683"/>
                  <a:pt x="3259545" y="2624996"/>
                  <a:pt x="3266471" y="2604945"/>
                </a:cubicBezTo>
                <a:cubicBezTo>
                  <a:pt x="3240226" y="2606768"/>
                  <a:pt x="3215439" y="2608226"/>
                  <a:pt x="3192473" y="2609320"/>
                </a:cubicBezTo>
                <a:close/>
                <a:moveTo>
                  <a:pt x="3769509" y="2089443"/>
                </a:moveTo>
                <a:cubicBezTo>
                  <a:pt x="3777165" y="2101109"/>
                  <a:pt x="3784819" y="2112775"/>
                  <a:pt x="3792110" y="2124806"/>
                </a:cubicBezTo>
                <a:cubicBezTo>
                  <a:pt x="3817627" y="2104390"/>
                  <a:pt x="3843872" y="2084703"/>
                  <a:pt x="3870481" y="2066111"/>
                </a:cubicBezTo>
                <a:cubicBezTo>
                  <a:pt x="3869388" y="2064652"/>
                  <a:pt x="3868295" y="2063193"/>
                  <a:pt x="3867201" y="2061735"/>
                </a:cubicBezTo>
                <a:cubicBezTo>
                  <a:pt x="3850069" y="2059912"/>
                  <a:pt x="3833665" y="2058090"/>
                  <a:pt x="3817990" y="2056267"/>
                </a:cubicBezTo>
                <a:cubicBezTo>
                  <a:pt x="3801951" y="2066839"/>
                  <a:pt x="3785548" y="2077776"/>
                  <a:pt x="3769509" y="2089443"/>
                </a:cubicBezTo>
                <a:close/>
                <a:moveTo>
                  <a:pt x="3559910" y="2274644"/>
                </a:moveTo>
                <a:cubicBezTo>
                  <a:pt x="3555536" y="2279019"/>
                  <a:pt x="3551526" y="2283394"/>
                  <a:pt x="3547152" y="2288133"/>
                </a:cubicBezTo>
                <a:cubicBezTo>
                  <a:pt x="3554806" y="2304539"/>
                  <a:pt x="3562462" y="2320945"/>
                  <a:pt x="3570117" y="2337715"/>
                </a:cubicBezTo>
                <a:cubicBezTo>
                  <a:pt x="3587978" y="2317300"/>
                  <a:pt x="3606204" y="2297247"/>
                  <a:pt x="3625160" y="2277561"/>
                </a:cubicBezTo>
                <a:cubicBezTo>
                  <a:pt x="3602559" y="2276467"/>
                  <a:pt x="3580323" y="2275738"/>
                  <a:pt x="3559910" y="2274644"/>
                </a:cubicBezTo>
                <a:close/>
                <a:moveTo>
                  <a:pt x="2792960" y="2953474"/>
                </a:moveTo>
                <a:cubicBezTo>
                  <a:pt x="2782753" y="2972796"/>
                  <a:pt x="2772546" y="2992119"/>
                  <a:pt x="2761611" y="3010712"/>
                </a:cubicBezTo>
                <a:cubicBezTo>
                  <a:pt x="2783117" y="3005243"/>
                  <a:pt x="2805717" y="2999410"/>
                  <a:pt x="2829047" y="2992484"/>
                </a:cubicBezTo>
                <a:cubicBezTo>
                  <a:pt x="2841076" y="2976077"/>
                  <a:pt x="2853105" y="2958942"/>
                  <a:pt x="2864405" y="2941808"/>
                </a:cubicBezTo>
                <a:cubicBezTo>
                  <a:pt x="2838524" y="2946547"/>
                  <a:pt x="2814830" y="2950558"/>
                  <a:pt x="2792960" y="2953474"/>
                </a:cubicBezTo>
                <a:close/>
                <a:moveTo>
                  <a:pt x="3713009" y="2132462"/>
                </a:moveTo>
                <a:lnTo>
                  <a:pt x="3754680" y="2135361"/>
                </a:lnTo>
                <a:lnTo>
                  <a:pt x="3754929" y="2135743"/>
                </a:lnTo>
                <a:lnTo>
                  <a:pt x="3754929" y="2135379"/>
                </a:lnTo>
                <a:lnTo>
                  <a:pt x="3754680" y="2135361"/>
                </a:lnTo>
                <a:lnTo>
                  <a:pt x="3739254" y="2111681"/>
                </a:lnTo>
                <a:cubicBezTo>
                  <a:pt x="3730506" y="2118244"/>
                  <a:pt x="3721758" y="2125535"/>
                  <a:pt x="3713009" y="2132462"/>
                </a:cubicBezTo>
                <a:close/>
                <a:moveTo>
                  <a:pt x="3630263" y="2204646"/>
                </a:moveTo>
                <a:lnTo>
                  <a:pt x="3592337" y="2241494"/>
                </a:lnTo>
                <a:lnTo>
                  <a:pt x="3591624" y="2241468"/>
                </a:lnTo>
                <a:lnTo>
                  <a:pt x="3591988" y="2241833"/>
                </a:lnTo>
                <a:lnTo>
                  <a:pt x="3592337" y="2241494"/>
                </a:lnTo>
                <a:lnTo>
                  <a:pt x="3651040" y="2243656"/>
                </a:lnTo>
                <a:cubicBezTo>
                  <a:pt x="3644114" y="2230531"/>
                  <a:pt x="3637189" y="2217407"/>
                  <a:pt x="3630263" y="2204646"/>
                </a:cubicBezTo>
                <a:close/>
                <a:moveTo>
                  <a:pt x="3659060" y="2178398"/>
                </a:moveTo>
                <a:lnTo>
                  <a:pt x="3658695" y="2178762"/>
                </a:lnTo>
                <a:lnTo>
                  <a:pt x="3659077" y="2178430"/>
                </a:lnTo>
                <a:lnTo>
                  <a:pt x="3682024" y="2221053"/>
                </a:lnTo>
                <a:cubicBezTo>
                  <a:pt x="3700615" y="2203188"/>
                  <a:pt x="3719571" y="2185689"/>
                  <a:pt x="3738890" y="2168919"/>
                </a:cubicBezTo>
                <a:cubicBezTo>
                  <a:pt x="3716654" y="2167460"/>
                  <a:pt x="3695512" y="2165637"/>
                  <a:pt x="3675463" y="2164179"/>
                </a:cubicBezTo>
                <a:lnTo>
                  <a:pt x="3659077" y="2178430"/>
                </a:lnTo>
                <a:close/>
                <a:moveTo>
                  <a:pt x="3295632" y="2498855"/>
                </a:moveTo>
                <a:cubicBezTo>
                  <a:pt x="3300372" y="2510522"/>
                  <a:pt x="3304745" y="2522552"/>
                  <a:pt x="3309485" y="2534583"/>
                </a:cubicBezTo>
                <a:cubicBezTo>
                  <a:pt x="3317504" y="2522917"/>
                  <a:pt x="3326252" y="2510887"/>
                  <a:pt x="3334636" y="2498491"/>
                </a:cubicBezTo>
                <a:cubicBezTo>
                  <a:pt x="3321149" y="2498855"/>
                  <a:pt x="3308027" y="2498855"/>
                  <a:pt x="3295632" y="2498855"/>
                </a:cubicBezTo>
                <a:close/>
                <a:moveTo>
                  <a:pt x="2378864" y="3307471"/>
                </a:moveTo>
                <a:cubicBezTo>
                  <a:pt x="2367199" y="3325701"/>
                  <a:pt x="2355535" y="3343929"/>
                  <a:pt x="2343870" y="3361794"/>
                </a:cubicBezTo>
                <a:cubicBezTo>
                  <a:pt x="2358086" y="3356689"/>
                  <a:pt x="2373032" y="3350855"/>
                  <a:pt x="2389070" y="3343929"/>
                </a:cubicBezTo>
                <a:lnTo>
                  <a:pt x="2389435" y="3343564"/>
                </a:lnTo>
                <a:cubicBezTo>
                  <a:pt x="2401829" y="3328617"/>
                  <a:pt x="2414222" y="3313305"/>
                  <a:pt x="2426252" y="3297629"/>
                </a:cubicBezTo>
                <a:cubicBezTo>
                  <a:pt x="2408391" y="3302003"/>
                  <a:pt x="2392716" y="3305285"/>
                  <a:pt x="2378864" y="3307471"/>
                </a:cubicBezTo>
                <a:close/>
                <a:moveTo>
                  <a:pt x="3259180" y="2506511"/>
                </a:moveTo>
                <a:cubicBezTo>
                  <a:pt x="3244601" y="2528021"/>
                  <a:pt x="3229655" y="2550259"/>
                  <a:pt x="3215074" y="2573227"/>
                </a:cubicBezTo>
                <a:cubicBezTo>
                  <a:pt x="3236581" y="2572134"/>
                  <a:pt x="3259545" y="2570311"/>
                  <a:pt x="3283239" y="2568488"/>
                </a:cubicBezTo>
                <a:cubicBezTo>
                  <a:pt x="3275584" y="2547708"/>
                  <a:pt x="3267565" y="2526927"/>
                  <a:pt x="3259545" y="2506511"/>
                </a:cubicBezTo>
                <a:close/>
                <a:moveTo>
                  <a:pt x="3010577" y="2727076"/>
                </a:moveTo>
                <a:cubicBezTo>
                  <a:pt x="3003288" y="2749315"/>
                  <a:pt x="2994903" y="2770825"/>
                  <a:pt x="2985790" y="2792334"/>
                </a:cubicBezTo>
                <a:cubicBezTo>
                  <a:pt x="3011672" y="2788323"/>
                  <a:pt x="3039739" y="2783585"/>
                  <a:pt x="3068901" y="2778481"/>
                </a:cubicBezTo>
                <a:cubicBezTo>
                  <a:pt x="3079473" y="2759523"/>
                  <a:pt x="3088949" y="2740201"/>
                  <a:pt x="3097699" y="2720514"/>
                </a:cubicBezTo>
                <a:cubicBezTo>
                  <a:pt x="3065256" y="2723430"/>
                  <a:pt x="3036094" y="2725618"/>
                  <a:pt x="3010577" y="2727076"/>
                </a:cubicBezTo>
                <a:close/>
                <a:moveTo>
                  <a:pt x="2617260" y="3075240"/>
                </a:moveTo>
                <a:cubicBezTo>
                  <a:pt x="2605961" y="3096386"/>
                  <a:pt x="2594295" y="3116437"/>
                  <a:pt x="2582267" y="3136489"/>
                </a:cubicBezTo>
                <a:cubicBezTo>
                  <a:pt x="2602679" y="3131384"/>
                  <a:pt x="2624550" y="3125187"/>
                  <a:pt x="2647880" y="3117896"/>
                </a:cubicBezTo>
                <a:cubicBezTo>
                  <a:pt x="2660638" y="3100396"/>
                  <a:pt x="2673032" y="3082533"/>
                  <a:pt x="2685061" y="3064668"/>
                </a:cubicBezTo>
                <a:cubicBezTo>
                  <a:pt x="2659180" y="3069772"/>
                  <a:pt x="2636580" y="3073054"/>
                  <a:pt x="2617260" y="3075240"/>
                </a:cubicBezTo>
                <a:close/>
                <a:moveTo>
                  <a:pt x="3837675" y="1969134"/>
                </a:moveTo>
                <a:cubicBezTo>
                  <a:pt x="3843872" y="1976426"/>
                  <a:pt x="3850432" y="1984082"/>
                  <a:pt x="3856630" y="1991738"/>
                </a:cubicBezTo>
                <a:cubicBezTo>
                  <a:pt x="3878865" y="1978613"/>
                  <a:pt x="3901102" y="1966218"/>
                  <a:pt x="3923337" y="1954916"/>
                </a:cubicBezTo>
                <a:cubicBezTo>
                  <a:pt x="3918599" y="1950541"/>
                  <a:pt x="3913860" y="1946166"/>
                  <a:pt x="3909121" y="1942157"/>
                </a:cubicBezTo>
                <a:cubicBezTo>
                  <a:pt x="3906570" y="1941792"/>
                  <a:pt x="3904017" y="1941427"/>
                  <a:pt x="3901466" y="1941062"/>
                </a:cubicBezTo>
                <a:lnTo>
                  <a:pt x="3901830" y="1940699"/>
                </a:lnTo>
                <a:cubicBezTo>
                  <a:pt x="3880688" y="1949083"/>
                  <a:pt x="3859182" y="1958562"/>
                  <a:pt x="3837675" y="1969134"/>
                </a:cubicBezTo>
                <a:close/>
                <a:moveTo>
                  <a:pt x="3740348" y="2047518"/>
                </a:moveTo>
                <a:cubicBezTo>
                  <a:pt x="3743993" y="2052621"/>
                  <a:pt x="3747273" y="2057360"/>
                  <a:pt x="3750919" y="2062464"/>
                </a:cubicBezTo>
                <a:cubicBezTo>
                  <a:pt x="3756386" y="2058455"/>
                  <a:pt x="3762219" y="2054809"/>
                  <a:pt x="3767687" y="2050798"/>
                </a:cubicBezTo>
                <a:cubicBezTo>
                  <a:pt x="3758209" y="2049704"/>
                  <a:pt x="3749096" y="2048611"/>
                  <a:pt x="3740348" y="2047518"/>
                </a:cubicBezTo>
                <a:close/>
                <a:moveTo>
                  <a:pt x="2842897" y="2843739"/>
                </a:moveTo>
                <a:cubicBezTo>
                  <a:pt x="2833421" y="2867435"/>
                  <a:pt x="2823215" y="2891133"/>
                  <a:pt x="2812279" y="2914100"/>
                </a:cubicBezTo>
                <a:cubicBezTo>
                  <a:pt x="2836338" y="2910455"/>
                  <a:pt x="2862582" y="2905716"/>
                  <a:pt x="2890651" y="2899882"/>
                </a:cubicBezTo>
                <a:cubicBezTo>
                  <a:pt x="2903045" y="2879102"/>
                  <a:pt x="2914709" y="2857956"/>
                  <a:pt x="2925644" y="2836447"/>
                </a:cubicBezTo>
                <a:cubicBezTo>
                  <a:pt x="2892837" y="2840457"/>
                  <a:pt x="2864770" y="2843009"/>
                  <a:pt x="2842898" y="2844103"/>
                </a:cubicBezTo>
                <a:close/>
                <a:moveTo>
                  <a:pt x="2445936" y="3191903"/>
                </a:moveTo>
                <a:cubicBezTo>
                  <a:pt x="2432084" y="3217422"/>
                  <a:pt x="2417867" y="3242213"/>
                  <a:pt x="2403287" y="3267004"/>
                </a:cubicBezTo>
                <a:cubicBezTo>
                  <a:pt x="2420055" y="3262994"/>
                  <a:pt x="2439739" y="3257890"/>
                  <a:pt x="2460882" y="3251328"/>
                </a:cubicBezTo>
                <a:cubicBezTo>
                  <a:pt x="2475461" y="3231641"/>
                  <a:pt x="2489679" y="3211590"/>
                  <a:pt x="2503530" y="3191175"/>
                </a:cubicBezTo>
                <a:cubicBezTo>
                  <a:pt x="2479836" y="3194455"/>
                  <a:pt x="2461245" y="3195184"/>
                  <a:pt x="2449217" y="3192997"/>
                </a:cubicBezTo>
                <a:cubicBezTo>
                  <a:pt x="2448123" y="3192632"/>
                  <a:pt x="2447029" y="3191903"/>
                  <a:pt x="2445936" y="3191903"/>
                </a:cubicBezTo>
                <a:close/>
                <a:moveTo>
                  <a:pt x="3349946" y="2382557"/>
                </a:moveTo>
                <a:cubicBezTo>
                  <a:pt x="3329897" y="2408077"/>
                  <a:pt x="3309850" y="2435055"/>
                  <a:pt x="3289801" y="2463127"/>
                </a:cubicBezTo>
                <a:cubicBezTo>
                  <a:pt x="3311671" y="2463127"/>
                  <a:pt x="3335001" y="2462763"/>
                  <a:pt x="3360153" y="2462034"/>
                </a:cubicBezTo>
                <a:cubicBezTo>
                  <a:pt x="3371454" y="2447087"/>
                  <a:pt x="3383118" y="2431775"/>
                  <a:pt x="3395148" y="2416098"/>
                </a:cubicBezTo>
                <a:cubicBezTo>
                  <a:pt x="3390408" y="2405161"/>
                  <a:pt x="3386035" y="2394587"/>
                  <a:pt x="3381295" y="2384015"/>
                </a:cubicBezTo>
                <a:lnTo>
                  <a:pt x="3380931" y="2383651"/>
                </a:lnTo>
                <a:cubicBezTo>
                  <a:pt x="3369995" y="2383286"/>
                  <a:pt x="3359789" y="2382557"/>
                  <a:pt x="3349946" y="2382557"/>
                </a:cubicBezTo>
                <a:close/>
                <a:moveTo>
                  <a:pt x="3755293" y="2013248"/>
                </a:moveTo>
                <a:cubicBezTo>
                  <a:pt x="3773155" y="2015071"/>
                  <a:pt x="3792110" y="2017257"/>
                  <a:pt x="3812159" y="2019445"/>
                </a:cubicBezTo>
                <a:cubicBezTo>
                  <a:pt x="3816167" y="2016893"/>
                  <a:pt x="3819449" y="2014341"/>
                  <a:pt x="3823458" y="2011789"/>
                </a:cubicBezTo>
                <a:lnTo>
                  <a:pt x="3823094" y="2011789"/>
                </a:lnTo>
                <a:cubicBezTo>
                  <a:pt x="3823823" y="2011425"/>
                  <a:pt x="3824552" y="2011060"/>
                  <a:pt x="3825281" y="2010695"/>
                </a:cubicBezTo>
                <a:cubicBezTo>
                  <a:pt x="3817990" y="2002311"/>
                  <a:pt x="3810700" y="1994290"/>
                  <a:pt x="3803411" y="1986269"/>
                </a:cubicBezTo>
                <a:cubicBezTo>
                  <a:pt x="3787735" y="1994655"/>
                  <a:pt x="3771697" y="2003769"/>
                  <a:pt x="3755293" y="2013248"/>
                </a:cubicBezTo>
                <a:close/>
                <a:moveTo>
                  <a:pt x="3897092" y="1885648"/>
                </a:moveTo>
                <a:cubicBezTo>
                  <a:pt x="3901466" y="1888929"/>
                  <a:pt x="3905476" y="1891845"/>
                  <a:pt x="3909850" y="1895127"/>
                </a:cubicBezTo>
                <a:cubicBezTo>
                  <a:pt x="3924066" y="1889657"/>
                  <a:pt x="3938647" y="1884554"/>
                  <a:pt x="3953228" y="1879815"/>
                </a:cubicBezTo>
                <a:cubicBezTo>
                  <a:pt x="3950311" y="1878357"/>
                  <a:pt x="3947031" y="1877263"/>
                  <a:pt x="3944115" y="1876169"/>
                </a:cubicBezTo>
                <a:lnTo>
                  <a:pt x="3944115" y="1875804"/>
                </a:lnTo>
                <a:cubicBezTo>
                  <a:pt x="3928441" y="1878721"/>
                  <a:pt x="3912766" y="1882002"/>
                  <a:pt x="3897092" y="1885648"/>
                </a:cubicBezTo>
                <a:close/>
                <a:moveTo>
                  <a:pt x="3076556" y="2612966"/>
                </a:moveTo>
                <a:cubicBezTo>
                  <a:pt x="3059424" y="2640673"/>
                  <a:pt x="3044478" y="2666192"/>
                  <a:pt x="3031355" y="2688796"/>
                </a:cubicBezTo>
                <a:cubicBezTo>
                  <a:pt x="3055779" y="2686973"/>
                  <a:pt x="3083482" y="2684422"/>
                  <a:pt x="3113738" y="2681141"/>
                </a:cubicBezTo>
                <a:cubicBezTo>
                  <a:pt x="3117383" y="2671662"/>
                  <a:pt x="3121028" y="2662183"/>
                  <a:pt x="3124308" y="2652339"/>
                </a:cubicBezTo>
                <a:lnTo>
                  <a:pt x="3125767" y="2648694"/>
                </a:lnTo>
                <a:cubicBezTo>
                  <a:pt x="3128318" y="2644319"/>
                  <a:pt x="3131234" y="2639579"/>
                  <a:pt x="3134150" y="2634840"/>
                </a:cubicBezTo>
                <a:cubicBezTo>
                  <a:pt x="3131234" y="2627548"/>
                  <a:pt x="3128682" y="2619892"/>
                  <a:pt x="3125767" y="2612236"/>
                </a:cubicBezTo>
                <a:cubicBezTo>
                  <a:pt x="3107176" y="2612966"/>
                  <a:pt x="3090772" y="2612966"/>
                  <a:pt x="3076556" y="2612966"/>
                </a:cubicBezTo>
                <a:close/>
                <a:moveTo>
                  <a:pt x="2674490" y="2958579"/>
                </a:moveTo>
                <a:cubicBezTo>
                  <a:pt x="2662825" y="2985191"/>
                  <a:pt x="2650432" y="3011077"/>
                  <a:pt x="2637673" y="3036596"/>
                </a:cubicBezTo>
                <a:cubicBezTo>
                  <a:pt x="2658815" y="3033315"/>
                  <a:pt x="2683968" y="3028940"/>
                  <a:pt x="2712036" y="3022742"/>
                </a:cubicBezTo>
                <a:cubicBezTo>
                  <a:pt x="2725159" y="3001963"/>
                  <a:pt x="2737552" y="2980452"/>
                  <a:pt x="2749217" y="2958942"/>
                </a:cubicBezTo>
                <a:cubicBezTo>
                  <a:pt x="2716774" y="2962224"/>
                  <a:pt x="2692716" y="2962588"/>
                  <a:pt x="2680323" y="2960401"/>
                </a:cubicBezTo>
                <a:cubicBezTo>
                  <a:pt x="2678500" y="2960037"/>
                  <a:pt x="2676313" y="2959307"/>
                  <a:pt x="2674490" y="2958579"/>
                </a:cubicBezTo>
                <a:close/>
                <a:moveTo>
                  <a:pt x="3447638" y="2268447"/>
                </a:moveTo>
                <a:cubicBezTo>
                  <a:pt x="3430506" y="2287040"/>
                  <a:pt x="3413009" y="2306726"/>
                  <a:pt x="3395876" y="2327143"/>
                </a:cubicBezTo>
                <a:cubicBezTo>
                  <a:pt x="3399521" y="2334798"/>
                  <a:pt x="3402802" y="2342454"/>
                  <a:pt x="3406082" y="2350110"/>
                </a:cubicBezTo>
                <a:lnTo>
                  <a:pt x="3406447" y="2350110"/>
                </a:lnTo>
                <a:cubicBezTo>
                  <a:pt x="3419570" y="2350475"/>
                  <a:pt x="3433058" y="2350840"/>
                  <a:pt x="3447638" y="2350840"/>
                </a:cubicBezTo>
                <a:cubicBezTo>
                  <a:pt x="3465863" y="2328600"/>
                  <a:pt x="3485184" y="2306726"/>
                  <a:pt x="3505232" y="2284488"/>
                </a:cubicBezTo>
                <a:cubicBezTo>
                  <a:pt x="3503045" y="2280112"/>
                  <a:pt x="3500858" y="2276102"/>
                  <a:pt x="3498670" y="2271728"/>
                </a:cubicBezTo>
                <a:cubicBezTo>
                  <a:pt x="3480080" y="2270634"/>
                  <a:pt x="3462583" y="2269540"/>
                  <a:pt x="3447638" y="2268447"/>
                </a:cubicBezTo>
                <a:close/>
                <a:moveTo>
                  <a:pt x="3480444" y="2234542"/>
                </a:moveTo>
                <a:cubicBezTo>
                  <a:pt x="3480081" y="2234907"/>
                  <a:pt x="3479351" y="2235635"/>
                  <a:pt x="3478986" y="2236000"/>
                </a:cubicBezTo>
                <a:cubicBezTo>
                  <a:pt x="3479716" y="2236000"/>
                  <a:pt x="3481174" y="2236000"/>
                  <a:pt x="3481174" y="2236000"/>
                </a:cubicBezTo>
                <a:cubicBezTo>
                  <a:pt x="3480809" y="2235635"/>
                  <a:pt x="3480444" y="2234907"/>
                  <a:pt x="3480444" y="2234542"/>
                </a:cubicBezTo>
                <a:close/>
                <a:moveTo>
                  <a:pt x="3107905" y="2563384"/>
                </a:moveTo>
                <a:cubicBezTo>
                  <a:pt x="3104988" y="2568124"/>
                  <a:pt x="3101708" y="2572862"/>
                  <a:pt x="3098792" y="2577603"/>
                </a:cubicBezTo>
                <a:cubicBezTo>
                  <a:pt x="3103531" y="2577603"/>
                  <a:pt x="3108635" y="2577603"/>
                  <a:pt x="3113373" y="2577603"/>
                </a:cubicBezTo>
                <a:lnTo>
                  <a:pt x="3113008" y="2577238"/>
                </a:lnTo>
                <a:cubicBezTo>
                  <a:pt x="3111551" y="2572862"/>
                  <a:pt x="3109728" y="2568124"/>
                  <a:pt x="3107905" y="2563384"/>
                </a:cubicBezTo>
                <a:close/>
                <a:moveTo>
                  <a:pt x="3618598" y="2108765"/>
                </a:moveTo>
                <a:cubicBezTo>
                  <a:pt x="3621879" y="2114234"/>
                  <a:pt x="3625523" y="2119702"/>
                  <a:pt x="3628805" y="2125535"/>
                </a:cubicBezTo>
                <a:cubicBezTo>
                  <a:pt x="3640834" y="2126628"/>
                  <a:pt x="3653592" y="2127723"/>
                  <a:pt x="3666715" y="2128816"/>
                </a:cubicBezTo>
                <a:lnTo>
                  <a:pt x="3667080" y="2128816"/>
                </a:lnTo>
                <a:cubicBezTo>
                  <a:pt x="3684941" y="2113504"/>
                  <a:pt x="3702802" y="2098557"/>
                  <a:pt x="3721758" y="2083974"/>
                </a:cubicBezTo>
                <a:cubicBezTo>
                  <a:pt x="3713738" y="2072308"/>
                  <a:pt x="3705718" y="2061371"/>
                  <a:pt x="3697699" y="2050434"/>
                </a:cubicBezTo>
                <a:cubicBezTo>
                  <a:pt x="3671454" y="2067932"/>
                  <a:pt x="3645209" y="2087620"/>
                  <a:pt x="3618598" y="2108765"/>
                </a:cubicBezTo>
                <a:close/>
                <a:moveTo>
                  <a:pt x="3564649" y="2153972"/>
                </a:moveTo>
                <a:cubicBezTo>
                  <a:pt x="3545693" y="2170742"/>
                  <a:pt x="3526739" y="2188606"/>
                  <a:pt x="3507420" y="2207198"/>
                </a:cubicBezTo>
                <a:cubicBezTo>
                  <a:pt x="3512523" y="2217407"/>
                  <a:pt x="3517991" y="2227979"/>
                  <a:pt x="3523094" y="2238551"/>
                </a:cubicBezTo>
                <a:cubicBezTo>
                  <a:pt x="3530749" y="2238916"/>
                  <a:pt x="3539133" y="2239281"/>
                  <a:pt x="3547517" y="2239645"/>
                </a:cubicBezTo>
                <a:cubicBezTo>
                  <a:pt x="3568659" y="2218135"/>
                  <a:pt x="3590895" y="2196626"/>
                  <a:pt x="3613860" y="2175481"/>
                </a:cubicBezTo>
                <a:cubicBezTo>
                  <a:pt x="3610579" y="2169648"/>
                  <a:pt x="3606934" y="2163815"/>
                  <a:pt x="3603653" y="2157981"/>
                </a:cubicBezTo>
                <a:lnTo>
                  <a:pt x="3604017" y="2157617"/>
                </a:lnTo>
                <a:cubicBezTo>
                  <a:pt x="3589436" y="2156523"/>
                  <a:pt x="3576678" y="2155065"/>
                  <a:pt x="3564649" y="2153972"/>
                </a:cubicBezTo>
                <a:close/>
                <a:moveTo>
                  <a:pt x="2289192" y="3283775"/>
                </a:moveTo>
                <a:cubicBezTo>
                  <a:pt x="2270602" y="3319868"/>
                  <a:pt x="2251647" y="3355231"/>
                  <a:pt x="2231963" y="3389500"/>
                </a:cubicBezTo>
                <a:cubicBezTo>
                  <a:pt x="2245086" y="3389865"/>
                  <a:pt x="2264040" y="3386220"/>
                  <a:pt x="2288099" y="3379657"/>
                </a:cubicBezTo>
                <a:cubicBezTo>
                  <a:pt x="2304137" y="3356689"/>
                  <a:pt x="2319811" y="3333357"/>
                  <a:pt x="2335486" y="3308930"/>
                </a:cubicBezTo>
                <a:cubicBezTo>
                  <a:pt x="2334757" y="3308930"/>
                  <a:pt x="2334027" y="3308930"/>
                  <a:pt x="2333664" y="3308930"/>
                </a:cubicBezTo>
                <a:cubicBezTo>
                  <a:pt x="2320541" y="3306743"/>
                  <a:pt x="2305960" y="3298357"/>
                  <a:pt x="2289192" y="3284139"/>
                </a:cubicBezTo>
                <a:close/>
                <a:moveTo>
                  <a:pt x="3795391" y="1925385"/>
                </a:moveTo>
                <a:lnTo>
                  <a:pt x="3809848" y="1940208"/>
                </a:lnTo>
                <a:lnTo>
                  <a:pt x="3809607" y="1940334"/>
                </a:lnTo>
                <a:lnTo>
                  <a:pt x="3809971" y="1940334"/>
                </a:lnTo>
                <a:lnTo>
                  <a:pt x="3809848" y="1940208"/>
                </a:lnTo>
                <a:lnTo>
                  <a:pt x="3828562" y="1930490"/>
                </a:lnTo>
                <a:cubicBezTo>
                  <a:pt x="3816897" y="1928667"/>
                  <a:pt x="3805597" y="1926845"/>
                  <a:pt x="3795391" y="1925385"/>
                </a:cubicBezTo>
                <a:close/>
                <a:moveTo>
                  <a:pt x="3152741" y="2496303"/>
                </a:moveTo>
                <a:cubicBezTo>
                  <a:pt x="3145815" y="2506147"/>
                  <a:pt x="3139254" y="2515990"/>
                  <a:pt x="3132692" y="2525833"/>
                </a:cubicBezTo>
                <a:lnTo>
                  <a:pt x="3132327" y="2525833"/>
                </a:lnTo>
                <a:cubicBezTo>
                  <a:pt x="3138525" y="2542603"/>
                  <a:pt x="3145086" y="2559373"/>
                  <a:pt x="3151283" y="2576509"/>
                </a:cubicBezTo>
                <a:cubicBezTo>
                  <a:pt x="3157480" y="2576508"/>
                  <a:pt x="3164041" y="2575780"/>
                  <a:pt x="3170602" y="2575780"/>
                </a:cubicBezTo>
                <a:cubicBezTo>
                  <a:pt x="3185548" y="2552447"/>
                  <a:pt x="3203044" y="2526198"/>
                  <a:pt x="3222000" y="2498855"/>
                </a:cubicBezTo>
                <a:cubicBezTo>
                  <a:pt x="3190286" y="2498126"/>
                  <a:pt x="3166229" y="2497396"/>
                  <a:pt x="3152741" y="2496303"/>
                </a:cubicBezTo>
                <a:close/>
                <a:moveTo>
                  <a:pt x="2896847" y="2722701"/>
                </a:moveTo>
                <a:cubicBezTo>
                  <a:pt x="2885912" y="2742388"/>
                  <a:pt x="2876070" y="2760981"/>
                  <a:pt x="2866957" y="2778481"/>
                </a:cubicBezTo>
                <a:cubicBezTo>
                  <a:pt x="2863677" y="2788323"/>
                  <a:pt x="2860030" y="2797802"/>
                  <a:pt x="2856750" y="2807281"/>
                </a:cubicBezTo>
                <a:lnTo>
                  <a:pt x="2857115" y="2807281"/>
                </a:lnTo>
                <a:cubicBezTo>
                  <a:pt x="2880444" y="2805458"/>
                  <a:pt x="2909970" y="2802542"/>
                  <a:pt x="2944235" y="2798167"/>
                </a:cubicBezTo>
                <a:cubicBezTo>
                  <a:pt x="2954441" y="2775564"/>
                  <a:pt x="2963191" y="2752232"/>
                  <a:pt x="2971574" y="2728899"/>
                </a:cubicBezTo>
                <a:cubicBezTo>
                  <a:pt x="2942048" y="2729992"/>
                  <a:pt x="2920541" y="2729628"/>
                  <a:pt x="2911064" y="2727805"/>
                </a:cubicBezTo>
                <a:cubicBezTo>
                  <a:pt x="2907055" y="2727076"/>
                  <a:pt x="2902315" y="2725253"/>
                  <a:pt x="2896847" y="2722701"/>
                </a:cubicBezTo>
                <a:close/>
                <a:moveTo>
                  <a:pt x="2515924" y="3048626"/>
                </a:moveTo>
                <a:cubicBezTo>
                  <a:pt x="2499520" y="3085449"/>
                  <a:pt x="2482023" y="3121905"/>
                  <a:pt x="2463797" y="3157633"/>
                </a:cubicBezTo>
                <a:cubicBezTo>
                  <a:pt x="2478014" y="3157999"/>
                  <a:pt x="2501343" y="3155082"/>
                  <a:pt x="2531234" y="3148884"/>
                </a:cubicBezTo>
                <a:cubicBezTo>
                  <a:pt x="2545815" y="3125552"/>
                  <a:pt x="2560031" y="3101489"/>
                  <a:pt x="2573517" y="3077428"/>
                </a:cubicBezTo>
                <a:cubicBezTo>
                  <a:pt x="2570602" y="3077428"/>
                  <a:pt x="2567321" y="3077063"/>
                  <a:pt x="2564769" y="3076699"/>
                </a:cubicBezTo>
                <a:cubicBezTo>
                  <a:pt x="2551646" y="3074512"/>
                  <a:pt x="2535244" y="3064668"/>
                  <a:pt x="2515924" y="3048626"/>
                </a:cubicBezTo>
                <a:close/>
                <a:moveTo>
                  <a:pt x="3853714" y="1857211"/>
                </a:moveTo>
                <a:cubicBezTo>
                  <a:pt x="3854442" y="1857940"/>
                  <a:pt x="3855536" y="1858305"/>
                  <a:pt x="3856630" y="1859034"/>
                </a:cubicBezTo>
                <a:lnTo>
                  <a:pt x="3866329" y="1856160"/>
                </a:lnTo>
                <a:lnTo>
                  <a:pt x="3866837" y="1856117"/>
                </a:lnTo>
                <a:lnTo>
                  <a:pt x="3866472" y="1856117"/>
                </a:lnTo>
                <a:lnTo>
                  <a:pt x="3866329" y="1856160"/>
                </a:lnTo>
                <a:close/>
                <a:moveTo>
                  <a:pt x="3218719" y="2405161"/>
                </a:moveTo>
                <a:cubicBezTo>
                  <a:pt x="3204139" y="2424119"/>
                  <a:pt x="3190286" y="2443075"/>
                  <a:pt x="3177164" y="2461669"/>
                </a:cubicBezTo>
                <a:cubicBezTo>
                  <a:pt x="3193931" y="2462398"/>
                  <a:pt x="3215803" y="2463492"/>
                  <a:pt x="3242413" y="2463492"/>
                </a:cubicBezTo>
                <a:cubicBezTo>
                  <a:pt x="3234393" y="2443805"/>
                  <a:pt x="3226738" y="2424119"/>
                  <a:pt x="3218719" y="2405161"/>
                </a:cubicBezTo>
                <a:close/>
                <a:moveTo>
                  <a:pt x="3244964" y="2374537"/>
                </a:moveTo>
                <a:cubicBezTo>
                  <a:pt x="3252984" y="2393859"/>
                  <a:pt x="3261003" y="2413181"/>
                  <a:pt x="3269023" y="2432868"/>
                </a:cubicBezTo>
                <a:cubicBezTo>
                  <a:pt x="3281781" y="2416098"/>
                  <a:pt x="3294904" y="2398963"/>
                  <a:pt x="3308391" y="2381463"/>
                </a:cubicBezTo>
                <a:cubicBezTo>
                  <a:pt x="3277043" y="2380005"/>
                  <a:pt x="3257359" y="2378547"/>
                  <a:pt x="3257359" y="2378547"/>
                </a:cubicBezTo>
                <a:lnTo>
                  <a:pt x="3256994" y="2378547"/>
                </a:lnTo>
                <a:cubicBezTo>
                  <a:pt x="3253714" y="2378182"/>
                  <a:pt x="3249704" y="2376724"/>
                  <a:pt x="3244964" y="2374537"/>
                </a:cubicBezTo>
                <a:close/>
                <a:moveTo>
                  <a:pt x="3365986" y="2260061"/>
                </a:moveTo>
                <a:cubicBezTo>
                  <a:pt x="3371089" y="2271363"/>
                  <a:pt x="3376192" y="2282300"/>
                  <a:pt x="3381295" y="2293602"/>
                </a:cubicBezTo>
                <a:cubicBezTo>
                  <a:pt x="3389314" y="2284123"/>
                  <a:pt x="3398064" y="2274644"/>
                  <a:pt x="3406447" y="2265165"/>
                </a:cubicBezTo>
                <a:cubicBezTo>
                  <a:pt x="3386035" y="2263707"/>
                  <a:pt x="3372912" y="2262249"/>
                  <a:pt x="3372912" y="2262249"/>
                </a:cubicBezTo>
                <a:lnTo>
                  <a:pt x="3373276" y="2262249"/>
                </a:lnTo>
                <a:cubicBezTo>
                  <a:pt x="3371454" y="2261884"/>
                  <a:pt x="3368537" y="2261156"/>
                  <a:pt x="3365986" y="2260061"/>
                </a:cubicBezTo>
                <a:close/>
                <a:moveTo>
                  <a:pt x="3683118" y="1972415"/>
                </a:moveTo>
                <a:cubicBezTo>
                  <a:pt x="3690774" y="1981530"/>
                  <a:pt x="3698793" y="1991373"/>
                  <a:pt x="3706448" y="2001216"/>
                </a:cubicBezTo>
                <a:cubicBezTo>
                  <a:pt x="3729412" y="1986269"/>
                  <a:pt x="3752741" y="1971686"/>
                  <a:pt x="3776800" y="1958197"/>
                </a:cubicBezTo>
                <a:cubicBezTo>
                  <a:pt x="3769145" y="1950541"/>
                  <a:pt x="3761126" y="1943250"/>
                  <a:pt x="3753471" y="1936323"/>
                </a:cubicBezTo>
                <a:cubicBezTo>
                  <a:pt x="3729777" y="1947260"/>
                  <a:pt x="3706083" y="1959291"/>
                  <a:pt x="3683118" y="1972415"/>
                </a:cubicBezTo>
                <a:close/>
                <a:moveTo>
                  <a:pt x="2735000" y="2807646"/>
                </a:moveTo>
                <a:cubicBezTo>
                  <a:pt x="2730626" y="2816760"/>
                  <a:pt x="2725887" y="2825509"/>
                  <a:pt x="2721878" y="2834260"/>
                </a:cubicBezTo>
                <a:cubicBezTo>
                  <a:pt x="2711671" y="2865248"/>
                  <a:pt x="2700372" y="2895143"/>
                  <a:pt x="2688342" y="2924673"/>
                </a:cubicBezTo>
                <a:cubicBezTo>
                  <a:pt x="2702558" y="2926496"/>
                  <a:pt x="2730991" y="2925402"/>
                  <a:pt x="2768901" y="2920663"/>
                </a:cubicBezTo>
                <a:cubicBezTo>
                  <a:pt x="2781295" y="2895872"/>
                  <a:pt x="2792960" y="2870716"/>
                  <a:pt x="2803531" y="2844832"/>
                </a:cubicBezTo>
                <a:cubicBezTo>
                  <a:pt x="2800249" y="2844832"/>
                  <a:pt x="2797333" y="2844103"/>
                  <a:pt x="2795511" y="2844103"/>
                </a:cubicBezTo>
                <a:cubicBezTo>
                  <a:pt x="2781659" y="2841916"/>
                  <a:pt x="2761246" y="2829156"/>
                  <a:pt x="2735000" y="2807646"/>
                </a:cubicBezTo>
                <a:close/>
                <a:moveTo>
                  <a:pt x="3639376" y="1998300"/>
                </a:moveTo>
                <a:cubicBezTo>
                  <a:pt x="3645937" y="1999394"/>
                  <a:pt x="3652499" y="2000123"/>
                  <a:pt x="3659789" y="2001216"/>
                </a:cubicBezTo>
                <a:cubicBezTo>
                  <a:pt x="3656872" y="1997936"/>
                  <a:pt x="3654321" y="1994290"/>
                  <a:pt x="3651405" y="1991009"/>
                </a:cubicBezTo>
                <a:cubicBezTo>
                  <a:pt x="3647396" y="1993560"/>
                  <a:pt x="3643386" y="1995748"/>
                  <a:pt x="3639376" y="1998300"/>
                </a:cubicBezTo>
                <a:close/>
                <a:moveTo>
                  <a:pt x="2976677" y="2584164"/>
                </a:moveTo>
                <a:cubicBezTo>
                  <a:pt x="2953713" y="2621715"/>
                  <a:pt x="2932935" y="2657078"/>
                  <a:pt x="2914345" y="2690620"/>
                </a:cubicBezTo>
                <a:cubicBezTo>
                  <a:pt x="2915438" y="2690983"/>
                  <a:pt x="2917261" y="2691713"/>
                  <a:pt x="2917261" y="2691713"/>
                </a:cubicBezTo>
                <a:lnTo>
                  <a:pt x="2917261" y="2691348"/>
                </a:lnTo>
                <a:cubicBezTo>
                  <a:pt x="2927102" y="2693171"/>
                  <a:pt x="2952255" y="2693171"/>
                  <a:pt x="2988342" y="2691348"/>
                </a:cubicBezTo>
                <a:cubicBezTo>
                  <a:pt x="3001464" y="2668380"/>
                  <a:pt x="3017139" y="2641402"/>
                  <a:pt x="3035001" y="2611871"/>
                </a:cubicBezTo>
                <a:cubicBezTo>
                  <a:pt x="3031355" y="2611508"/>
                  <a:pt x="3028439" y="2611143"/>
                  <a:pt x="3026617" y="2611143"/>
                </a:cubicBezTo>
                <a:cubicBezTo>
                  <a:pt x="3016045" y="2609320"/>
                  <a:pt x="2999278" y="2599841"/>
                  <a:pt x="2976677" y="2584164"/>
                </a:cubicBezTo>
                <a:close/>
                <a:moveTo>
                  <a:pt x="3329897" y="2269177"/>
                </a:moveTo>
                <a:cubicBezTo>
                  <a:pt x="3308027" y="2293602"/>
                  <a:pt x="3287249" y="2318393"/>
                  <a:pt x="3267200" y="2343184"/>
                </a:cubicBezTo>
                <a:cubicBezTo>
                  <a:pt x="3272303" y="2343731"/>
                  <a:pt x="3280778" y="2344459"/>
                  <a:pt x="3292306" y="2345234"/>
                </a:cubicBezTo>
                <a:lnTo>
                  <a:pt x="3335381" y="2347540"/>
                </a:lnTo>
                <a:lnTo>
                  <a:pt x="3335365" y="2347558"/>
                </a:lnTo>
                <a:lnTo>
                  <a:pt x="3335730" y="2347559"/>
                </a:lnTo>
                <a:lnTo>
                  <a:pt x="3335381" y="2347540"/>
                </a:lnTo>
                <a:lnTo>
                  <a:pt x="3354686" y="2324226"/>
                </a:lnTo>
                <a:cubicBezTo>
                  <a:pt x="3346666" y="2305633"/>
                  <a:pt x="3338282" y="2287040"/>
                  <a:pt x="3329897" y="2269177"/>
                </a:cubicBezTo>
                <a:close/>
                <a:moveTo>
                  <a:pt x="2362825" y="3127375"/>
                </a:moveTo>
                <a:cubicBezTo>
                  <a:pt x="2344963" y="3169300"/>
                  <a:pt x="2326009" y="3210861"/>
                  <a:pt x="2305960" y="3251329"/>
                </a:cubicBezTo>
                <a:cubicBezTo>
                  <a:pt x="2319448" y="3263724"/>
                  <a:pt x="2331112" y="3272108"/>
                  <a:pt x="2339860" y="3273567"/>
                </a:cubicBezTo>
                <a:cubicBezTo>
                  <a:pt x="2344598" y="3273931"/>
                  <a:pt x="2350796" y="3273931"/>
                  <a:pt x="2357721" y="3273931"/>
                </a:cubicBezTo>
                <a:cubicBezTo>
                  <a:pt x="2377406" y="3242213"/>
                  <a:pt x="2395996" y="3209403"/>
                  <a:pt x="2414222" y="3175498"/>
                </a:cubicBezTo>
                <a:cubicBezTo>
                  <a:pt x="2398913" y="3164561"/>
                  <a:pt x="2382145" y="3148519"/>
                  <a:pt x="2362825" y="3127375"/>
                </a:cubicBezTo>
                <a:close/>
                <a:moveTo>
                  <a:pt x="3470968" y="2139025"/>
                </a:moveTo>
                <a:lnTo>
                  <a:pt x="3470968" y="2139388"/>
                </a:lnTo>
                <a:lnTo>
                  <a:pt x="3471216" y="2139482"/>
                </a:lnTo>
                <a:lnTo>
                  <a:pt x="3491380" y="2176575"/>
                </a:lnTo>
                <a:cubicBezTo>
                  <a:pt x="3500493" y="2167460"/>
                  <a:pt x="3510335" y="2158711"/>
                  <a:pt x="3519813" y="2149597"/>
                </a:cubicBezTo>
                <a:cubicBezTo>
                  <a:pt x="3500493" y="2147409"/>
                  <a:pt x="3489557" y="2145951"/>
                  <a:pt x="3488464" y="2145951"/>
                </a:cubicBezTo>
                <a:lnTo>
                  <a:pt x="3471216" y="2139482"/>
                </a:lnTo>
                <a:close/>
                <a:moveTo>
                  <a:pt x="3576314" y="2042048"/>
                </a:moveTo>
                <a:cubicBezTo>
                  <a:pt x="3584333" y="2054079"/>
                  <a:pt x="3592718" y="2066474"/>
                  <a:pt x="3600737" y="2079235"/>
                </a:cubicBezTo>
                <a:cubicBezTo>
                  <a:pt x="3618598" y="2065016"/>
                  <a:pt x="3636824" y="2050798"/>
                  <a:pt x="3655415" y="2036944"/>
                </a:cubicBezTo>
                <a:lnTo>
                  <a:pt x="3655779" y="2036944"/>
                </a:lnTo>
                <a:cubicBezTo>
                  <a:pt x="3624430" y="2032934"/>
                  <a:pt x="3605840" y="2030018"/>
                  <a:pt x="3604381" y="2030017"/>
                </a:cubicBezTo>
                <a:cubicBezTo>
                  <a:pt x="3602194" y="2029653"/>
                  <a:pt x="3599643" y="2028560"/>
                  <a:pt x="3596363" y="2027465"/>
                </a:cubicBezTo>
                <a:cubicBezTo>
                  <a:pt x="3589436" y="2032206"/>
                  <a:pt x="3582875" y="2037309"/>
                  <a:pt x="3576314" y="2042048"/>
                </a:cubicBezTo>
                <a:close/>
                <a:moveTo>
                  <a:pt x="3439254" y="2156523"/>
                </a:moveTo>
                <a:cubicBezTo>
                  <a:pt x="3416290" y="2178398"/>
                  <a:pt x="3393689" y="2200637"/>
                  <a:pt x="3372182" y="2223604"/>
                </a:cubicBezTo>
                <a:cubicBezTo>
                  <a:pt x="3375099" y="2225063"/>
                  <a:pt x="3377650" y="2226521"/>
                  <a:pt x="3379472" y="2226521"/>
                </a:cubicBezTo>
                <a:cubicBezTo>
                  <a:pt x="3389680" y="2228344"/>
                  <a:pt x="3409727" y="2230531"/>
                  <a:pt x="3436703" y="2232719"/>
                </a:cubicBezTo>
                <a:cubicBezTo>
                  <a:pt x="3445816" y="2222875"/>
                  <a:pt x="3455293" y="2213397"/>
                  <a:pt x="3464770" y="2203553"/>
                </a:cubicBezTo>
                <a:cubicBezTo>
                  <a:pt x="3456022" y="2187512"/>
                  <a:pt x="3447638" y="2171835"/>
                  <a:pt x="3439254" y="2156523"/>
                </a:cubicBezTo>
                <a:close/>
                <a:moveTo>
                  <a:pt x="3491745" y="2108765"/>
                </a:moveTo>
                <a:cubicBezTo>
                  <a:pt x="3492474" y="2109130"/>
                  <a:pt x="3493932" y="2109858"/>
                  <a:pt x="3494662" y="2109858"/>
                </a:cubicBezTo>
                <a:cubicBezTo>
                  <a:pt x="3507419" y="2112046"/>
                  <a:pt x="3527832" y="2114962"/>
                  <a:pt x="3554806" y="2117879"/>
                </a:cubicBezTo>
                <a:cubicBezTo>
                  <a:pt x="3560274" y="2113139"/>
                  <a:pt x="3565742" y="2108400"/>
                  <a:pt x="3571210" y="2103660"/>
                </a:cubicBezTo>
                <a:cubicBezTo>
                  <a:pt x="3562826" y="2090172"/>
                  <a:pt x="3554443" y="2076683"/>
                  <a:pt x="3546058" y="2064287"/>
                </a:cubicBezTo>
                <a:cubicBezTo>
                  <a:pt x="3527468" y="2078506"/>
                  <a:pt x="3509606" y="2093453"/>
                  <a:pt x="3491745" y="2108765"/>
                </a:cubicBezTo>
                <a:close/>
                <a:moveTo>
                  <a:pt x="3740348" y="1877992"/>
                </a:moveTo>
                <a:cubicBezTo>
                  <a:pt x="3741806" y="1879085"/>
                  <a:pt x="3743264" y="1880179"/>
                  <a:pt x="3744722" y="1881273"/>
                </a:cubicBezTo>
                <a:cubicBezTo>
                  <a:pt x="3755293" y="1882731"/>
                  <a:pt x="3765864" y="1884554"/>
                  <a:pt x="3776800" y="1886377"/>
                </a:cubicBezTo>
                <a:cubicBezTo>
                  <a:pt x="3787371" y="1882002"/>
                  <a:pt x="3797941" y="1878357"/>
                  <a:pt x="3808514" y="1874711"/>
                </a:cubicBezTo>
                <a:cubicBezTo>
                  <a:pt x="3802681" y="1871429"/>
                  <a:pt x="3796484" y="1868513"/>
                  <a:pt x="3790651" y="1865961"/>
                </a:cubicBezTo>
                <a:lnTo>
                  <a:pt x="3790288" y="1866325"/>
                </a:lnTo>
                <a:cubicBezTo>
                  <a:pt x="3773519" y="1869606"/>
                  <a:pt x="3756751" y="1873252"/>
                  <a:pt x="3740348" y="1877992"/>
                </a:cubicBezTo>
                <a:close/>
                <a:moveTo>
                  <a:pt x="2578985" y="2884935"/>
                </a:moveTo>
                <a:cubicBezTo>
                  <a:pt x="2578257" y="2886393"/>
                  <a:pt x="2577163" y="2888216"/>
                  <a:pt x="2576434" y="2890039"/>
                </a:cubicBezTo>
                <a:cubicBezTo>
                  <a:pt x="2562947" y="2931965"/>
                  <a:pt x="2547273" y="2973161"/>
                  <a:pt x="2530504" y="3013993"/>
                </a:cubicBezTo>
                <a:cubicBezTo>
                  <a:pt x="2547637" y="3029305"/>
                  <a:pt x="2561489" y="3039149"/>
                  <a:pt x="2570966" y="3040607"/>
                </a:cubicBezTo>
                <a:lnTo>
                  <a:pt x="2570602" y="3040607"/>
                </a:lnTo>
                <a:cubicBezTo>
                  <a:pt x="2575705" y="3041335"/>
                  <a:pt x="2583725" y="3041700"/>
                  <a:pt x="2593202" y="3041335"/>
                </a:cubicBezTo>
                <a:cubicBezTo>
                  <a:pt x="2610699" y="3008524"/>
                  <a:pt x="2627102" y="2974984"/>
                  <a:pt x="2642048" y="2940714"/>
                </a:cubicBezTo>
                <a:cubicBezTo>
                  <a:pt x="2624550" y="2927954"/>
                  <a:pt x="2603409" y="2909361"/>
                  <a:pt x="2578985" y="2884935"/>
                </a:cubicBezTo>
                <a:close/>
                <a:moveTo>
                  <a:pt x="3064163" y="2449273"/>
                </a:moveTo>
                <a:cubicBezTo>
                  <a:pt x="3039739" y="2484636"/>
                  <a:pt x="3016775" y="2519636"/>
                  <a:pt x="2995268" y="2553905"/>
                </a:cubicBezTo>
                <a:cubicBezTo>
                  <a:pt x="3012401" y="2566301"/>
                  <a:pt x="3025523" y="2574322"/>
                  <a:pt x="3032448" y="2575415"/>
                </a:cubicBezTo>
                <a:cubicBezTo>
                  <a:pt x="3037553" y="2576144"/>
                  <a:pt x="3045571" y="2576873"/>
                  <a:pt x="3056143" y="2577238"/>
                </a:cubicBezTo>
                <a:cubicBezTo>
                  <a:pt x="3067078" y="2559373"/>
                  <a:pt x="3079108" y="2540780"/>
                  <a:pt x="3091866" y="2521459"/>
                </a:cubicBezTo>
                <a:cubicBezTo>
                  <a:pt x="3082753" y="2497033"/>
                  <a:pt x="3073276" y="2472971"/>
                  <a:pt x="3064163" y="2449273"/>
                </a:cubicBezTo>
                <a:close/>
                <a:moveTo>
                  <a:pt x="2213372" y="3198830"/>
                </a:moveTo>
                <a:cubicBezTo>
                  <a:pt x="2195510" y="3242943"/>
                  <a:pt x="2176920" y="3286327"/>
                  <a:pt x="2157236" y="3328982"/>
                </a:cubicBezTo>
                <a:cubicBezTo>
                  <a:pt x="2172546" y="3349033"/>
                  <a:pt x="2186762" y="3365074"/>
                  <a:pt x="2199156" y="3375282"/>
                </a:cubicBezTo>
                <a:cubicBezTo>
                  <a:pt x="2220298" y="3338460"/>
                  <a:pt x="2241439" y="3299087"/>
                  <a:pt x="2262218" y="3257890"/>
                </a:cubicBezTo>
                <a:cubicBezTo>
                  <a:pt x="2247272" y="3241850"/>
                  <a:pt x="2230868" y="3222163"/>
                  <a:pt x="2213372" y="3198830"/>
                </a:cubicBezTo>
                <a:close/>
                <a:moveTo>
                  <a:pt x="3551161" y="2005227"/>
                </a:moveTo>
                <a:lnTo>
                  <a:pt x="3551161" y="2005592"/>
                </a:lnTo>
                <a:cubicBezTo>
                  <a:pt x="3552620" y="2007779"/>
                  <a:pt x="3554443" y="2009966"/>
                  <a:pt x="3555900" y="2012153"/>
                </a:cubicBezTo>
                <a:cubicBezTo>
                  <a:pt x="3556994" y="2011060"/>
                  <a:pt x="3558088" y="2010330"/>
                  <a:pt x="3559181" y="2009602"/>
                </a:cubicBezTo>
                <a:cubicBezTo>
                  <a:pt x="3556629" y="2008143"/>
                  <a:pt x="3554078" y="2006685"/>
                  <a:pt x="3551161" y="2005227"/>
                </a:cubicBezTo>
                <a:close/>
                <a:moveTo>
                  <a:pt x="2812279" y="2660724"/>
                </a:moveTo>
                <a:cubicBezTo>
                  <a:pt x="2789678" y="2701192"/>
                  <a:pt x="2769266" y="2739107"/>
                  <a:pt x="2751404" y="2774471"/>
                </a:cubicBezTo>
                <a:cubicBezTo>
                  <a:pt x="2774369" y="2794157"/>
                  <a:pt x="2791866" y="2806188"/>
                  <a:pt x="2801708" y="2808011"/>
                </a:cubicBezTo>
                <a:lnTo>
                  <a:pt x="2801343" y="2808011"/>
                </a:lnTo>
                <a:cubicBezTo>
                  <a:pt x="2804624" y="2808739"/>
                  <a:pt x="2810456" y="2808739"/>
                  <a:pt x="2817382" y="2808739"/>
                </a:cubicBezTo>
                <a:cubicBezTo>
                  <a:pt x="2822850" y="2794157"/>
                  <a:pt x="2828318" y="2779209"/>
                  <a:pt x="2833056" y="2764262"/>
                </a:cubicBezTo>
                <a:cubicBezTo>
                  <a:pt x="2842898" y="2745304"/>
                  <a:pt x="2853834" y="2724889"/>
                  <a:pt x="2865498" y="2703379"/>
                </a:cubicBezTo>
                <a:cubicBezTo>
                  <a:pt x="2850554" y="2692807"/>
                  <a:pt x="2832692" y="2678224"/>
                  <a:pt x="2812279" y="2660724"/>
                </a:cubicBezTo>
                <a:close/>
                <a:moveTo>
                  <a:pt x="3632450" y="1917001"/>
                </a:moveTo>
                <a:cubicBezTo>
                  <a:pt x="3641199" y="1925750"/>
                  <a:pt x="3649947" y="1935229"/>
                  <a:pt x="3658695" y="1944708"/>
                </a:cubicBezTo>
                <a:cubicBezTo>
                  <a:pt x="3678015" y="1933406"/>
                  <a:pt x="3697699" y="1922834"/>
                  <a:pt x="3717748" y="1912990"/>
                </a:cubicBezTo>
                <a:cubicBezTo>
                  <a:pt x="3711915" y="1911532"/>
                  <a:pt x="3699522" y="1906064"/>
                  <a:pt x="3680567" y="1896950"/>
                </a:cubicBezTo>
                <a:cubicBezTo>
                  <a:pt x="3664528" y="1903147"/>
                  <a:pt x="3648489" y="1909710"/>
                  <a:pt x="3632450" y="1917001"/>
                </a:cubicBezTo>
                <a:close/>
                <a:moveTo>
                  <a:pt x="3695877" y="1846274"/>
                </a:moveTo>
                <a:cubicBezTo>
                  <a:pt x="3698428" y="1848097"/>
                  <a:pt x="3701344" y="1849190"/>
                  <a:pt x="3703896" y="1851013"/>
                </a:cubicBezTo>
                <a:cubicBezTo>
                  <a:pt x="3711551" y="1848462"/>
                  <a:pt x="3719206" y="1845545"/>
                  <a:pt x="3727226" y="1843357"/>
                </a:cubicBezTo>
                <a:cubicBezTo>
                  <a:pt x="3716654" y="1844087"/>
                  <a:pt x="3706448" y="1845180"/>
                  <a:pt x="3695877" y="1846274"/>
                </a:cubicBezTo>
                <a:close/>
                <a:moveTo>
                  <a:pt x="3159303" y="2320215"/>
                </a:moveTo>
                <a:cubicBezTo>
                  <a:pt x="3134880" y="2351205"/>
                  <a:pt x="3111915" y="2382193"/>
                  <a:pt x="3089679" y="2413181"/>
                </a:cubicBezTo>
                <a:cubicBezTo>
                  <a:pt x="3091502" y="2417920"/>
                  <a:pt x="3093324" y="2422296"/>
                  <a:pt x="3095147" y="2427035"/>
                </a:cubicBezTo>
                <a:cubicBezTo>
                  <a:pt x="3113008" y="2439794"/>
                  <a:pt x="3127954" y="2449638"/>
                  <a:pt x="3137795" y="2454743"/>
                </a:cubicBezTo>
                <a:cubicBezTo>
                  <a:pt x="3157844" y="2425941"/>
                  <a:pt x="3179715" y="2396410"/>
                  <a:pt x="3202681" y="2366517"/>
                </a:cubicBezTo>
                <a:cubicBezTo>
                  <a:pt x="3199764" y="2358860"/>
                  <a:pt x="3196483" y="2350840"/>
                  <a:pt x="3193203" y="2343549"/>
                </a:cubicBezTo>
                <a:cubicBezTo>
                  <a:pt x="3182997" y="2336986"/>
                  <a:pt x="3171696" y="2328965"/>
                  <a:pt x="3159303" y="2320215"/>
                </a:cubicBezTo>
                <a:close/>
                <a:moveTo>
                  <a:pt x="3547152" y="1961478"/>
                </a:moveTo>
                <a:cubicBezTo>
                  <a:pt x="3566472" y="1972415"/>
                  <a:pt x="3581782" y="1980436"/>
                  <a:pt x="3592718" y="1985904"/>
                </a:cubicBezTo>
                <a:cubicBezTo>
                  <a:pt x="3604017" y="1978249"/>
                  <a:pt x="3615682" y="1970592"/>
                  <a:pt x="3627347" y="1963301"/>
                </a:cubicBezTo>
                <a:cubicBezTo>
                  <a:pt x="3617869" y="1953093"/>
                  <a:pt x="3608390" y="1942885"/>
                  <a:pt x="3598914" y="1933406"/>
                </a:cubicBezTo>
                <a:lnTo>
                  <a:pt x="3598914" y="1933041"/>
                </a:lnTo>
                <a:cubicBezTo>
                  <a:pt x="3581417" y="1941792"/>
                  <a:pt x="3564284" y="1951271"/>
                  <a:pt x="3547152" y="1961478"/>
                </a:cubicBezTo>
                <a:close/>
                <a:moveTo>
                  <a:pt x="2427345" y="2957119"/>
                </a:moveTo>
                <a:lnTo>
                  <a:pt x="2427345" y="2957484"/>
                </a:lnTo>
                <a:cubicBezTo>
                  <a:pt x="2412400" y="3002326"/>
                  <a:pt x="2395996" y="3046805"/>
                  <a:pt x="2378135" y="3090552"/>
                </a:cubicBezTo>
                <a:cubicBezTo>
                  <a:pt x="2398183" y="3113885"/>
                  <a:pt x="2416045" y="3132478"/>
                  <a:pt x="2430626" y="3143780"/>
                </a:cubicBezTo>
                <a:cubicBezTo>
                  <a:pt x="2450674" y="3104406"/>
                  <a:pt x="2469630" y="3064303"/>
                  <a:pt x="2487491" y="3022742"/>
                </a:cubicBezTo>
                <a:cubicBezTo>
                  <a:pt x="2469630" y="3004879"/>
                  <a:pt x="2449581" y="2983005"/>
                  <a:pt x="2427345" y="2957119"/>
                </a:cubicBezTo>
                <a:close/>
                <a:moveTo>
                  <a:pt x="3262097" y="2199179"/>
                </a:moveTo>
                <a:cubicBezTo>
                  <a:pt x="3240954" y="2222146"/>
                  <a:pt x="3220177" y="2245844"/>
                  <a:pt x="3200129" y="2269905"/>
                </a:cubicBezTo>
                <a:cubicBezTo>
                  <a:pt x="3207784" y="2286311"/>
                  <a:pt x="3215074" y="2303081"/>
                  <a:pt x="3222365" y="2320215"/>
                </a:cubicBezTo>
                <a:cubicBezTo>
                  <a:pt x="3226375" y="2322768"/>
                  <a:pt x="3230020" y="2325319"/>
                  <a:pt x="3233665" y="2327507"/>
                </a:cubicBezTo>
                <a:lnTo>
                  <a:pt x="3233665" y="2326777"/>
                </a:lnTo>
                <a:cubicBezTo>
                  <a:pt x="3258817" y="2295789"/>
                  <a:pt x="3285426" y="2264800"/>
                  <a:pt x="3313129" y="2233812"/>
                </a:cubicBezTo>
                <a:cubicBezTo>
                  <a:pt x="3312401" y="2232719"/>
                  <a:pt x="3312036" y="2231625"/>
                  <a:pt x="3311308" y="2230531"/>
                </a:cubicBezTo>
                <a:cubicBezTo>
                  <a:pt x="3297092" y="2222146"/>
                  <a:pt x="3280688" y="2211574"/>
                  <a:pt x="3262097" y="2199179"/>
                </a:cubicBezTo>
                <a:close/>
                <a:moveTo>
                  <a:pt x="2895389" y="2520729"/>
                </a:moveTo>
                <a:lnTo>
                  <a:pt x="2895634" y="2520928"/>
                </a:lnTo>
                <a:lnTo>
                  <a:pt x="2830870" y="2629007"/>
                </a:lnTo>
                <a:cubicBezTo>
                  <a:pt x="2851282" y="2647235"/>
                  <a:pt x="2868780" y="2661818"/>
                  <a:pt x="2883361" y="2672390"/>
                </a:cubicBezTo>
                <a:cubicBezTo>
                  <a:pt x="2902680" y="2638120"/>
                  <a:pt x="2924187" y="2601299"/>
                  <a:pt x="2947516" y="2563020"/>
                </a:cubicBezTo>
                <a:lnTo>
                  <a:pt x="2895634" y="2520928"/>
                </a:lnTo>
                <a:lnTo>
                  <a:pt x="2895754" y="2520729"/>
                </a:lnTo>
                <a:close/>
                <a:moveTo>
                  <a:pt x="3419570" y="2051527"/>
                </a:moveTo>
                <a:cubicBezTo>
                  <a:pt x="3425403" y="2060277"/>
                  <a:pt x="3430870" y="2070120"/>
                  <a:pt x="3436338" y="2079234"/>
                </a:cubicBezTo>
                <a:cubicBezTo>
                  <a:pt x="3443993" y="2083609"/>
                  <a:pt x="3450919" y="2087620"/>
                  <a:pt x="3457115" y="2091265"/>
                </a:cubicBezTo>
                <a:lnTo>
                  <a:pt x="3457115" y="2091630"/>
                </a:lnTo>
                <a:cubicBezTo>
                  <a:pt x="3478986" y="2071943"/>
                  <a:pt x="3501952" y="2053351"/>
                  <a:pt x="3525281" y="2035121"/>
                </a:cubicBezTo>
                <a:cubicBezTo>
                  <a:pt x="3515438" y="2021267"/>
                  <a:pt x="3505597" y="2007415"/>
                  <a:pt x="3495755" y="1994655"/>
                </a:cubicBezTo>
                <a:cubicBezTo>
                  <a:pt x="3469873" y="2012518"/>
                  <a:pt x="3444357" y="2031476"/>
                  <a:pt x="3419570" y="2051527"/>
                </a:cubicBezTo>
                <a:close/>
                <a:moveTo>
                  <a:pt x="2653347" y="2731816"/>
                </a:moveTo>
                <a:cubicBezTo>
                  <a:pt x="2632570" y="2772283"/>
                  <a:pt x="2613251" y="2812021"/>
                  <a:pt x="2595389" y="2849572"/>
                </a:cubicBezTo>
                <a:cubicBezTo>
                  <a:pt x="2619083" y="2874363"/>
                  <a:pt x="2639861" y="2894049"/>
                  <a:pt x="2656264" y="2906809"/>
                </a:cubicBezTo>
                <a:cubicBezTo>
                  <a:pt x="2667565" y="2878372"/>
                  <a:pt x="2678500" y="2849572"/>
                  <a:pt x="2687977" y="2820406"/>
                </a:cubicBezTo>
                <a:cubicBezTo>
                  <a:pt x="2694539" y="2807281"/>
                  <a:pt x="2700735" y="2795251"/>
                  <a:pt x="2706933" y="2782855"/>
                </a:cubicBezTo>
                <a:cubicBezTo>
                  <a:pt x="2690894" y="2768272"/>
                  <a:pt x="2673032" y="2751138"/>
                  <a:pt x="2653347" y="2731816"/>
                </a:cubicBezTo>
                <a:close/>
                <a:moveTo>
                  <a:pt x="3378015" y="2086162"/>
                </a:moveTo>
                <a:lnTo>
                  <a:pt x="3378015" y="2086526"/>
                </a:lnTo>
                <a:cubicBezTo>
                  <a:pt x="3355050" y="2106578"/>
                  <a:pt x="3333179" y="2127723"/>
                  <a:pt x="3311308" y="2149232"/>
                </a:cubicBezTo>
                <a:cubicBezTo>
                  <a:pt x="3320784" y="2167460"/>
                  <a:pt x="3330262" y="2186053"/>
                  <a:pt x="3339740" y="2205376"/>
                </a:cubicBezTo>
                <a:cubicBezTo>
                  <a:pt x="3365621" y="2177669"/>
                  <a:pt x="3392960" y="2150326"/>
                  <a:pt x="3421028" y="2124077"/>
                </a:cubicBezTo>
                <a:cubicBezTo>
                  <a:pt x="3417383" y="2117879"/>
                  <a:pt x="3413737" y="2112046"/>
                  <a:pt x="3410092" y="2105848"/>
                </a:cubicBezTo>
                <a:cubicBezTo>
                  <a:pt x="3400251" y="2099651"/>
                  <a:pt x="3389680" y="2093453"/>
                  <a:pt x="3378015" y="2086162"/>
                </a:cubicBezTo>
                <a:close/>
                <a:moveTo>
                  <a:pt x="3582875" y="1871064"/>
                </a:moveTo>
                <a:cubicBezTo>
                  <a:pt x="3590165" y="1877263"/>
                  <a:pt x="3597456" y="1883825"/>
                  <a:pt x="3604746" y="1890387"/>
                </a:cubicBezTo>
                <a:cubicBezTo>
                  <a:pt x="3615682" y="1884919"/>
                  <a:pt x="3626617" y="1879815"/>
                  <a:pt x="3637918" y="1875076"/>
                </a:cubicBezTo>
                <a:cubicBezTo>
                  <a:pt x="3629898" y="1871064"/>
                  <a:pt x="3621879" y="1866690"/>
                  <a:pt x="3612766" y="1861950"/>
                </a:cubicBezTo>
                <a:cubicBezTo>
                  <a:pt x="3602924" y="1864503"/>
                  <a:pt x="3592718" y="1867784"/>
                  <a:pt x="3582875" y="1871064"/>
                </a:cubicBezTo>
                <a:close/>
                <a:moveTo>
                  <a:pt x="2278986" y="3023107"/>
                </a:moveTo>
                <a:cubicBezTo>
                  <a:pt x="2263675" y="3069043"/>
                  <a:pt x="2247272" y="3114250"/>
                  <a:pt x="2229775" y="3159092"/>
                </a:cubicBezTo>
                <a:cubicBezTo>
                  <a:pt x="2247637" y="3183882"/>
                  <a:pt x="2264405" y="3206122"/>
                  <a:pt x="2279715" y="3223621"/>
                </a:cubicBezTo>
                <a:lnTo>
                  <a:pt x="2279715" y="3223256"/>
                </a:lnTo>
                <a:cubicBezTo>
                  <a:pt x="2299398" y="3182789"/>
                  <a:pt x="2318353" y="3140499"/>
                  <a:pt x="2336579" y="3096386"/>
                </a:cubicBezTo>
                <a:cubicBezTo>
                  <a:pt x="2319083" y="3075240"/>
                  <a:pt x="2299763" y="3050814"/>
                  <a:pt x="2278986" y="3023107"/>
                </a:cubicBezTo>
                <a:close/>
                <a:moveTo>
                  <a:pt x="2983603" y="2387661"/>
                </a:moveTo>
                <a:lnTo>
                  <a:pt x="2915100" y="2489702"/>
                </a:lnTo>
                <a:lnTo>
                  <a:pt x="2914709" y="2489377"/>
                </a:lnTo>
                <a:lnTo>
                  <a:pt x="2915074" y="2489741"/>
                </a:lnTo>
                <a:lnTo>
                  <a:pt x="2915100" y="2489702"/>
                </a:lnTo>
                <a:lnTo>
                  <a:pt x="2966106" y="2532031"/>
                </a:lnTo>
                <a:cubicBezTo>
                  <a:pt x="2987613" y="2498126"/>
                  <a:pt x="3010577" y="2463127"/>
                  <a:pt x="3035001" y="2427764"/>
                </a:cubicBezTo>
                <a:cubicBezTo>
                  <a:pt x="3019326" y="2416098"/>
                  <a:pt x="3002194" y="2402608"/>
                  <a:pt x="2983603" y="2387661"/>
                </a:cubicBezTo>
                <a:close/>
                <a:moveTo>
                  <a:pt x="3019690" y="2338079"/>
                </a:moveTo>
                <a:cubicBezTo>
                  <a:pt x="3014952" y="2344642"/>
                  <a:pt x="3009849" y="2351205"/>
                  <a:pt x="3005109" y="2357766"/>
                </a:cubicBezTo>
                <a:cubicBezTo>
                  <a:pt x="3016775" y="2367245"/>
                  <a:pt x="3028075" y="2375995"/>
                  <a:pt x="3038646" y="2384380"/>
                </a:cubicBezTo>
                <a:cubicBezTo>
                  <a:pt x="3032448" y="2368703"/>
                  <a:pt x="3025888" y="2353391"/>
                  <a:pt x="3019690" y="2338079"/>
                </a:cubicBezTo>
                <a:close/>
                <a:moveTo>
                  <a:pt x="2498427" y="2798167"/>
                </a:moveTo>
                <a:lnTo>
                  <a:pt x="2498670" y="2798434"/>
                </a:lnTo>
                <a:lnTo>
                  <a:pt x="2443384" y="2919205"/>
                </a:lnTo>
                <a:cubicBezTo>
                  <a:pt x="2464891" y="2945454"/>
                  <a:pt x="2484939" y="2968058"/>
                  <a:pt x="2502801" y="2986651"/>
                </a:cubicBezTo>
                <a:cubicBezTo>
                  <a:pt x="2517381" y="2950558"/>
                  <a:pt x="2530869" y="2913737"/>
                  <a:pt x="2542898" y="2876550"/>
                </a:cubicBezTo>
                <a:cubicBezTo>
                  <a:pt x="2545815" y="2870353"/>
                  <a:pt x="2549095" y="2863425"/>
                  <a:pt x="2552011" y="2856863"/>
                </a:cubicBezTo>
                <a:lnTo>
                  <a:pt x="2498670" y="2798434"/>
                </a:lnTo>
                <a:lnTo>
                  <a:pt x="2498792" y="2798167"/>
                </a:lnTo>
                <a:close/>
                <a:moveTo>
                  <a:pt x="2731355" y="2586717"/>
                </a:moveTo>
                <a:cubicBezTo>
                  <a:pt x="2710213" y="2624267"/>
                  <a:pt x="2689800" y="2661453"/>
                  <a:pt x="2670845" y="2697911"/>
                </a:cubicBezTo>
                <a:cubicBezTo>
                  <a:pt x="2690164" y="2717232"/>
                  <a:pt x="2707661" y="2734367"/>
                  <a:pt x="2723701" y="2749315"/>
                </a:cubicBezTo>
                <a:cubicBezTo>
                  <a:pt x="2743749" y="2709941"/>
                  <a:pt x="2764162" y="2672025"/>
                  <a:pt x="2784211" y="2635569"/>
                </a:cubicBezTo>
                <a:cubicBezTo>
                  <a:pt x="2767807" y="2620986"/>
                  <a:pt x="2750310" y="2604581"/>
                  <a:pt x="2731355" y="2586717"/>
                </a:cubicBezTo>
                <a:close/>
                <a:moveTo>
                  <a:pt x="3477529" y="1914448"/>
                </a:moveTo>
                <a:cubicBezTo>
                  <a:pt x="3481903" y="1919188"/>
                  <a:pt x="3486277" y="1924292"/>
                  <a:pt x="3490652" y="1929396"/>
                </a:cubicBezTo>
                <a:lnTo>
                  <a:pt x="3511246" y="1941322"/>
                </a:lnTo>
                <a:lnTo>
                  <a:pt x="3511065" y="1941427"/>
                </a:lnTo>
                <a:lnTo>
                  <a:pt x="3511428" y="1941427"/>
                </a:lnTo>
                <a:lnTo>
                  <a:pt x="3511246" y="1941322"/>
                </a:lnTo>
                <a:lnTo>
                  <a:pt x="3570117" y="1907157"/>
                </a:lnTo>
                <a:cubicBezTo>
                  <a:pt x="3561369" y="1899136"/>
                  <a:pt x="3552620" y="1891845"/>
                  <a:pt x="3543507" y="1884919"/>
                </a:cubicBezTo>
                <a:cubicBezTo>
                  <a:pt x="3521271" y="1893668"/>
                  <a:pt x="3499035" y="1903512"/>
                  <a:pt x="3477529" y="1914448"/>
                </a:cubicBezTo>
                <a:close/>
                <a:moveTo>
                  <a:pt x="3078379" y="2262249"/>
                </a:moveTo>
                <a:cubicBezTo>
                  <a:pt x="3067078" y="2276467"/>
                  <a:pt x="3056143" y="2290321"/>
                  <a:pt x="3045207" y="2304539"/>
                </a:cubicBezTo>
                <a:cubicBezTo>
                  <a:pt x="3054684" y="2326777"/>
                  <a:pt x="3064163" y="2350110"/>
                  <a:pt x="3073640" y="2373807"/>
                </a:cubicBezTo>
                <a:cubicBezTo>
                  <a:pt x="3091866" y="2349017"/>
                  <a:pt x="3110456" y="2324226"/>
                  <a:pt x="3129777" y="2299800"/>
                </a:cubicBezTo>
                <a:cubicBezTo>
                  <a:pt x="3113738" y="2288498"/>
                  <a:pt x="3096969" y="2276102"/>
                  <a:pt x="3078379" y="2262249"/>
                </a:cubicBezTo>
                <a:close/>
                <a:moveTo>
                  <a:pt x="3129047" y="2202460"/>
                </a:moveTo>
                <a:cubicBezTo>
                  <a:pt x="3119934" y="2213032"/>
                  <a:pt x="3110821" y="2223604"/>
                  <a:pt x="3101708" y="2234177"/>
                </a:cubicBezTo>
                <a:cubicBezTo>
                  <a:pt x="3119934" y="2247666"/>
                  <a:pt x="3137067" y="2260426"/>
                  <a:pt x="3152741" y="2271728"/>
                </a:cubicBezTo>
                <a:cubicBezTo>
                  <a:pt x="3154563" y="2269540"/>
                  <a:pt x="3156386" y="2266988"/>
                  <a:pt x="3158209" y="2264800"/>
                </a:cubicBezTo>
                <a:cubicBezTo>
                  <a:pt x="3148731" y="2243291"/>
                  <a:pt x="3138890" y="2222875"/>
                  <a:pt x="3129047" y="2202460"/>
                </a:cubicBezTo>
                <a:close/>
                <a:moveTo>
                  <a:pt x="2132449" y="3082168"/>
                </a:moveTo>
                <a:lnTo>
                  <a:pt x="2132688" y="3082519"/>
                </a:lnTo>
                <a:lnTo>
                  <a:pt x="2083967" y="3220340"/>
                </a:lnTo>
                <a:cubicBezTo>
                  <a:pt x="2101100" y="3248412"/>
                  <a:pt x="2117503" y="3273567"/>
                  <a:pt x="2133177" y="3295806"/>
                </a:cubicBezTo>
                <a:cubicBezTo>
                  <a:pt x="2152133" y="3253152"/>
                  <a:pt x="2170723" y="3209403"/>
                  <a:pt x="2188585" y="3164561"/>
                </a:cubicBezTo>
                <a:lnTo>
                  <a:pt x="2132688" y="3082519"/>
                </a:lnTo>
                <a:lnTo>
                  <a:pt x="2132812" y="3082168"/>
                </a:lnTo>
                <a:close/>
                <a:moveTo>
                  <a:pt x="3371089" y="1979342"/>
                </a:moveTo>
                <a:cubicBezTo>
                  <a:pt x="3380567" y="1992467"/>
                  <a:pt x="3390044" y="2006685"/>
                  <a:pt x="3399521" y="2020904"/>
                </a:cubicBezTo>
                <a:lnTo>
                  <a:pt x="3399886" y="2020904"/>
                </a:lnTo>
                <a:cubicBezTo>
                  <a:pt x="3423580" y="2001946"/>
                  <a:pt x="3448002" y="1983717"/>
                  <a:pt x="3473155" y="1966583"/>
                </a:cubicBezTo>
                <a:cubicBezTo>
                  <a:pt x="3470238" y="1963301"/>
                  <a:pt x="3467687" y="1959655"/>
                  <a:pt x="3465135" y="1956739"/>
                </a:cubicBezTo>
                <a:cubicBezTo>
                  <a:pt x="3455293" y="1950906"/>
                  <a:pt x="3444722" y="1945073"/>
                  <a:pt x="3433786" y="1938511"/>
                </a:cubicBezTo>
                <a:cubicBezTo>
                  <a:pt x="3412280" y="1951271"/>
                  <a:pt x="3391501" y="1964760"/>
                  <a:pt x="3371089" y="1979342"/>
                </a:cubicBezTo>
                <a:close/>
                <a:moveTo>
                  <a:pt x="3533300" y="1834243"/>
                </a:moveTo>
                <a:cubicBezTo>
                  <a:pt x="3538404" y="1837524"/>
                  <a:pt x="3543143" y="1840806"/>
                  <a:pt x="3548246" y="1844452"/>
                </a:cubicBezTo>
                <a:cubicBezTo>
                  <a:pt x="3554806" y="1842264"/>
                  <a:pt x="3561369" y="1840076"/>
                  <a:pt x="3567929" y="1837889"/>
                </a:cubicBezTo>
                <a:cubicBezTo>
                  <a:pt x="3563556" y="1835702"/>
                  <a:pt x="3559546" y="1833150"/>
                  <a:pt x="3555171" y="1830962"/>
                </a:cubicBezTo>
                <a:lnTo>
                  <a:pt x="3555171" y="1831327"/>
                </a:lnTo>
                <a:cubicBezTo>
                  <a:pt x="3547881" y="1832055"/>
                  <a:pt x="3540590" y="1833150"/>
                  <a:pt x="3533300" y="1834243"/>
                </a:cubicBezTo>
                <a:close/>
                <a:moveTo>
                  <a:pt x="3181903" y="2144493"/>
                </a:moveTo>
                <a:cubicBezTo>
                  <a:pt x="3173154" y="2153607"/>
                  <a:pt x="3164041" y="2163451"/>
                  <a:pt x="3155293" y="2172930"/>
                </a:cubicBezTo>
                <a:cubicBezTo>
                  <a:pt x="3164771" y="2192981"/>
                  <a:pt x="3174612" y="2213032"/>
                  <a:pt x="3184090" y="2233812"/>
                </a:cubicBezTo>
                <a:cubicBezTo>
                  <a:pt x="3199764" y="2215219"/>
                  <a:pt x="3216167" y="2196991"/>
                  <a:pt x="3232571" y="2179128"/>
                </a:cubicBezTo>
                <a:cubicBezTo>
                  <a:pt x="3217262" y="2168554"/>
                  <a:pt x="3200129" y="2156888"/>
                  <a:pt x="3181903" y="2144493"/>
                </a:cubicBezTo>
                <a:close/>
                <a:moveTo>
                  <a:pt x="3327711" y="2011789"/>
                </a:moveTo>
                <a:cubicBezTo>
                  <a:pt x="3341198" y="2020539"/>
                  <a:pt x="3354321" y="2028925"/>
                  <a:pt x="3366714" y="2036580"/>
                </a:cubicBezTo>
                <a:cubicBezTo>
                  <a:pt x="3358331" y="2024185"/>
                  <a:pt x="3350311" y="2012153"/>
                  <a:pt x="3341927" y="2000487"/>
                </a:cubicBezTo>
                <a:cubicBezTo>
                  <a:pt x="3337189" y="2004134"/>
                  <a:pt x="3332450" y="2008143"/>
                  <a:pt x="3327711" y="2011789"/>
                </a:cubicBezTo>
                <a:close/>
                <a:moveTo>
                  <a:pt x="3237674" y="2089443"/>
                </a:moveTo>
                <a:lnTo>
                  <a:pt x="3208156" y="2117885"/>
                </a:lnTo>
                <a:lnTo>
                  <a:pt x="3208148" y="2117879"/>
                </a:lnTo>
                <a:lnTo>
                  <a:pt x="3207784" y="2118244"/>
                </a:lnTo>
                <a:lnTo>
                  <a:pt x="3208156" y="2117885"/>
                </a:lnTo>
                <a:lnTo>
                  <a:pt x="3258087" y="2152149"/>
                </a:lnTo>
                <a:cubicBezTo>
                  <a:pt x="3261003" y="2149232"/>
                  <a:pt x="3263920" y="2145951"/>
                  <a:pt x="3267200" y="2142670"/>
                </a:cubicBezTo>
                <a:cubicBezTo>
                  <a:pt x="3257359" y="2124441"/>
                  <a:pt x="3247516" y="2106578"/>
                  <a:pt x="3237674" y="2089443"/>
                </a:cubicBezTo>
                <a:close/>
                <a:moveTo>
                  <a:pt x="3265013" y="2063922"/>
                </a:moveTo>
                <a:cubicBezTo>
                  <a:pt x="3274491" y="2080693"/>
                  <a:pt x="3284333" y="2097828"/>
                  <a:pt x="3293810" y="2115692"/>
                </a:cubicBezTo>
                <a:cubicBezTo>
                  <a:pt x="3310943" y="2098921"/>
                  <a:pt x="3328440" y="2082516"/>
                  <a:pt x="3346301" y="2066474"/>
                </a:cubicBezTo>
                <a:lnTo>
                  <a:pt x="3346666" y="2066474"/>
                </a:lnTo>
                <a:cubicBezTo>
                  <a:pt x="3331356" y="2057360"/>
                  <a:pt x="3315318" y="2047153"/>
                  <a:pt x="3297820" y="2035851"/>
                </a:cubicBezTo>
                <a:cubicBezTo>
                  <a:pt x="3286884" y="2044965"/>
                  <a:pt x="3275949" y="2054444"/>
                  <a:pt x="3265013" y="2063922"/>
                </a:cubicBezTo>
                <a:close/>
                <a:moveTo>
                  <a:pt x="2813737" y="2449638"/>
                </a:moveTo>
                <a:cubicBezTo>
                  <a:pt x="2791866" y="2484273"/>
                  <a:pt x="2770724" y="2519271"/>
                  <a:pt x="2750310" y="2554270"/>
                </a:cubicBezTo>
                <a:lnTo>
                  <a:pt x="2750675" y="2554634"/>
                </a:lnTo>
                <a:cubicBezTo>
                  <a:pt x="2768901" y="2572134"/>
                  <a:pt x="2786398" y="2588539"/>
                  <a:pt x="2802801" y="2603487"/>
                </a:cubicBezTo>
                <a:cubicBezTo>
                  <a:pt x="2823943" y="2565936"/>
                  <a:pt x="2845086" y="2529843"/>
                  <a:pt x="2866228" y="2495573"/>
                </a:cubicBezTo>
                <a:cubicBezTo>
                  <a:pt x="2849824" y="2481356"/>
                  <a:pt x="2832328" y="2466043"/>
                  <a:pt x="2813737" y="2449638"/>
                </a:cubicBezTo>
                <a:close/>
                <a:moveTo>
                  <a:pt x="2347150" y="2859051"/>
                </a:moveTo>
                <a:cubicBezTo>
                  <a:pt x="2328924" y="2900612"/>
                  <a:pt x="2311063" y="2941807"/>
                  <a:pt x="2293930" y="2982640"/>
                </a:cubicBezTo>
                <a:cubicBezTo>
                  <a:pt x="2314343" y="3010347"/>
                  <a:pt x="2333664" y="3035867"/>
                  <a:pt x="2351890" y="3058470"/>
                </a:cubicBezTo>
                <a:cubicBezTo>
                  <a:pt x="2367929" y="3018003"/>
                  <a:pt x="2382873" y="2976077"/>
                  <a:pt x="2397090" y="2932693"/>
                </a:cubicBezTo>
                <a:cubicBezTo>
                  <a:pt x="2398183" y="2930142"/>
                  <a:pt x="2399277" y="2927590"/>
                  <a:pt x="2400371" y="2925037"/>
                </a:cubicBezTo>
                <a:cubicBezTo>
                  <a:pt x="2383603" y="2904986"/>
                  <a:pt x="2366106" y="2883112"/>
                  <a:pt x="2347150" y="2859051"/>
                </a:cubicBezTo>
                <a:close/>
                <a:moveTo>
                  <a:pt x="2572789" y="2648694"/>
                </a:moveTo>
                <a:cubicBezTo>
                  <a:pt x="2553834" y="2685150"/>
                  <a:pt x="2534879" y="2722701"/>
                  <a:pt x="2515559" y="2762439"/>
                </a:cubicBezTo>
                <a:cubicBezTo>
                  <a:pt x="2534150" y="2783585"/>
                  <a:pt x="2552011" y="2803636"/>
                  <a:pt x="2568779" y="2821500"/>
                </a:cubicBezTo>
                <a:cubicBezTo>
                  <a:pt x="2586640" y="2783949"/>
                  <a:pt x="2605961" y="2744939"/>
                  <a:pt x="2626738" y="2704837"/>
                </a:cubicBezTo>
                <a:cubicBezTo>
                  <a:pt x="2609970" y="2687702"/>
                  <a:pt x="2591743" y="2668745"/>
                  <a:pt x="2572789" y="2648694"/>
                </a:cubicBezTo>
                <a:close/>
                <a:moveTo>
                  <a:pt x="3424673" y="1861951"/>
                </a:moveTo>
                <a:cubicBezTo>
                  <a:pt x="3433421" y="1869606"/>
                  <a:pt x="3442171" y="1878357"/>
                  <a:pt x="3450919" y="1887106"/>
                </a:cubicBezTo>
                <a:cubicBezTo>
                  <a:pt x="3470603" y="1876898"/>
                  <a:pt x="3489557" y="1868148"/>
                  <a:pt x="3508513" y="1860128"/>
                </a:cubicBezTo>
                <a:cubicBezTo>
                  <a:pt x="3499765" y="1854294"/>
                  <a:pt x="3490652" y="1849190"/>
                  <a:pt x="3481903" y="1844452"/>
                </a:cubicBezTo>
                <a:cubicBezTo>
                  <a:pt x="3462583" y="1849555"/>
                  <a:pt x="3443629" y="1855024"/>
                  <a:pt x="3424673" y="1861951"/>
                </a:cubicBezTo>
                <a:close/>
                <a:moveTo>
                  <a:pt x="2900857" y="2319851"/>
                </a:moveTo>
                <a:cubicBezTo>
                  <a:pt x="2877893" y="2352298"/>
                  <a:pt x="2855292" y="2385109"/>
                  <a:pt x="2833785" y="2418285"/>
                </a:cubicBezTo>
                <a:cubicBezTo>
                  <a:pt x="2852011" y="2434691"/>
                  <a:pt x="2869508" y="2450003"/>
                  <a:pt x="2885912" y="2464221"/>
                </a:cubicBezTo>
                <a:cubicBezTo>
                  <a:pt x="2908148" y="2428857"/>
                  <a:pt x="2930747" y="2394952"/>
                  <a:pt x="2952983" y="2362870"/>
                </a:cubicBezTo>
                <a:cubicBezTo>
                  <a:pt x="2936580" y="2349746"/>
                  <a:pt x="2919083" y="2335163"/>
                  <a:pt x="2900857" y="2320215"/>
                </a:cubicBezTo>
                <a:close/>
                <a:moveTo>
                  <a:pt x="3117748" y="2100015"/>
                </a:moveTo>
                <a:cubicBezTo>
                  <a:pt x="3123944" y="2111681"/>
                  <a:pt x="3129777" y="2122983"/>
                  <a:pt x="3135973" y="2135014"/>
                </a:cubicBezTo>
                <a:cubicBezTo>
                  <a:pt x="3140347" y="2130274"/>
                  <a:pt x="3144357" y="2125900"/>
                  <a:pt x="3148731" y="2121525"/>
                </a:cubicBezTo>
                <a:cubicBezTo>
                  <a:pt x="3138890" y="2114598"/>
                  <a:pt x="3128318" y="2107307"/>
                  <a:pt x="3117748" y="2100015"/>
                </a:cubicBezTo>
                <a:close/>
                <a:moveTo>
                  <a:pt x="3001100" y="2203553"/>
                </a:moveTo>
                <a:cubicBezTo>
                  <a:pt x="3009849" y="2222875"/>
                  <a:pt x="3018597" y="2242562"/>
                  <a:pt x="3027345" y="2262614"/>
                </a:cubicBezTo>
                <a:cubicBezTo>
                  <a:pt x="3033908" y="2254593"/>
                  <a:pt x="3040104" y="2246207"/>
                  <a:pt x="3046666" y="2238187"/>
                </a:cubicBezTo>
                <a:lnTo>
                  <a:pt x="3046666" y="2237823"/>
                </a:lnTo>
                <a:cubicBezTo>
                  <a:pt x="3032085" y="2226886"/>
                  <a:pt x="3016775" y="2215584"/>
                  <a:pt x="3001100" y="2203553"/>
                </a:cubicBezTo>
                <a:close/>
                <a:moveTo>
                  <a:pt x="2199156" y="2913372"/>
                </a:moveTo>
                <a:cubicBezTo>
                  <a:pt x="2182023" y="2954204"/>
                  <a:pt x="2164891" y="2996129"/>
                  <a:pt x="2147758" y="3039148"/>
                </a:cubicBezTo>
                <a:lnTo>
                  <a:pt x="2148123" y="3039149"/>
                </a:lnTo>
                <a:cubicBezTo>
                  <a:pt x="2167807" y="3069043"/>
                  <a:pt x="2186761" y="3097479"/>
                  <a:pt x="2204624" y="3123364"/>
                </a:cubicBezTo>
                <a:cubicBezTo>
                  <a:pt x="2221027" y="3079251"/>
                  <a:pt x="2237066" y="3034409"/>
                  <a:pt x="2252011" y="2988837"/>
                </a:cubicBezTo>
                <a:cubicBezTo>
                  <a:pt x="2252376" y="2988473"/>
                  <a:pt x="2252376" y="2988109"/>
                  <a:pt x="2252376" y="2987744"/>
                </a:cubicBezTo>
                <a:cubicBezTo>
                  <a:pt x="2235608" y="2964776"/>
                  <a:pt x="2217746" y="2939984"/>
                  <a:pt x="2199156" y="2913372"/>
                </a:cubicBezTo>
                <a:close/>
                <a:moveTo>
                  <a:pt x="2970845" y="2226886"/>
                </a:moveTo>
                <a:cubicBezTo>
                  <a:pt x="2954441" y="2247666"/>
                  <a:pt x="2938039" y="2269176"/>
                  <a:pt x="2921999" y="2290686"/>
                </a:cubicBezTo>
                <a:cubicBezTo>
                  <a:pt x="2940225" y="2305633"/>
                  <a:pt x="2957358" y="2319851"/>
                  <a:pt x="2974126" y="2333340"/>
                </a:cubicBezTo>
                <a:cubicBezTo>
                  <a:pt x="2983239" y="2320580"/>
                  <a:pt x="2992352" y="2307821"/>
                  <a:pt x="3001464" y="2295789"/>
                </a:cubicBezTo>
                <a:lnTo>
                  <a:pt x="3001100" y="2295789"/>
                </a:lnTo>
                <a:cubicBezTo>
                  <a:pt x="2990893" y="2272456"/>
                  <a:pt x="2981052" y="2249124"/>
                  <a:pt x="2970845" y="2226886"/>
                </a:cubicBezTo>
                <a:close/>
                <a:moveTo>
                  <a:pt x="2649338" y="2507240"/>
                </a:moveTo>
                <a:cubicBezTo>
                  <a:pt x="2629653" y="2541510"/>
                  <a:pt x="2609970" y="2576873"/>
                  <a:pt x="2590286" y="2614424"/>
                </a:cubicBezTo>
                <a:cubicBezTo>
                  <a:pt x="2608876" y="2634475"/>
                  <a:pt x="2627102" y="2653069"/>
                  <a:pt x="2644234" y="2670932"/>
                </a:cubicBezTo>
                <a:cubicBezTo>
                  <a:pt x="2663190" y="2634840"/>
                  <a:pt x="2683239" y="2598383"/>
                  <a:pt x="2704380" y="2561197"/>
                </a:cubicBezTo>
                <a:cubicBezTo>
                  <a:pt x="2687249" y="2544427"/>
                  <a:pt x="2668658" y="2526198"/>
                  <a:pt x="2649338" y="2507240"/>
                </a:cubicBezTo>
                <a:close/>
                <a:moveTo>
                  <a:pt x="3318233" y="1911532"/>
                </a:moveTo>
                <a:cubicBezTo>
                  <a:pt x="3328440" y="1923199"/>
                  <a:pt x="3338647" y="1935594"/>
                  <a:pt x="3348488" y="1948718"/>
                </a:cubicBezTo>
                <a:cubicBezTo>
                  <a:pt x="3364892" y="1937416"/>
                  <a:pt x="3381295" y="1926845"/>
                  <a:pt x="3397334" y="1917001"/>
                </a:cubicBezTo>
                <a:cubicBezTo>
                  <a:pt x="3383847" y="1908980"/>
                  <a:pt x="3369995" y="1900595"/>
                  <a:pt x="3355050" y="1891846"/>
                </a:cubicBezTo>
                <a:cubicBezTo>
                  <a:pt x="3342657" y="1898043"/>
                  <a:pt x="3330262" y="1904606"/>
                  <a:pt x="3318233" y="1911532"/>
                </a:cubicBezTo>
                <a:close/>
                <a:moveTo>
                  <a:pt x="2418597" y="2705202"/>
                </a:moveTo>
                <a:cubicBezTo>
                  <a:pt x="2400006" y="2743846"/>
                  <a:pt x="2381780" y="2782491"/>
                  <a:pt x="2364283" y="2821135"/>
                </a:cubicBezTo>
                <a:cubicBezTo>
                  <a:pt x="2382509" y="2844467"/>
                  <a:pt x="2400006" y="2866707"/>
                  <a:pt x="2417139" y="2887488"/>
                </a:cubicBezTo>
                <a:cubicBezTo>
                  <a:pt x="2435000" y="2848114"/>
                  <a:pt x="2453226" y="2808376"/>
                  <a:pt x="2472546" y="2768272"/>
                </a:cubicBezTo>
                <a:cubicBezTo>
                  <a:pt x="2455414" y="2748586"/>
                  <a:pt x="2437551" y="2727805"/>
                  <a:pt x="2418597" y="2705567"/>
                </a:cubicBezTo>
                <a:close/>
                <a:moveTo>
                  <a:pt x="3244964" y="1958562"/>
                </a:moveTo>
                <a:cubicBezTo>
                  <a:pt x="3261368" y="1969134"/>
                  <a:pt x="3277771" y="1979706"/>
                  <a:pt x="3293082" y="1989550"/>
                </a:cubicBezTo>
                <a:lnTo>
                  <a:pt x="3293082" y="1989915"/>
                </a:lnTo>
                <a:cubicBezTo>
                  <a:pt x="3301830" y="1982623"/>
                  <a:pt x="3310578" y="1976426"/>
                  <a:pt x="3319327" y="1969864"/>
                </a:cubicBezTo>
                <a:cubicBezTo>
                  <a:pt x="3308755" y="1956010"/>
                  <a:pt x="3297820" y="1943250"/>
                  <a:pt x="3286884" y="1930490"/>
                </a:cubicBezTo>
                <a:cubicBezTo>
                  <a:pt x="3272668" y="1939239"/>
                  <a:pt x="3258817" y="1948718"/>
                  <a:pt x="3244964" y="1958562"/>
                </a:cubicBezTo>
                <a:close/>
                <a:moveTo>
                  <a:pt x="3078743" y="2103660"/>
                </a:moveTo>
                <a:cubicBezTo>
                  <a:pt x="3057965" y="2125170"/>
                  <a:pt x="3037553" y="2147409"/>
                  <a:pt x="3017504" y="2170742"/>
                </a:cubicBezTo>
                <a:cubicBezTo>
                  <a:pt x="3035730" y="2184595"/>
                  <a:pt x="3052862" y="2197356"/>
                  <a:pt x="3069630" y="2210116"/>
                </a:cubicBezTo>
                <a:cubicBezTo>
                  <a:pt x="3083118" y="2193709"/>
                  <a:pt x="3096240" y="2178398"/>
                  <a:pt x="3109728" y="2163451"/>
                </a:cubicBezTo>
                <a:cubicBezTo>
                  <a:pt x="3099522" y="2143034"/>
                  <a:pt x="3088949" y="2122983"/>
                  <a:pt x="3078743" y="2103660"/>
                </a:cubicBezTo>
                <a:close/>
                <a:moveTo>
                  <a:pt x="3213980" y="1981894"/>
                </a:moveTo>
                <a:cubicBezTo>
                  <a:pt x="3224186" y="1997206"/>
                  <a:pt x="3234029" y="2013248"/>
                  <a:pt x="3244236" y="2029653"/>
                </a:cubicBezTo>
                <a:cubicBezTo>
                  <a:pt x="3250797" y="2024185"/>
                  <a:pt x="3256994" y="2018716"/>
                  <a:pt x="3263190" y="2013612"/>
                </a:cubicBezTo>
                <a:cubicBezTo>
                  <a:pt x="3247516" y="2003769"/>
                  <a:pt x="3231113" y="1993196"/>
                  <a:pt x="3213980" y="1981894"/>
                </a:cubicBezTo>
                <a:close/>
                <a:moveTo>
                  <a:pt x="3123214" y="2059183"/>
                </a:moveTo>
                <a:cubicBezTo>
                  <a:pt x="3140712" y="2071579"/>
                  <a:pt x="3157844" y="2083609"/>
                  <a:pt x="3174247" y="2094911"/>
                </a:cubicBezTo>
                <a:cubicBezTo>
                  <a:pt x="3188828" y="2080693"/>
                  <a:pt x="3203044" y="2067204"/>
                  <a:pt x="3217262" y="2054079"/>
                </a:cubicBezTo>
                <a:cubicBezTo>
                  <a:pt x="3206690" y="2036580"/>
                  <a:pt x="3196119" y="2020174"/>
                  <a:pt x="3185548" y="2004134"/>
                </a:cubicBezTo>
                <a:cubicBezTo>
                  <a:pt x="3164406" y="2021632"/>
                  <a:pt x="3143628" y="2039862"/>
                  <a:pt x="3123214" y="2059183"/>
                </a:cubicBezTo>
                <a:close/>
                <a:moveTo>
                  <a:pt x="3373276" y="1821483"/>
                </a:moveTo>
                <a:cubicBezTo>
                  <a:pt x="3379472" y="1825859"/>
                  <a:pt x="3385670" y="1830962"/>
                  <a:pt x="3391866" y="1835701"/>
                </a:cubicBezTo>
                <a:cubicBezTo>
                  <a:pt x="3404989" y="1830233"/>
                  <a:pt x="3418112" y="1825494"/>
                  <a:pt x="3431599" y="1821119"/>
                </a:cubicBezTo>
                <a:cubicBezTo>
                  <a:pt x="3425767" y="1818931"/>
                  <a:pt x="3419570" y="1817473"/>
                  <a:pt x="3413737" y="1815650"/>
                </a:cubicBezTo>
                <a:cubicBezTo>
                  <a:pt x="3400614" y="1817108"/>
                  <a:pt x="3387128" y="1818931"/>
                  <a:pt x="3373276" y="1821483"/>
                </a:cubicBezTo>
                <a:close/>
                <a:moveTo>
                  <a:pt x="2729897" y="2374172"/>
                </a:moveTo>
                <a:cubicBezTo>
                  <a:pt x="2709485" y="2405889"/>
                  <a:pt x="2689071" y="2439066"/>
                  <a:pt x="2668293" y="2474429"/>
                </a:cubicBezTo>
                <a:lnTo>
                  <a:pt x="2667928" y="2474429"/>
                </a:lnTo>
                <a:cubicBezTo>
                  <a:pt x="2687249" y="2493022"/>
                  <a:pt x="2705475" y="2511250"/>
                  <a:pt x="2723336" y="2528385"/>
                </a:cubicBezTo>
                <a:cubicBezTo>
                  <a:pt x="2743749" y="2494115"/>
                  <a:pt x="2764527" y="2459482"/>
                  <a:pt x="2786398" y="2425212"/>
                </a:cubicBezTo>
                <a:cubicBezTo>
                  <a:pt x="2768536" y="2409171"/>
                  <a:pt x="2749581" y="2392036"/>
                  <a:pt x="2729897" y="2374172"/>
                </a:cubicBezTo>
                <a:close/>
                <a:moveTo>
                  <a:pt x="2054440" y="2960037"/>
                </a:moveTo>
                <a:cubicBezTo>
                  <a:pt x="2037673" y="3001233"/>
                  <a:pt x="2021270" y="3043888"/>
                  <a:pt x="2004866" y="3087636"/>
                </a:cubicBezTo>
                <a:cubicBezTo>
                  <a:pt x="2023092" y="3120082"/>
                  <a:pt x="2041682" y="3151436"/>
                  <a:pt x="2059180" y="3180966"/>
                </a:cubicBezTo>
                <a:cubicBezTo>
                  <a:pt x="2075583" y="3136489"/>
                  <a:pt x="2091257" y="3091282"/>
                  <a:pt x="2106203" y="3044982"/>
                </a:cubicBezTo>
                <a:cubicBezTo>
                  <a:pt x="2106567" y="3044252"/>
                  <a:pt x="2106931" y="3043888"/>
                  <a:pt x="2106932" y="3043158"/>
                </a:cubicBezTo>
                <a:cubicBezTo>
                  <a:pt x="2090529" y="3017274"/>
                  <a:pt x="2072666" y="2989567"/>
                  <a:pt x="2054440" y="2960037"/>
                </a:cubicBezTo>
                <a:close/>
                <a:moveTo>
                  <a:pt x="2491501" y="2561196"/>
                </a:moveTo>
                <a:lnTo>
                  <a:pt x="2491735" y="2561450"/>
                </a:lnTo>
                <a:lnTo>
                  <a:pt x="2436094" y="2669839"/>
                </a:lnTo>
                <a:cubicBezTo>
                  <a:pt x="2454320" y="2691713"/>
                  <a:pt x="2472181" y="2712858"/>
                  <a:pt x="2489679" y="2732909"/>
                </a:cubicBezTo>
                <a:cubicBezTo>
                  <a:pt x="2507905" y="2695358"/>
                  <a:pt x="2526859" y="2657808"/>
                  <a:pt x="2546543" y="2620622"/>
                </a:cubicBezTo>
                <a:lnTo>
                  <a:pt x="2491735" y="2561450"/>
                </a:lnTo>
                <a:lnTo>
                  <a:pt x="2491865" y="2561196"/>
                </a:lnTo>
                <a:close/>
                <a:moveTo>
                  <a:pt x="2267321" y="2755877"/>
                </a:moveTo>
                <a:cubicBezTo>
                  <a:pt x="2250189" y="2793792"/>
                  <a:pt x="2233056" y="2833167"/>
                  <a:pt x="2215923" y="2873633"/>
                </a:cubicBezTo>
                <a:cubicBezTo>
                  <a:pt x="2233785" y="2899518"/>
                  <a:pt x="2251647" y="2924673"/>
                  <a:pt x="2268778" y="2948370"/>
                </a:cubicBezTo>
                <a:cubicBezTo>
                  <a:pt x="2286276" y="2906809"/>
                  <a:pt x="2304137" y="2865977"/>
                  <a:pt x="2321634" y="2826604"/>
                </a:cubicBezTo>
                <a:cubicBezTo>
                  <a:pt x="2304502" y="2804365"/>
                  <a:pt x="2286276" y="2780667"/>
                  <a:pt x="2267321" y="2755877"/>
                </a:cubicBezTo>
                <a:close/>
                <a:moveTo>
                  <a:pt x="3263190" y="1853566"/>
                </a:moveTo>
                <a:cubicBezTo>
                  <a:pt x="3273397" y="1863408"/>
                  <a:pt x="3283604" y="1873252"/>
                  <a:pt x="3293810" y="1883825"/>
                </a:cubicBezTo>
                <a:cubicBezTo>
                  <a:pt x="3301830" y="1879085"/>
                  <a:pt x="3309850" y="1874346"/>
                  <a:pt x="3317868" y="1869971"/>
                </a:cubicBezTo>
                <a:cubicBezTo>
                  <a:pt x="3305840" y="1862680"/>
                  <a:pt x="3293082" y="1855024"/>
                  <a:pt x="3279959" y="1847368"/>
                </a:cubicBezTo>
                <a:lnTo>
                  <a:pt x="3279959" y="1847003"/>
                </a:lnTo>
                <a:cubicBezTo>
                  <a:pt x="3274491" y="1849190"/>
                  <a:pt x="3268658" y="1851378"/>
                  <a:pt x="3263190" y="1853566"/>
                </a:cubicBezTo>
                <a:close/>
                <a:moveTo>
                  <a:pt x="2815559" y="2249124"/>
                </a:moveTo>
                <a:cubicBezTo>
                  <a:pt x="2793688" y="2278654"/>
                  <a:pt x="2771817" y="2310007"/>
                  <a:pt x="2749946" y="2343184"/>
                </a:cubicBezTo>
                <a:lnTo>
                  <a:pt x="2750310" y="2343184"/>
                </a:lnTo>
                <a:cubicBezTo>
                  <a:pt x="2769630" y="2360682"/>
                  <a:pt x="2788585" y="2377817"/>
                  <a:pt x="2806811" y="2394224"/>
                </a:cubicBezTo>
                <a:cubicBezTo>
                  <a:pt x="2827953" y="2361412"/>
                  <a:pt x="2850189" y="2328966"/>
                  <a:pt x="2873153" y="2297247"/>
                </a:cubicBezTo>
                <a:cubicBezTo>
                  <a:pt x="2854927" y="2281935"/>
                  <a:pt x="2835608" y="2265895"/>
                  <a:pt x="2815559" y="2249124"/>
                </a:cubicBezTo>
                <a:close/>
                <a:moveTo>
                  <a:pt x="3162948" y="1905334"/>
                </a:moveTo>
                <a:cubicBezTo>
                  <a:pt x="3179715" y="1916271"/>
                  <a:pt x="3196119" y="1926845"/>
                  <a:pt x="3212157" y="1937416"/>
                </a:cubicBezTo>
                <a:cubicBezTo>
                  <a:pt x="3228561" y="1925386"/>
                  <a:pt x="3245329" y="1914085"/>
                  <a:pt x="3262097" y="1903148"/>
                </a:cubicBezTo>
                <a:cubicBezTo>
                  <a:pt x="3250797" y="1891481"/>
                  <a:pt x="3239497" y="1879815"/>
                  <a:pt x="3227832" y="1869606"/>
                </a:cubicBezTo>
                <a:cubicBezTo>
                  <a:pt x="3206690" y="1879815"/>
                  <a:pt x="3185183" y="1891481"/>
                  <a:pt x="3162948" y="1905334"/>
                </a:cubicBezTo>
                <a:close/>
                <a:moveTo>
                  <a:pt x="2907783" y="2132097"/>
                </a:moveTo>
                <a:cubicBezTo>
                  <a:pt x="2884454" y="2159076"/>
                  <a:pt x="2860760" y="2188241"/>
                  <a:pt x="2837066" y="2219595"/>
                </a:cubicBezTo>
                <a:lnTo>
                  <a:pt x="2894247" y="2267312"/>
                </a:lnTo>
                <a:lnTo>
                  <a:pt x="2893931" y="2267718"/>
                </a:lnTo>
                <a:lnTo>
                  <a:pt x="2894296" y="2267353"/>
                </a:lnTo>
                <a:lnTo>
                  <a:pt x="2894247" y="2267312"/>
                </a:lnTo>
                <a:lnTo>
                  <a:pt x="2954078" y="2190428"/>
                </a:lnTo>
                <a:cubicBezTo>
                  <a:pt x="2948610" y="2178398"/>
                  <a:pt x="2942777" y="2166732"/>
                  <a:pt x="2937309" y="2155065"/>
                </a:cubicBezTo>
                <a:cubicBezTo>
                  <a:pt x="2927832" y="2147409"/>
                  <a:pt x="2917625" y="2139753"/>
                  <a:pt x="2907783" y="2132097"/>
                </a:cubicBezTo>
                <a:close/>
                <a:moveTo>
                  <a:pt x="2567321" y="2425577"/>
                </a:moveTo>
                <a:cubicBezTo>
                  <a:pt x="2547637" y="2458752"/>
                  <a:pt x="2528317" y="2492657"/>
                  <a:pt x="2509727" y="2527292"/>
                </a:cubicBezTo>
                <a:cubicBezTo>
                  <a:pt x="2528317" y="2547708"/>
                  <a:pt x="2546543" y="2567394"/>
                  <a:pt x="2564404" y="2586717"/>
                </a:cubicBezTo>
                <a:cubicBezTo>
                  <a:pt x="2583360" y="2551353"/>
                  <a:pt x="2603044" y="2515990"/>
                  <a:pt x="2623092" y="2481356"/>
                </a:cubicBezTo>
                <a:cubicBezTo>
                  <a:pt x="2605231" y="2463492"/>
                  <a:pt x="2586640" y="2444898"/>
                  <a:pt x="2567321" y="2425577"/>
                </a:cubicBezTo>
                <a:close/>
                <a:moveTo>
                  <a:pt x="3052497" y="1986999"/>
                </a:moveTo>
                <a:cubicBezTo>
                  <a:pt x="3060882" y="1999758"/>
                  <a:pt x="3068901" y="2012883"/>
                  <a:pt x="3076921" y="2026736"/>
                </a:cubicBezTo>
                <a:cubicBezTo>
                  <a:pt x="3082753" y="2030746"/>
                  <a:pt x="3088221" y="2034392"/>
                  <a:pt x="3093689" y="2038402"/>
                </a:cubicBezTo>
                <a:lnTo>
                  <a:pt x="3093689" y="2038767"/>
                </a:lnTo>
                <a:cubicBezTo>
                  <a:pt x="3117018" y="2016529"/>
                  <a:pt x="3140712" y="1995019"/>
                  <a:pt x="3165134" y="1974967"/>
                </a:cubicBezTo>
                <a:cubicBezTo>
                  <a:pt x="3153470" y="1958197"/>
                  <a:pt x="3141805" y="1942521"/>
                  <a:pt x="3129777" y="1927573"/>
                </a:cubicBezTo>
                <a:cubicBezTo>
                  <a:pt x="3104625" y="1945073"/>
                  <a:pt x="3078743" y="1964760"/>
                  <a:pt x="3052497" y="1986999"/>
                </a:cubicBezTo>
                <a:close/>
                <a:moveTo>
                  <a:pt x="3010577" y="2024185"/>
                </a:moveTo>
                <a:cubicBezTo>
                  <a:pt x="2989436" y="2044236"/>
                  <a:pt x="2967929" y="2066111"/>
                  <a:pt x="2946058" y="2089443"/>
                </a:cubicBezTo>
                <a:cubicBezTo>
                  <a:pt x="2953348" y="2103661"/>
                  <a:pt x="2960274" y="2117879"/>
                  <a:pt x="2967564" y="2132462"/>
                </a:cubicBezTo>
                <a:cubicBezTo>
                  <a:pt x="2974855" y="2137930"/>
                  <a:pt x="2981780" y="2143399"/>
                  <a:pt x="2989071" y="2148867"/>
                </a:cubicBezTo>
                <a:cubicBezTo>
                  <a:pt x="3012401" y="2121890"/>
                  <a:pt x="3036094" y="2095641"/>
                  <a:pt x="3060517" y="2070850"/>
                </a:cubicBezTo>
                <a:cubicBezTo>
                  <a:pt x="3056872" y="2064652"/>
                  <a:pt x="3053591" y="2058455"/>
                  <a:pt x="3049946" y="2052256"/>
                </a:cubicBezTo>
                <a:cubicBezTo>
                  <a:pt x="3037188" y="2043142"/>
                  <a:pt x="3024065" y="2033664"/>
                  <a:pt x="3010577" y="2024185"/>
                </a:cubicBezTo>
                <a:close/>
                <a:moveTo>
                  <a:pt x="2336944" y="2608227"/>
                </a:moveTo>
                <a:cubicBezTo>
                  <a:pt x="2319447" y="2643590"/>
                  <a:pt x="2302315" y="2680411"/>
                  <a:pt x="2284817" y="2718327"/>
                </a:cubicBezTo>
                <a:cubicBezTo>
                  <a:pt x="2303043" y="2742753"/>
                  <a:pt x="2320904" y="2766085"/>
                  <a:pt x="2338767" y="2789053"/>
                </a:cubicBezTo>
                <a:cubicBezTo>
                  <a:pt x="2356628" y="2750044"/>
                  <a:pt x="2374490" y="2711764"/>
                  <a:pt x="2392351" y="2674943"/>
                </a:cubicBezTo>
                <a:cubicBezTo>
                  <a:pt x="2374854" y="2653797"/>
                  <a:pt x="2356263" y="2631194"/>
                  <a:pt x="2336944" y="2608227"/>
                </a:cubicBezTo>
                <a:close/>
                <a:moveTo>
                  <a:pt x="2120419" y="2799262"/>
                </a:moveTo>
                <a:cubicBezTo>
                  <a:pt x="2104015" y="2837906"/>
                  <a:pt x="2087612" y="2877644"/>
                  <a:pt x="2071208" y="2918111"/>
                </a:cubicBezTo>
                <a:cubicBezTo>
                  <a:pt x="2088706" y="2946547"/>
                  <a:pt x="2106567" y="2974619"/>
                  <a:pt x="2123699" y="3001597"/>
                </a:cubicBezTo>
                <a:cubicBezTo>
                  <a:pt x="2140467" y="2959307"/>
                  <a:pt x="2157236" y="2918111"/>
                  <a:pt x="2174369" y="2878009"/>
                </a:cubicBezTo>
                <a:lnTo>
                  <a:pt x="2174732" y="2878009"/>
                </a:lnTo>
                <a:cubicBezTo>
                  <a:pt x="2157236" y="2852853"/>
                  <a:pt x="2139374" y="2826968"/>
                  <a:pt x="2120419" y="2799262"/>
                </a:cubicBezTo>
                <a:close/>
                <a:moveTo>
                  <a:pt x="3209971" y="1808724"/>
                </a:moveTo>
                <a:cubicBezTo>
                  <a:pt x="3217990" y="1814557"/>
                  <a:pt x="3225645" y="1820754"/>
                  <a:pt x="3233300" y="1826952"/>
                </a:cubicBezTo>
                <a:cubicBezTo>
                  <a:pt x="3235851" y="1825859"/>
                  <a:pt x="3238403" y="1824764"/>
                  <a:pt x="3240954" y="1823671"/>
                </a:cubicBezTo>
                <a:cubicBezTo>
                  <a:pt x="3232206" y="1818566"/>
                  <a:pt x="3223458" y="1813099"/>
                  <a:pt x="3214345" y="1807629"/>
                </a:cubicBezTo>
                <a:cubicBezTo>
                  <a:pt x="3212887" y="1807994"/>
                  <a:pt x="3211429" y="1808724"/>
                  <a:pt x="3209971" y="1808724"/>
                </a:cubicBezTo>
                <a:close/>
                <a:moveTo>
                  <a:pt x="2646786" y="2297977"/>
                </a:moveTo>
                <a:cubicBezTo>
                  <a:pt x="2626373" y="2328965"/>
                  <a:pt x="2606324" y="2361047"/>
                  <a:pt x="2586640" y="2393494"/>
                </a:cubicBezTo>
                <a:cubicBezTo>
                  <a:pt x="2605596" y="2412452"/>
                  <a:pt x="2624187" y="2430680"/>
                  <a:pt x="2642412" y="2448910"/>
                </a:cubicBezTo>
                <a:cubicBezTo>
                  <a:pt x="2662460" y="2415368"/>
                  <a:pt x="2682874" y="2382557"/>
                  <a:pt x="2703652" y="2350110"/>
                </a:cubicBezTo>
                <a:cubicBezTo>
                  <a:pt x="2685426" y="2333340"/>
                  <a:pt x="2666470" y="2316205"/>
                  <a:pt x="2646786" y="2297977"/>
                </a:cubicBezTo>
                <a:close/>
                <a:moveTo>
                  <a:pt x="2408026" y="2469324"/>
                </a:moveTo>
                <a:cubicBezTo>
                  <a:pt x="2390164" y="2502501"/>
                  <a:pt x="2372302" y="2537136"/>
                  <a:pt x="2354441" y="2572498"/>
                </a:cubicBezTo>
                <a:cubicBezTo>
                  <a:pt x="2373032" y="2595101"/>
                  <a:pt x="2391622" y="2616976"/>
                  <a:pt x="2409849" y="2638850"/>
                </a:cubicBezTo>
                <a:cubicBezTo>
                  <a:pt x="2428438" y="2602029"/>
                  <a:pt x="2446664" y="2566664"/>
                  <a:pt x="2464891" y="2532031"/>
                </a:cubicBezTo>
                <a:cubicBezTo>
                  <a:pt x="2446664" y="2511980"/>
                  <a:pt x="2427710" y="2491564"/>
                  <a:pt x="2408026" y="2469689"/>
                </a:cubicBezTo>
                <a:close/>
                <a:moveTo>
                  <a:pt x="2730991" y="2178033"/>
                </a:moveTo>
                <a:lnTo>
                  <a:pt x="2667212" y="2267336"/>
                </a:lnTo>
                <a:lnTo>
                  <a:pt x="2666835" y="2266988"/>
                </a:lnTo>
                <a:lnTo>
                  <a:pt x="2667200" y="2267353"/>
                </a:lnTo>
                <a:lnTo>
                  <a:pt x="2667212" y="2267336"/>
                </a:lnTo>
                <a:lnTo>
                  <a:pt x="2723336" y="2319122"/>
                </a:lnTo>
                <a:cubicBezTo>
                  <a:pt x="2744478" y="2287405"/>
                  <a:pt x="2765984" y="2256416"/>
                  <a:pt x="2788220" y="2226521"/>
                </a:cubicBezTo>
                <a:cubicBezTo>
                  <a:pt x="2769994" y="2210844"/>
                  <a:pt x="2750675" y="2194804"/>
                  <a:pt x="2730991" y="2178033"/>
                </a:cubicBezTo>
                <a:close/>
                <a:moveTo>
                  <a:pt x="3104625" y="1844452"/>
                </a:moveTo>
                <a:cubicBezTo>
                  <a:pt x="3115560" y="1855388"/>
                  <a:pt x="3126131" y="1866690"/>
                  <a:pt x="3136702" y="1879085"/>
                </a:cubicBezTo>
                <a:cubicBezTo>
                  <a:pt x="3156751" y="1866325"/>
                  <a:pt x="3176799" y="1855024"/>
                  <a:pt x="3197213" y="1844452"/>
                </a:cubicBezTo>
                <a:lnTo>
                  <a:pt x="3196848" y="1844452"/>
                </a:lnTo>
                <a:cubicBezTo>
                  <a:pt x="3185912" y="1836066"/>
                  <a:pt x="3174977" y="1828775"/>
                  <a:pt x="3163676" y="1821483"/>
                </a:cubicBezTo>
                <a:cubicBezTo>
                  <a:pt x="3143993" y="1828045"/>
                  <a:pt x="3124308" y="1835338"/>
                  <a:pt x="3104625" y="1844452"/>
                </a:cubicBezTo>
                <a:close/>
                <a:moveTo>
                  <a:pt x="2186397" y="2648694"/>
                </a:moveTo>
                <a:cubicBezTo>
                  <a:pt x="2169994" y="2684422"/>
                  <a:pt x="2153590" y="2721607"/>
                  <a:pt x="2137187" y="2759523"/>
                </a:cubicBezTo>
                <a:cubicBezTo>
                  <a:pt x="2155413" y="2785772"/>
                  <a:pt x="2173639" y="2812386"/>
                  <a:pt x="2191501" y="2838270"/>
                </a:cubicBezTo>
                <a:cubicBezTo>
                  <a:pt x="2208269" y="2798897"/>
                  <a:pt x="2225401" y="2760252"/>
                  <a:pt x="2242534" y="2723066"/>
                </a:cubicBezTo>
                <a:cubicBezTo>
                  <a:pt x="2224307" y="2699369"/>
                  <a:pt x="2205717" y="2674578"/>
                  <a:pt x="2186397" y="2648694"/>
                </a:cubicBezTo>
                <a:close/>
                <a:moveTo>
                  <a:pt x="1976069" y="2833167"/>
                </a:moveTo>
                <a:cubicBezTo>
                  <a:pt x="1960031" y="2873269"/>
                  <a:pt x="1944355" y="2913007"/>
                  <a:pt x="1929410" y="2952745"/>
                </a:cubicBezTo>
                <a:cubicBezTo>
                  <a:pt x="1946908" y="2984463"/>
                  <a:pt x="1964404" y="3015816"/>
                  <a:pt x="1981537" y="3046440"/>
                </a:cubicBezTo>
                <a:cubicBezTo>
                  <a:pt x="1997941" y="3003784"/>
                  <a:pt x="2013979" y="2961860"/>
                  <a:pt x="2030383" y="2921392"/>
                </a:cubicBezTo>
                <a:cubicBezTo>
                  <a:pt x="2012886" y="2893320"/>
                  <a:pt x="1995025" y="2863790"/>
                  <a:pt x="1976069" y="2833167"/>
                </a:cubicBezTo>
                <a:close/>
                <a:moveTo>
                  <a:pt x="2823215" y="2066111"/>
                </a:moveTo>
                <a:cubicBezTo>
                  <a:pt x="2799521" y="2092360"/>
                  <a:pt x="2776555" y="2120067"/>
                  <a:pt x="2753591" y="2148867"/>
                </a:cubicBezTo>
                <a:cubicBezTo>
                  <a:pt x="2772911" y="2165273"/>
                  <a:pt x="2791866" y="2181314"/>
                  <a:pt x="2810456" y="2196991"/>
                </a:cubicBezTo>
                <a:cubicBezTo>
                  <a:pt x="2833056" y="2167096"/>
                  <a:pt x="2856385" y="2138295"/>
                  <a:pt x="2880079" y="2110588"/>
                </a:cubicBezTo>
                <a:lnTo>
                  <a:pt x="2880444" y="2110588"/>
                </a:lnTo>
                <a:cubicBezTo>
                  <a:pt x="2861853" y="2096369"/>
                  <a:pt x="2842898" y="2081422"/>
                  <a:pt x="2823215" y="2066111"/>
                </a:cubicBezTo>
                <a:close/>
                <a:moveTo>
                  <a:pt x="2998184" y="1906793"/>
                </a:moveTo>
                <a:cubicBezTo>
                  <a:pt x="3009849" y="1922469"/>
                  <a:pt x="3021513" y="1939239"/>
                  <a:pt x="3033178" y="1956374"/>
                </a:cubicBezTo>
                <a:cubicBezTo>
                  <a:pt x="3054320" y="1938511"/>
                  <a:pt x="3075463" y="1921376"/>
                  <a:pt x="3097334" y="1905699"/>
                </a:cubicBezTo>
                <a:cubicBezTo>
                  <a:pt x="3081659" y="1895491"/>
                  <a:pt x="3065256" y="1884919"/>
                  <a:pt x="3048852" y="1873982"/>
                </a:cubicBezTo>
                <a:cubicBezTo>
                  <a:pt x="3031719" y="1883824"/>
                  <a:pt x="3014952" y="1894762"/>
                  <a:pt x="2998184" y="1906793"/>
                </a:cubicBezTo>
                <a:close/>
                <a:moveTo>
                  <a:pt x="2866592" y="2020174"/>
                </a:moveTo>
                <a:lnTo>
                  <a:pt x="2848203" y="2039288"/>
                </a:lnTo>
                <a:lnTo>
                  <a:pt x="2848002" y="2039132"/>
                </a:lnTo>
                <a:lnTo>
                  <a:pt x="2848002" y="2039497"/>
                </a:lnTo>
                <a:lnTo>
                  <a:pt x="2848203" y="2039288"/>
                </a:lnTo>
                <a:lnTo>
                  <a:pt x="2899399" y="2079234"/>
                </a:lnTo>
                <a:cubicBezTo>
                  <a:pt x="2888464" y="2058818"/>
                  <a:pt x="2877528" y="2039132"/>
                  <a:pt x="2866592" y="2020174"/>
                </a:cubicBezTo>
                <a:close/>
                <a:moveTo>
                  <a:pt x="2954806" y="1939604"/>
                </a:moveTo>
                <a:cubicBezTo>
                  <a:pt x="2970481" y="1950541"/>
                  <a:pt x="2985426" y="1961478"/>
                  <a:pt x="3000736" y="1972415"/>
                </a:cubicBezTo>
                <a:cubicBezTo>
                  <a:pt x="2990530" y="1956739"/>
                  <a:pt x="2979958" y="1942521"/>
                  <a:pt x="2969387" y="1928302"/>
                </a:cubicBezTo>
                <a:cubicBezTo>
                  <a:pt x="2964284" y="1931948"/>
                  <a:pt x="2959545" y="1935594"/>
                  <a:pt x="2954806" y="1939604"/>
                </a:cubicBezTo>
                <a:close/>
                <a:moveTo>
                  <a:pt x="2926374" y="1963666"/>
                </a:moveTo>
                <a:cubicBezTo>
                  <a:pt x="2915438" y="1973145"/>
                  <a:pt x="2904502" y="1982988"/>
                  <a:pt x="2893931" y="1993196"/>
                </a:cubicBezTo>
                <a:cubicBezTo>
                  <a:pt x="2905596" y="2013248"/>
                  <a:pt x="2917261" y="2034392"/>
                  <a:pt x="2928926" y="2056267"/>
                </a:cubicBezTo>
                <a:cubicBezTo>
                  <a:pt x="2946422" y="2038039"/>
                  <a:pt x="2963554" y="2019809"/>
                  <a:pt x="2981417" y="2003039"/>
                </a:cubicBezTo>
                <a:cubicBezTo>
                  <a:pt x="2963554" y="1990280"/>
                  <a:pt x="2945328" y="1977155"/>
                  <a:pt x="2926374" y="1963666"/>
                </a:cubicBezTo>
                <a:close/>
                <a:moveTo>
                  <a:pt x="2481659" y="2339538"/>
                </a:moveTo>
                <a:cubicBezTo>
                  <a:pt x="2463068" y="2370161"/>
                  <a:pt x="2444842" y="2402244"/>
                  <a:pt x="2426251" y="2435785"/>
                </a:cubicBezTo>
                <a:cubicBezTo>
                  <a:pt x="2445207" y="2456565"/>
                  <a:pt x="2464162" y="2477710"/>
                  <a:pt x="2482752" y="2498126"/>
                </a:cubicBezTo>
                <a:cubicBezTo>
                  <a:pt x="2501707" y="2463492"/>
                  <a:pt x="2520663" y="2429951"/>
                  <a:pt x="2539617" y="2397870"/>
                </a:cubicBezTo>
                <a:cubicBezTo>
                  <a:pt x="2521027" y="2379275"/>
                  <a:pt x="2501707" y="2359589"/>
                  <a:pt x="2481659" y="2339538"/>
                </a:cubicBezTo>
                <a:close/>
                <a:moveTo>
                  <a:pt x="2253834" y="2507605"/>
                </a:moveTo>
                <a:cubicBezTo>
                  <a:pt x="2237066" y="2540780"/>
                  <a:pt x="2220662" y="2575415"/>
                  <a:pt x="2203894" y="2611143"/>
                </a:cubicBezTo>
                <a:lnTo>
                  <a:pt x="2204259" y="2611508"/>
                </a:lnTo>
                <a:cubicBezTo>
                  <a:pt x="2222850" y="2636298"/>
                  <a:pt x="2241439" y="2661089"/>
                  <a:pt x="2260030" y="2685880"/>
                </a:cubicBezTo>
                <a:cubicBezTo>
                  <a:pt x="2277163" y="2648694"/>
                  <a:pt x="2294660" y="2612601"/>
                  <a:pt x="2311792" y="2577966"/>
                </a:cubicBezTo>
                <a:cubicBezTo>
                  <a:pt x="2293202" y="2555364"/>
                  <a:pt x="2273883" y="2531666"/>
                  <a:pt x="2253834" y="2507605"/>
                </a:cubicBezTo>
                <a:close/>
                <a:moveTo>
                  <a:pt x="3049217" y="1794140"/>
                </a:moveTo>
                <a:cubicBezTo>
                  <a:pt x="3057965" y="1801067"/>
                  <a:pt x="3066713" y="1808724"/>
                  <a:pt x="3075463" y="1816380"/>
                </a:cubicBezTo>
                <a:cubicBezTo>
                  <a:pt x="3090043" y="1809452"/>
                  <a:pt x="3104988" y="1803255"/>
                  <a:pt x="3119569" y="1797422"/>
                </a:cubicBezTo>
                <a:cubicBezTo>
                  <a:pt x="3111186" y="1793411"/>
                  <a:pt x="3103167" y="1789036"/>
                  <a:pt x="3094782" y="1786120"/>
                </a:cubicBezTo>
                <a:lnTo>
                  <a:pt x="3094782" y="1785755"/>
                </a:lnTo>
                <a:cubicBezTo>
                  <a:pt x="3079473" y="1787943"/>
                  <a:pt x="3064527" y="1790494"/>
                  <a:pt x="3049217" y="1794140"/>
                </a:cubicBezTo>
                <a:close/>
                <a:moveTo>
                  <a:pt x="2039496" y="2680776"/>
                </a:moveTo>
                <a:cubicBezTo>
                  <a:pt x="2023821" y="2717597"/>
                  <a:pt x="2008147" y="2754418"/>
                  <a:pt x="1993201" y="2791605"/>
                </a:cubicBezTo>
                <a:cubicBezTo>
                  <a:pt x="2011063" y="2820771"/>
                  <a:pt x="2029288" y="2850300"/>
                  <a:pt x="2047514" y="2879832"/>
                </a:cubicBezTo>
                <a:lnTo>
                  <a:pt x="2095901" y="2763759"/>
                </a:lnTo>
                <a:lnTo>
                  <a:pt x="2095996" y="2763897"/>
                </a:lnTo>
                <a:lnTo>
                  <a:pt x="2095995" y="2763532"/>
                </a:lnTo>
                <a:lnTo>
                  <a:pt x="2095901" y="2763759"/>
                </a:lnTo>
                <a:lnTo>
                  <a:pt x="2039859" y="2681504"/>
                </a:lnTo>
                <a:cubicBezTo>
                  <a:pt x="2039496" y="2681141"/>
                  <a:pt x="2039496" y="2680776"/>
                  <a:pt x="2039496" y="2680776"/>
                </a:cubicBezTo>
                <a:close/>
                <a:moveTo>
                  <a:pt x="2559301" y="2216677"/>
                </a:moveTo>
                <a:cubicBezTo>
                  <a:pt x="2539982" y="2245479"/>
                  <a:pt x="2520663" y="2275738"/>
                  <a:pt x="2501343" y="2307091"/>
                </a:cubicBezTo>
                <a:cubicBezTo>
                  <a:pt x="2520663" y="2326777"/>
                  <a:pt x="2539617" y="2346100"/>
                  <a:pt x="2558938" y="2365422"/>
                </a:cubicBezTo>
                <a:lnTo>
                  <a:pt x="2559301" y="2365422"/>
                </a:lnTo>
                <a:cubicBezTo>
                  <a:pt x="2578985" y="2332611"/>
                  <a:pt x="2598670" y="2301258"/>
                  <a:pt x="2618354" y="2271363"/>
                </a:cubicBezTo>
                <a:cubicBezTo>
                  <a:pt x="2599034" y="2253499"/>
                  <a:pt x="2579715" y="2235635"/>
                  <a:pt x="2559301" y="2216677"/>
                </a:cubicBezTo>
                <a:close/>
                <a:moveTo>
                  <a:pt x="2642412" y="2102567"/>
                </a:moveTo>
                <a:cubicBezTo>
                  <a:pt x="2621635" y="2128816"/>
                  <a:pt x="2600856" y="2156888"/>
                  <a:pt x="2580079" y="2186418"/>
                </a:cubicBezTo>
                <a:cubicBezTo>
                  <a:pt x="2599763" y="2204647"/>
                  <a:pt x="2619447" y="2222875"/>
                  <a:pt x="2638768" y="2240739"/>
                </a:cubicBezTo>
                <a:cubicBezTo>
                  <a:pt x="2659909" y="2210116"/>
                  <a:pt x="2680687" y="2180585"/>
                  <a:pt x="2701829" y="2152878"/>
                </a:cubicBezTo>
                <a:lnTo>
                  <a:pt x="2701465" y="2152878"/>
                </a:lnTo>
                <a:cubicBezTo>
                  <a:pt x="2682509" y="2136472"/>
                  <a:pt x="2662825" y="2119702"/>
                  <a:pt x="2642412" y="2102567"/>
                </a:cubicBezTo>
                <a:close/>
                <a:moveTo>
                  <a:pt x="2939497" y="1836066"/>
                </a:moveTo>
                <a:cubicBezTo>
                  <a:pt x="2951161" y="1848826"/>
                  <a:pt x="2962826" y="1862315"/>
                  <a:pt x="2974490" y="1876534"/>
                </a:cubicBezTo>
                <a:cubicBezTo>
                  <a:pt x="2987613" y="1867419"/>
                  <a:pt x="3000371" y="1858669"/>
                  <a:pt x="3013494" y="1850649"/>
                </a:cubicBezTo>
                <a:cubicBezTo>
                  <a:pt x="2998913" y="1841170"/>
                  <a:pt x="2984697" y="1831691"/>
                  <a:pt x="2969387" y="1821848"/>
                </a:cubicBezTo>
                <a:lnTo>
                  <a:pt x="2969387" y="1821483"/>
                </a:lnTo>
                <a:cubicBezTo>
                  <a:pt x="2959545" y="1826222"/>
                  <a:pt x="2949338" y="1830962"/>
                  <a:pt x="2939497" y="1836066"/>
                </a:cubicBezTo>
                <a:close/>
                <a:moveTo>
                  <a:pt x="2322728" y="2375266"/>
                </a:moveTo>
                <a:cubicBezTo>
                  <a:pt x="2305960" y="2406619"/>
                  <a:pt x="2288827" y="2438701"/>
                  <a:pt x="2271695" y="2472242"/>
                </a:cubicBezTo>
                <a:cubicBezTo>
                  <a:pt x="2291014" y="2495573"/>
                  <a:pt x="2310334" y="2519271"/>
                  <a:pt x="2329654" y="2542603"/>
                </a:cubicBezTo>
                <a:cubicBezTo>
                  <a:pt x="2347150" y="2507605"/>
                  <a:pt x="2364647" y="2474064"/>
                  <a:pt x="2382509" y="2441617"/>
                </a:cubicBezTo>
                <a:cubicBezTo>
                  <a:pt x="2363189" y="2420108"/>
                  <a:pt x="2343140" y="2398233"/>
                  <a:pt x="2322728" y="2375266"/>
                </a:cubicBezTo>
                <a:close/>
                <a:moveTo>
                  <a:pt x="2869873" y="1878721"/>
                </a:moveTo>
                <a:cubicBezTo>
                  <a:pt x="2887369" y="1891116"/>
                  <a:pt x="2904867" y="1903876"/>
                  <a:pt x="2922364" y="1916271"/>
                </a:cubicBezTo>
                <a:cubicBezTo>
                  <a:pt x="2930019" y="1910074"/>
                  <a:pt x="2937674" y="1903876"/>
                  <a:pt x="2945328" y="1898043"/>
                </a:cubicBezTo>
                <a:cubicBezTo>
                  <a:pt x="2932571" y="1882731"/>
                  <a:pt x="2919813" y="1868148"/>
                  <a:pt x="2906689" y="1854659"/>
                </a:cubicBezTo>
                <a:cubicBezTo>
                  <a:pt x="2894660" y="1861951"/>
                  <a:pt x="2882266" y="1869971"/>
                  <a:pt x="2869873" y="1878721"/>
                </a:cubicBezTo>
                <a:close/>
                <a:moveTo>
                  <a:pt x="2733907" y="1997206"/>
                </a:moveTo>
                <a:cubicBezTo>
                  <a:pt x="2711306" y="2020904"/>
                  <a:pt x="2688342" y="2046788"/>
                  <a:pt x="2665377" y="2074495"/>
                </a:cubicBezTo>
                <a:cubicBezTo>
                  <a:pt x="2684696" y="2090902"/>
                  <a:pt x="2704380" y="2107671"/>
                  <a:pt x="2723701" y="2124077"/>
                </a:cubicBezTo>
                <a:lnTo>
                  <a:pt x="2723700" y="2124441"/>
                </a:lnTo>
                <a:cubicBezTo>
                  <a:pt x="2746665" y="2095641"/>
                  <a:pt x="2769266" y="2068298"/>
                  <a:pt x="2792230" y="2042778"/>
                </a:cubicBezTo>
                <a:cubicBezTo>
                  <a:pt x="2773275" y="2027830"/>
                  <a:pt x="2753956" y="2012883"/>
                  <a:pt x="2733907" y="1997206"/>
                </a:cubicBezTo>
                <a:close/>
                <a:moveTo>
                  <a:pt x="2836338" y="1903512"/>
                </a:moveTo>
                <a:cubicBezTo>
                  <a:pt x="2848731" y="1921376"/>
                  <a:pt x="2861125" y="1939969"/>
                  <a:pt x="2873153" y="1959655"/>
                </a:cubicBezTo>
                <a:lnTo>
                  <a:pt x="2893347" y="1940903"/>
                </a:lnTo>
                <a:lnTo>
                  <a:pt x="2893567" y="1941062"/>
                </a:lnTo>
                <a:lnTo>
                  <a:pt x="2893567" y="1940698"/>
                </a:lnTo>
                <a:lnTo>
                  <a:pt x="2893347" y="1940903"/>
                </a:lnTo>
                <a:lnTo>
                  <a:pt x="2838889" y="1901689"/>
                </a:lnTo>
                <a:cubicBezTo>
                  <a:pt x="2837795" y="1902418"/>
                  <a:pt x="2837066" y="1902783"/>
                  <a:pt x="2836338" y="1903512"/>
                </a:cubicBezTo>
                <a:close/>
                <a:moveTo>
                  <a:pt x="2807540" y="1927208"/>
                </a:moveTo>
                <a:cubicBezTo>
                  <a:pt x="2791501" y="1941062"/>
                  <a:pt x="2775827" y="1955281"/>
                  <a:pt x="2759788" y="1970957"/>
                </a:cubicBezTo>
                <a:cubicBezTo>
                  <a:pt x="2778743" y="1985904"/>
                  <a:pt x="2798063" y="2000852"/>
                  <a:pt x="2817017" y="2015799"/>
                </a:cubicBezTo>
                <a:cubicBezTo>
                  <a:pt x="2826860" y="2005227"/>
                  <a:pt x="2836338" y="1995383"/>
                  <a:pt x="2846179" y="1985904"/>
                </a:cubicBezTo>
                <a:cubicBezTo>
                  <a:pt x="2833421" y="1965124"/>
                  <a:pt x="2820298" y="1945802"/>
                  <a:pt x="2807540" y="1927208"/>
                </a:cubicBezTo>
                <a:close/>
                <a:moveTo>
                  <a:pt x="2103286" y="2537499"/>
                </a:moveTo>
                <a:cubicBezTo>
                  <a:pt x="2087248" y="2571405"/>
                  <a:pt x="2071938" y="2606039"/>
                  <a:pt x="2056627" y="2640673"/>
                </a:cubicBezTo>
                <a:cubicBezTo>
                  <a:pt x="2061002" y="2647600"/>
                  <a:pt x="2065741" y="2654162"/>
                  <a:pt x="2070115" y="2660724"/>
                </a:cubicBezTo>
                <a:cubicBezTo>
                  <a:pt x="2084331" y="2681869"/>
                  <a:pt x="2098547" y="2703014"/>
                  <a:pt x="2113128" y="2724160"/>
                </a:cubicBezTo>
                <a:cubicBezTo>
                  <a:pt x="2129532" y="2686973"/>
                  <a:pt x="2145935" y="2650881"/>
                  <a:pt x="2161974" y="2615882"/>
                </a:cubicBezTo>
                <a:cubicBezTo>
                  <a:pt x="2152133" y="2602757"/>
                  <a:pt x="2142655" y="2589997"/>
                  <a:pt x="2132449" y="2576508"/>
                </a:cubicBezTo>
                <a:cubicBezTo>
                  <a:pt x="2122606" y="2563384"/>
                  <a:pt x="2113128" y="2550624"/>
                  <a:pt x="2103286" y="2537499"/>
                </a:cubicBezTo>
                <a:close/>
                <a:moveTo>
                  <a:pt x="1895874" y="2702650"/>
                </a:moveTo>
                <a:cubicBezTo>
                  <a:pt x="1881294" y="2739107"/>
                  <a:pt x="1866713" y="2775928"/>
                  <a:pt x="1852497" y="2813115"/>
                </a:cubicBezTo>
                <a:cubicBezTo>
                  <a:pt x="1863432" y="2832802"/>
                  <a:pt x="1874003" y="2852488"/>
                  <a:pt x="1884939" y="2872175"/>
                </a:cubicBezTo>
                <a:cubicBezTo>
                  <a:pt x="1892229" y="2885300"/>
                  <a:pt x="1899155" y="2898060"/>
                  <a:pt x="1906445" y="2911184"/>
                </a:cubicBezTo>
                <a:cubicBezTo>
                  <a:pt x="1921391" y="2872539"/>
                  <a:pt x="1936701" y="2833895"/>
                  <a:pt x="1952375" y="2794886"/>
                </a:cubicBezTo>
                <a:cubicBezTo>
                  <a:pt x="1950553" y="2791969"/>
                  <a:pt x="1948730" y="2789053"/>
                  <a:pt x="1946908" y="2785771"/>
                </a:cubicBezTo>
                <a:lnTo>
                  <a:pt x="1946543" y="2785407"/>
                </a:lnTo>
                <a:cubicBezTo>
                  <a:pt x="1929775" y="2758064"/>
                  <a:pt x="1913007" y="2730357"/>
                  <a:pt x="1895874" y="2702650"/>
                </a:cubicBezTo>
                <a:close/>
                <a:moveTo>
                  <a:pt x="2394903" y="2251312"/>
                </a:moveTo>
                <a:cubicBezTo>
                  <a:pt x="2377042" y="2280112"/>
                  <a:pt x="2359544" y="2310372"/>
                  <a:pt x="2341683" y="2341726"/>
                </a:cubicBezTo>
                <a:cubicBezTo>
                  <a:pt x="2361367" y="2363600"/>
                  <a:pt x="2381051" y="2385473"/>
                  <a:pt x="2401099" y="2407712"/>
                </a:cubicBezTo>
                <a:lnTo>
                  <a:pt x="2456008" y="2313518"/>
                </a:lnTo>
                <a:lnTo>
                  <a:pt x="2456142" y="2313653"/>
                </a:lnTo>
                <a:lnTo>
                  <a:pt x="2456142" y="2313289"/>
                </a:lnTo>
                <a:lnTo>
                  <a:pt x="2456008" y="2313518"/>
                </a:lnTo>
                <a:lnTo>
                  <a:pt x="2404016" y="2260791"/>
                </a:lnTo>
                <a:cubicBezTo>
                  <a:pt x="2401099" y="2257509"/>
                  <a:pt x="2397819" y="2254593"/>
                  <a:pt x="2394903" y="2251312"/>
                </a:cubicBezTo>
                <a:close/>
                <a:moveTo>
                  <a:pt x="2881173" y="1781380"/>
                </a:moveTo>
                <a:cubicBezTo>
                  <a:pt x="2891744" y="1790131"/>
                  <a:pt x="2902680" y="1799609"/>
                  <a:pt x="2913251" y="1809817"/>
                </a:cubicBezTo>
                <a:cubicBezTo>
                  <a:pt x="2920177" y="1805807"/>
                  <a:pt x="2927467" y="1802161"/>
                  <a:pt x="2934394" y="1798515"/>
                </a:cubicBezTo>
                <a:cubicBezTo>
                  <a:pt x="2923093" y="1791224"/>
                  <a:pt x="2912158" y="1783933"/>
                  <a:pt x="2900492" y="1776276"/>
                </a:cubicBezTo>
                <a:cubicBezTo>
                  <a:pt x="2893931" y="1777735"/>
                  <a:pt x="2887734" y="1779557"/>
                  <a:pt x="2881173" y="1781380"/>
                </a:cubicBezTo>
                <a:close/>
                <a:moveTo>
                  <a:pt x="2168171" y="2404066"/>
                </a:moveTo>
                <a:cubicBezTo>
                  <a:pt x="2152133" y="2435420"/>
                  <a:pt x="2136458" y="2467866"/>
                  <a:pt x="2120784" y="2500313"/>
                </a:cubicBezTo>
                <a:cubicBezTo>
                  <a:pt x="2134636" y="2518177"/>
                  <a:pt x="2148123" y="2536406"/>
                  <a:pt x="2161609" y="2554634"/>
                </a:cubicBezTo>
                <a:cubicBezTo>
                  <a:pt x="2167442" y="2562290"/>
                  <a:pt x="2173639" y="2570311"/>
                  <a:pt x="2179472" y="2578331"/>
                </a:cubicBezTo>
                <a:cubicBezTo>
                  <a:pt x="2195874" y="2543697"/>
                  <a:pt x="2212279" y="2509792"/>
                  <a:pt x="2228681" y="2477345"/>
                </a:cubicBezTo>
                <a:cubicBezTo>
                  <a:pt x="2227223" y="2475522"/>
                  <a:pt x="2225765" y="2473700"/>
                  <a:pt x="2223943" y="2471512"/>
                </a:cubicBezTo>
                <a:lnTo>
                  <a:pt x="2223943" y="2471877"/>
                </a:lnTo>
                <a:cubicBezTo>
                  <a:pt x="2205353" y="2449273"/>
                  <a:pt x="2186761" y="2426670"/>
                  <a:pt x="2168171" y="2404066"/>
                </a:cubicBezTo>
                <a:close/>
                <a:moveTo>
                  <a:pt x="2470723" y="2134649"/>
                </a:moveTo>
                <a:cubicBezTo>
                  <a:pt x="2452132" y="2161263"/>
                  <a:pt x="2433178" y="2189700"/>
                  <a:pt x="2414587" y="2219230"/>
                </a:cubicBezTo>
                <a:cubicBezTo>
                  <a:pt x="2419690" y="2224333"/>
                  <a:pt x="2424793" y="2229802"/>
                  <a:pt x="2429897" y="2234907"/>
                </a:cubicBezTo>
                <a:cubicBezTo>
                  <a:pt x="2444842" y="2250218"/>
                  <a:pt x="2460152" y="2265530"/>
                  <a:pt x="2475461" y="2281207"/>
                </a:cubicBezTo>
                <a:cubicBezTo>
                  <a:pt x="2494782" y="2250218"/>
                  <a:pt x="2513736" y="2220688"/>
                  <a:pt x="2533055" y="2192616"/>
                </a:cubicBezTo>
                <a:cubicBezTo>
                  <a:pt x="2519569" y="2180221"/>
                  <a:pt x="2506082" y="2167461"/>
                  <a:pt x="2491865" y="2154336"/>
                </a:cubicBezTo>
                <a:cubicBezTo>
                  <a:pt x="2484939" y="2147774"/>
                  <a:pt x="2477649" y="2141211"/>
                  <a:pt x="2470723" y="2134649"/>
                </a:cubicBezTo>
                <a:close/>
                <a:moveTo>
                  <a:pt x="2788585" y="1820389"/>
                </a:moveTo>
                <a:cubicBezTo>
                  <a:pt x="2805353" y="1832785"/>
                  <a:pt x="2822485" y="1844816"/>
                  <a:pt x="2839618" y="1857211"/>
                </a:cubicBezTo>
                <a:cubicBezTo>
                  <a:pt x="2853834" y="1847003"/>
                  <a:pt x="2867685" y="1837889"/>
                  <a:pt x="2881538" y="1829140"/>
                </a:cubicBezTo>
                <a:cubicBezTo>
                  <a:pt x="2868050" y="1816743"/>
                  <a:pt x="2854564" y="1805442"/>
                  <a:pt x="2840711" y="1795599"/>
                </a:cubicBezTo>
                <a:cubicBezTo>
                  <a:pt x="2823579" y="1802526"/>
                  <a:pt x="2806082" y="1810910"/>
                  <a:pt x="2788585" y="1820389"/>
                </a:cubicBezTo>
                <a:close/>
                <a:moveTo>
                  <a:pt x="1956384" y="2558645"/>
                </a:moveTo>
                <a:cubicBezTo>
                  <a:pt x="1941804" y="2592185"/>
                  <a:pt x="1927224" y="2626455"/>
                  <a:pt x="1913007" y="2661089"/>
                </a:cubicBezTo>
                <a:cubicBezTo>
                  <a:pt x="1931962" y="2691713"/>
                  <a:pt x="1950917" y="2722337"/>
                  <a:pt x="1969507" y="2752960"/>
                </a:cubicBezTo>
                <a:cubicBezTo>
                  <a:pt x="1984453" y="2716869"/>
                  <a:pt x="1999763" y="2680776"/>
                  <a:pt x="2015437" y="2645048"/>
                </a:cubicBezTo>
                <a:lnTo>
                  <a:pt x="2015072" y="2645048"/>
                </a:lnTo>
                <a:cubicBezTo>
                  <a:pt x="1995753" y="2616247"/>
                  <a:pt x="1976069" y="2587445"/>
                  <a:pt x="1956384" y="2558645"/>
                </a:cubicBezTo>
                <a:close/>
                <a:moveTo>
                  <a:pt x="2552740" y="2026372"/>
                </a:moveTo>
                <a:cubicBezTo>
                  <a:pt x="2532692" y="2050798"/>
                  <a:pt x="2512278" y="2077047"/>
                  <a:pt x="2491865" y="2104755"/>
                </a:cubicBezTo>
                <a:cubicBezTo>
                  <a:pt x="2500250" y="2112411"/>
                  <a:pt x="2508633" y="2120067"/>
                  <a:pt x="2516653" y="2127723"/>
                </a:cubicBezTo>
                <a:cubicBezTo>
                  <a:pt x="2529047" y="2139388"/>
                  <a:pt x="2541805" y="2151055"/>
                  <a:pt x="2554198" y="2162721"/>
                </a:cubicBezTo>
                <a:lnTo>
                  <a:pt x="2554198" y="2162357"/>
                </a:lnTo>
                <a:cubicBezTo>
                  <a:pt x="2574612" y="2133191"/>
                  <a:pt x="2595389" y="2105483"/>
                  <a:pt x="2615802" y="2079600"/>
                </a:cubicBezTo>
                <a:cubicBezTo>
                  <a:pt x="2603044" y="2069027"/>
                  <a:pt x="2590650" y="2058455"/>
                  <a:pt x="2577892" y="2047517"/>
                </a:cubicBezTo>
                <a:cubicBezTo>
                  <a:pt x="2569508" y="2040590"/>
                  <a:pt x="2561124" y="2033299"/>
                  <a:pt x="2552740" y="2026372"/>
                </a:cubicBezTo>
                <a:close/>
                <a:moveTo>
                  <a:pt x="2645329" y="1927573"/>
                </a:moveTo>
                <a:cubicBezTo>
                  <a:pt x="2622363" y="1949448"/>
                  <a:pt x="2599763" y="1973145"/>
                  <a:pt x="2576799" y="1999029"/>
                </a:cubicBezTo>
                <a:cubicBezTo>
                  <a:pt x="2584818" y="2005955"/>
                  <a:pt x="2593202" y="2013248"/>
                  <a:pt x="2601586" y="2020174"/>
                </a:cubicBezTo>
                <a:cubicBezTo>
                  <a:pt x="2613615" y="2030383"/>
                  <a:pt x="2626008" y="2040955"/>
                  <a:pt x="2638403" y="2051527"/>
                </a:cubicBezTo>
                <a:cubicBezTo>
                  <a:pt x="2661003" y="2024549"/>
                  <a:pt x="2683603" y="1999030"/>
                  <a:pt x="2706203" y="1975332"/>
                </a:cubicBezTo>
                <a:lnTo>
                  <a:pt x="2706568" y="1975332"/>
                </a:lnTo>
                <a:cubicBezTo>
                  <a:pt x="2691622" y="1963666"/>
                  <a:pt x="2677041" y="1952364"/>
                  <a:pt x="2661732" y="1940334"/>
                </a:cubicBezTo>
                <a:cubicBezTo>
                  <a:pt x="2656264" y="1935959"/>
                  <a:pt x="2650796" y="1931948"/>
                  <a:pt x="2645329" y="1927573"/>
                </a:cubicBezTo>
                <a:close/>
                <a:moveTo>
                  <a:pt x="2672668" y="1902783"/>
                </a:moveTo>
                <a:cubicBezTo>
                  <a:pt x="2676313" y="1905699"/>
                  <a:pt x="2680323" y="1908616"/>
                  <a:pt x="2683968" y="1911532"/>
                </a:cubicBezTo>
                <a:cubicBezTo>
                  <a:pt x="2700007" y="1923927"/>
                  <a:pt x="2716046" y="1936323"/>
                  <a:pt x="2732084" y="1949083"/>
                </a:cubicBezTo>
                <a:cubicBezTo>
                  <a:pt x="2750310" y="1931219"/>
                  <a:pt x="2768901" y="1914448"/>
                  <a:pt x="2787127" y="1898773"/>
                </a:cubicBezTo>
                <a:cubicBezTo>
                  <a:pt x="2773275" y="1880543"/>
                  <a:pt x="2759059" y="1863045"/>
                  <a:pt x="2744843" y="1847003"/>
                </a:cubicBezTo>
                <a:cubicBezTo>
                  <a:pt x="2720784" y="1863045"/>
                  <a:pt x="2696725" y="1881638"/>
                  <a:pt x="2672668" y="1902783"/>
                </a:cubicBezTo>
                <a:close/>
                <a:moveTo>
                  <a:pt x="2838160" y="1749663"/>
                </a:moveTo>
                <a:cubicBezTo>
                  <a:pt x="2840711" y="1751486"/>
                  <a:pt x="2843263" y="1752944"/>
                  <a:pt x="2845814" y="1754766"/>
                </a:cubicBezTo>
                <a:cubicBezTo>
                  <a:pt x="2849096" y="1753673"/>
                  <a:pt x="2852741" y="1752580"/>
                  <a:pt x="2856020" y="1751486"/>
                </a:cubicBezTo>
                <a:lnTo>
                  <a:pt x="2856021" y="1751121"/>
                </a:lnTo>
                <a:cubicBezTo>
                  <a:pt x="2850189" y="1750757"/>
                  <a:pt x="2844356" y="1749663"/>
                  <a:pt x="2838160" y="1749663"/>
                </a:cubicBezTo>
                <a:close/>
                <a:moveTo>
                  <a:pt x="2235608" y="2278654"/>
                </a:moveTo>
                <a:cubicBezTo>
                  <a:pt x="2219204" y="2307821"/>
                  <a:pt x="2202801" y="2338079"/>
                  <a:pt x="2186761" y="2368703"/>
                </a:cubicBezTo>
                <a:cubicBezTo>
                  <a:pt x="2206810" y="2393129"/>
                  <a:pt x="2226859" y="2417556"/>
                  <a:pt x="2246907" y="2441982"/>
                </a:cubicBezTo>
                <a:cubicBezTo>
                  <a:pt x="2263675" y="2409171"/>
                  <a:pt x="2280808" y="2377454"/>
                  <a:pt x="2297575" y="2347194"/>
                </a:cubicBezTo>
                <a:cubicBezTo>
                  <a:pt x="2277163" y="2324591"/>
                  <a:pt x="2256385" y="2301623"/>
                  <a:pt x="2235608" y="2278654"/>
                </a:cubicBezTo>
                <a:close/>
                <a:moveTo>
                  <a:pt x="2017624" y="2423754"/>
                </a:moveTo>
                <a:cubicBezTo>
                  <a:pt x="2003044" y="2455107"/>
                  <a:pt x="1988098" y="2486824"/>
                  <a:pt x="1973882" y="2519271"/>
                </a:cubicBezTo>
                <a:cubicBezTo>
                  <a:pt x="1993201" y="2548071"/>
                  <a:pt x="2012885" y="2576873"/>
                  <a:pt x="2032570" y="2605674"/>
                </a:cubicBezTo>
                <a:cubicBezTo>
                  <a:pt x="2047879" y="2571769"/>
                  <a:pt x="2063189" y="2538229"/>
                  <a:pt x="2078863" y="2505052"/>
                </a:cubicBezTo>
                <a:cubicBezTo>
                  <a:pt x="2058450" y="2478075"/>
                  <a:pt x="2038038" y="2450731"/>
                  <a:pt x="2017624" y="2423754"/>
                </a:cubicBezTo>
                <a:close/>
                <a:moveTo>
                  <a:pt x="2305960" y="2161628"/>
                </a:moveTo>
                <a:cubicBezTo>
                  <a:pt x="2288463" y="2188606"/>
                  <a:pt x="2271331" y="2216677"/>
                  <a:pt x="2254562" y="2245479"/>
                </a:cubicBezTo>
                <a:cubicBezTo>
                  <a:pt x="2274976" y="2268082"/>
                  <a:pt x="2295753" y="2290686"/>
                  <a:pt x="2316166" y="2313653"/>
                </a:cubicBezTo>
                <a:cubicBezTo>
                  <a:pt x="2334027" y="2282665"/>
                  <a:pt x="2351525" y="2253500"/>
                  <a:pt x="2369022" y="2225063"/>
                </a:cubicBezTo>
                <a:lnTo>
                  <a:pt x="2368657" y="2225428"/>
                </a:lnTo>
                <a:cubicBezTo>
                  <a:pt x="2347880" y="2204283"/>
                  <a:pt x="2327102" y="2182772"/>
                  <a:pt x="2305960" y="2161628"/>
                </a:cubicBezTo>
                <a:close/>
                <a:moveTo>
                  <a:pt x="2719326" y="1769350"/>
                </a:moveTo>
                <a:cubicBezTo>
                  <a:pt x="2722607" y="1772266"/>
                  <a:pt x="2725887" y="1774818"/>
                  <a:pt x="2729169" y="1777735"/>
                </a:cubicBezTo>
                <a:cubicBezTo>
                  <a:pt x="2738282" y="1784297"/>
                  <a:pt x="2747395" y="1790859"/>
                  <a:pt x="2756508" y="1797422"/>
                </a:cubicBezTo>
                <a:cubicBezTo>
                  <a:pt x="2772182" y="1788308"/>
                  <a:pt x="2788220" y="1779557"/>
                  <a:pt x="2803894" y="1772266"/>
                </a:cubicBezTo>
                <a:cubicBezTo>
                  <a:pt x="2792960" y="1766068"/>
                  <a:pt x="2782023" y="1760964"/>
                  <a:pt x="2770724" y="1756226"/>
                </a:cubicBezTo>
                <a:lnTo>
                  <a:pt x="2770359" y="1756226"/>
                </a:lnTo>
                <a:cubicBezTo>
                  <a:pt x="2753226" y="1759142"/>
                  <a:pt x="2736094" y="1763517"/>
                  <a:pt x="2719326" y="1769350"/>
                </a:cubicBezTo>
                <a:close/>
                <a:moveTo>
                  <a:pt x="1813492" y="2569217"/>
                </a:moveTo>
                <a:cubicBezTo>
                  <a:pt x="1800006" y="2602394"/>
                  <a:pt x="1786518" y="2635934"/>
                  <a:pt x="1773396" y="2670203"/>
                </a:cubicBezTo>
                <a:cubicBezTo>
                  <a:pt x="1792350" y="2704473"/>
                  <a:pt x="1811671" y="2738742"/>
                  <a:pt x="1830625" y="2773376"/>
                </a:cubicBezTo>
                <a:cubicBezTo>
                  <a:pt x="1845206" y="2736190"/>
                  <a:pt x="1859422" y="2700462"/>
                  <a:pt x="1873638" y="2666192"/>
                </a:cubicBezTo>
                <a:cubicBezTo>
                  <a:pt x="1853590" y="2633746"/>
                  <a:pt x="1833541" y="2601299"/>
                  <a:pt x="1813492" y="2569217"/>
                </a:cubicBezTo>
                <a:close/>
                <a:moveTo>
                  <a:pt x="2381415" y="2052256"/>
                </a:moveTo>
                <a:cubicBezTo>
                  <a:pt x="2362824" y="2077047"/>
                  <a:pt x="2344599" y="2103297"/>
                  <a:pt x="2326373" y="2130274"/>
                </a:cubicBezTo>
                <a:cubicBezTo>
                  <a:pt x="2347150" y="2151055"/>
                  <a:pt x="2367929" y="2172200"/>
                  <a:pt x="2388706" y="2193345"/>
                </a:cubicBezTo>
                <a:cubicBezTo>
                  <a:pt x="2407297" y="2164544"/>
                  <a:pt x="2425887" y="2136837"/>
                  <a:pt x="2444478" y="2110588"/>
                </a:cubicBezTo>
                <a:cubicBezTo>
                  <a:pt x="2423335" y="2091265"/>
                  <a:pt x="2402558" y="2071579"/>
                  <a:pt x="2381415" y="2052256"/>
                </a:cubicBezTo>
                <a:close/>
                <a:moveTo>
                  <a:pt x="2080321" y="2297612"/>
                </a:moveTo>
                <a:cubicBezTo>
                  <a:pt x="2065012" y="2326414"/>
                  <a:pt x="2050066" y="2356308"/>
                  <a:pt x="2035486" y="2386568"/>
                </a:cubicBezTo>
                <a:cubicBezTo>
                  <a:pt x="2055899" y="2413545"/>
                  <a:pt x="2076311" y="2440524"/>
                  <a:pt x="2096725" y="2467866"/>
                </a:cubicBezTo>
                <a:cubicBezTo>
                  <a:pt x="2112400" y="2436149"/>
                  <a:pt x="2127709" y="2404796"/>
                  <a:pt x="2143748" y="2373807"/>
                </a:cubicBezTo>
                <a:cubicBezTo>
                  <a:pt x="2122606" y="2348287"/>
                  <a:pt x="2101463" y="2323132"/>
                  <a:pt x="2080321" y="2297612"/>
                </a:cubicBezTo>
                <a:close/>
                <a:moveTo>
                  <a:pt x="2464891" y="1951271"/>
                </a:moveTo>
                <a:cubicBezTo>
                  <a:pt x="2444113" y="1973874"/>
                  <a:pt x="2424065" y="1997936"/>
                  <a:pt x="2404016" y="2023090"/>
                </a:cubicBezTo>
                <a:cubicBezTo>
                  <a:pt x="2424428" y="2042413"/>
                  <a:pt x="2445207" y="2061371"/>
                  <a:pt x="2465985" y="2080693"/>
                </a:cubicBezTo>
                <a:lnTo>
                  <a:pt x="2466348" y="2080693"/>
                </a:lnTo>
                <a:cubicBezTo>
                  <a:pt x="2486397" y="2053350"/>
                  <a:pt x="2506446" y="2027830"/>
                  <a:pt x="2526495" y="2003769"/>
                </a:cubicBezTo>
                <a:cubicBezTo>
                  <a:pt x="2506082" y="1986269"/>
                  <a:pt x="2485304" y="1968769"/>
                  <a:pt x="2464891" y="1951271"/>
                </a:cubicBezTo>
                <a:close/>
                <a:moveTo>
                  <a:pt x="2589921" y="1837889"/>
                </a:moveTo>
                <a:cubicBezTo>
                  <a:pt x="2608147" y="1851743"/>
                  <a:pt x="2626008" y="1865961"/>
                  <a:pt x="2644234" y="1880179"/>
                </a:cubicBezTo>
                <a:cubicBezTo>
                  <a:pt x="2669387" y="1857940"/>
                  <a:pt x="2694904" y="1838254"/>
                  <a:pt x="2720055" y="1820754"/>
                </a:cubicBezTo>
                <a:cubicBezTo>
                  <a:pt x="2712400" y="1813098"/>
                  <a:pt x="2704380" y="1806171"/>
                  <a:pt x="2696725" y="1799245"/>
                </a:cubicBezTo>
                <a:cubicBezTo>
                  <a:pt x="2690529" y="1794505"/>
                  <a:pt x="2684332" y="1790131"/>
                  <a:pt x="2678135" y="1785755"/>
                </a:cubicBezTo>
                <a:cubicBezTo>
                  <a:pt x="2648244" y="1799608"/>
                  <a:pt x="2618719" y="1817108"/>
                  <a:pt x="2589921" y="1837889"/>
                </a:cubicBezTo>
                <a:close/>
                <a:moveTo>
                  <a:pt x="2559666" y="1860857"/>
                </a:moveTo>
                <a:cubicBezTo>
                  <a:pt x="2535972" y="1880179"/>
                  <a:pt x="2512643" y="1901689"/>
                  <a:pt x="2489679" y="1925022"/>
                </a:cubicBezTo>
                <a:lnTo>
                  <a:pt x="2549623" y="1975891"/>
                </a:lnTo>
                <a:lnTo>
                  <a:pt x="2549460" y="1976062"/>
                </a:lnTo>
                <a:lnTo>
                  <a:pt x="2549825" y="1976062"/>
                </a:lnTo>
                <a:lnTo>
                  <a:pt x="2549623" y="1975891"/>
                </a:lnTo>
                <a:lnTo>
                  <a:pt x="2616895" y="1905699"/>
                </a:lnTo>
                <a:cubicBezTo>
                  <a:pt x="2597941" y="1890752"/>
                  <a:pt x="2578621" y="1875804"/>
                  <a:pt x="2559666" y="1860857"/>
                </a:cubicBezTo>
                <a:close/>
                <a:moveTo>
                  <a:pt x="2673032" y="1733622"/>
                </a:moveTo>
                <a:cubicBezTo>
                  <a:pt x="2677406" y="1736538"/>
                  <a:pt x="2682144" y="1739819"/>
                  <a:pt x="2686519" y="1743101"/>
                </a:cubicBezTo>
                <a:cubicBezTo>
                  <a:pt x="2692352" y="1740913"/>
                  <a:pt x="2697819" y="1738361"/>
                  <a:pt x="2703652" y="1736173"/>
                </a:cubicBezTo>
                <a:cubicBezTo>
                  <a:pt x="2693445" y="1734715"/>
                  <a:pt x="2683239" y="1733987"/>
                  <a:pt x="2673032" y="1733622"/>
                </a:cubicBezTo>
                <a:close/>
                <a:moveTo>
                  <a:pt x="1870358" y="2433961"/>
                </a:moveTo>
                <a:cubicBezTo>
                  <a:pt x="1856870" y="2464950"/>
                  <a:pt x="1843384" y="2496303"/>
                  <a:pt x="1830261" y="2528021"/>
                </a:cubicBezTo>
                <a:cubicBezTo>
                  <a:pt x="1850309" y="2559738"/>
                  <a:pt x="1870358" y="2592185"/>
                  <a:pt x="1890771" y="2624996"/>
                </a:cubicBezTo>
                <a:cubicBezTo>
                  <a:pt x="1905352" y="2590727"/>
                  <a:pt x="1919568" y="2557550"/>
                  <a:pt x="1933785" y="2525469"/>
                </a:cubicBezTo>
                <a:cubicBezTo>
                  <a:pt x="1913007" y="2494480"/>
                  <a:pt x="1891865" y="2464221"/>
                  <a:pt x="1870723" y="2433961"/>
                </a:cubicBezTo>
                <a:close/>
                <a:moveTo>
                  <a:pt x="2145207" y="2179127"/>
                </a:moveTo>
                <a:cubicBezTo>
                  <a:pt x="2129532" y="2206105"/>
                  <a:pt x="2113858" y="2234177"/>
                  <a:pt x="2098547" y="2262614"/>
                </a:cubicBezTo>
                <a:cubicBezTo>
                  <a:pt x="2119689" y="2287768"/>
                  <a:pt x="2140832" y="2312924"/>
                  <a:pt x="2161974" y="2338809"/>
                </a:cubicBezTo>
                <a:cubicBezTo>
                  <a:pt x="2178013" y="2308914"/>
                  <a:pt x="2194053" y="2279749"/>
                  <a:pt x="2210456" y="2250947"/>
                </a:cubicBezTo>
                <a:cubicBezTo>
                  <a:pt x="2188585" y="2226886"/>
                  <a:pt x="2167077" y="2202824"/>
                  <a:pt x="2145207" y="2179127"/>
                </a:cubicBezTo>
                <a:close/>
                <a:moveTo>
                  <a:pt x="2214100" y="2068662"/>
                </a:moveTo>
                <a:cubicBezTo>
                  <a:pt x="2197698" y="2093453"/>
                  <a:pt x="2181293" y="2119337"/>
                  <a:pt x="2164891" y="2146316"/>
                </a:cubicBezTo>
                <a:cubicBezTo>
                  <a:pt x="2186397" y="2169648"/>
                  <a:pt x="2207904" y="2193709"/>
                  <a:pt x="2229775" y="2217772"/>
                </a:cubicBezTo>
                <a:cubicBezTo>
                  <a:pt x="2246544" y="2189700"/>
                  <a:pt x="2263675" y="2162357"/>
                  <a:pt x="2280808" y="2135743"/>
                </a:cubicBezTo>
                <a:cubicBezTo>
                  <a:pt x="2258572" y="2113139"/>
                  <a:pt x="2236336" y="2090901"/>
                  <a:pt x="2214100" y="2068662"/>
                </a:cubicBezTo>
                <a:close/>
                <a:moveTo>
                  <a:pt x="1929046" y="2307456"/>
                </a:moveTo>
                <a:cubicBezTo>
                  <a:pt x="1915194" y="2335892"/>
                  <a:pt x="1901707" y="2365422"/>
                  <a:pt x="1888219" y="2395317"/>
                </a:cubicBezTo>
                <a:cubicBezTo>
                  <a:pt x="1908997" y="2424847"/>
                  <a:pt x="1930139" y="2455107"/>
                  <a:pt x="1951282" y="2486096"/>
                </a:cubicBezTo>
                <a:cubicBezTo>
                  <a:pt x="1965863" y="2453648"/>
                  <a:pt x="1980443" y="2423024"/>
                  <a:pt x="1994659" y="2393129"/>
                </a:cubicBezTo>
                <a:cubicBezTo>
                  <a:pt x="1972789" y="2364328"/>
                  <a:pt x="1950916" y="2335528"/>
                  <a:pt x="1929046" y="2307456"/>
                </a:cubicBezTo>
                <a:close/>
                <a:moveTo>
                  <a:pt x="2506811" y="1772996"/>
                </a:moveTo>
                <a:cubicBezTo>
                  <a:pt x="2524672" y="1787214"/>
                  <a:pt x="2542533" y="1801067"/>
                  <a:pt x="2560759" y="1815285"/>
                </a:cubicBezTo>
                <a:cubicBezTo>
                  <a:pt x="2588463" y="1794505"/>
                  <a:pt x="2616532" y="1776641"/>
                  <a:pt x="2644964" y="1762059"/>
                </a:cubicBezTo>
                <a:cubicBezTo>
                  <a:pt x="2639861" y="1758413"/>
                  <a:pt x="2634758" y="1754403"/>
                  <a:pt x="2629290" y="1750757"/>
                </a:cubicBezTo>
                <a:cubicBezTo>
                  <a:pt x="2621270" y="1746017"/>
                  <a:pt x="2613251" y="1742007"/>
                  <a:pt x="2605231" y="1738361"/>
                </a:cubicBezTo>
                <a:cubicBezTo>
                  <a:pt x="2571695" y="1744559"/>
                  <a:pt x="2538889" y="1756226"/>
                  <a:pt x="2506811" y="1772996"/>
                </a:cubicBezTo>
                <a:close/>
                <a:moveTo>
                  <a:pt x="2288827" y="1966583"/>
                </a:moveTo>
                <a:cubicBezTo>
                  <a:pt x="2270966" y="1989185"/>
                  <a:pt x="2253105" y="2013248"/>
                  <a:pt x="2235243" y="2038402"/>
                </a:cubicBezTo>
                <a:cubicBezTo>
                  <a:pt x="2257114" y="2060277"/>
                  <a:pt x="2278986" y="2082516"/>
                  <a:pt x="2301221" y="2104755"/>
                </a:cubicBezTo>
                <a:cubicBezTo>
                  <a:pt x="2319083" y="2078141"/>
                  <a:pt x="2337309" y="2052621"/>
                  <a:pt x="2355899" y="2028195"/>
                </a:cubicBezTo>
                <a:cubicBezTo>
                  <a:pt x="2333299" y="2007415"/>
                  <a:pt x="2311063" y="1986999"/>
                  <a:pt x="2288827" y="1966583"/>
                </a:cubicBezTo>
                <a:close/>
                <a:moveTo>
                  <a:pt x="2372667" y="1873617"/>
                </a:moveTo>
                <a:cubicBezTo>
                  <a:pt x="2352254" y="1893304"/>
                  <a:pt x="2332205" y="1915178"/>
                  <a:pt x="2312156" y="1938511"/>
                </a:cubicBezTo>
                <a:cubicBezTo>
                  <a:pt x="2333664" y="1958562"/>
                  <a:pt x="2355899" y="1978978"/>
                  <a:pt x="2378135" y="1999394"/>
                </a:cubicBezTo>
                <a:lnTo>
                  <a:pt x="2437736" y="1928879"/>
                </a:lnTo>
                <a:lnTo>
                  <a:pt x="2437916" y="1929032"/>
                </a:lnTo>
                <a:lnTo>
                  <a:pt x="2437916" y="1928667"/>
                </a:lnTo>
                <a:lnTo>
                  <a:pt x="2437736" y="1928879"/>
                </a:lnTo>
                <a:close/>
                <a:moveTo>
                  <a:pt x="2399641" y="1848462"/>
                </a:moveTo>
                <a:cubicBezTo>
                  <a:pt x="2420783" y="1865961"/>
                  <a:pt x="2441926" y="1883825"/>
                  <a:pt x="2463068" y="1902054"/>
                </a:cubicBezTo>
                <a:cubicBezTo>
                  <a:pt x="2485669" y="1879085"/>
                  <a:pt x="2508268" y="1857940"/>
                  <a:pt x="2531599" y="1838618"/>
                </a:cubicBezTo>
                <a:cubicBezTo>
                  <a:pt x="2511914" y="1823306"/>
                  <a:pt x="2492594" y="1808359"/>
                  <a:pt x="2472910" y="1793047"/>
                </a:cubicBezTo>
                <a:cubicBezTo>
                  <a:pt x="2448123" y="1808724"/>
                  <a:pt x="2423700" y="1827317"/>
                  <a:pt x="2399641" y="1848462"/>
                </a:cubicBezTo>
                <a:close/>
                <a:moveTo>
                  <a:pt x="1989556" y="2189335"/>
                </a:moveTo>
                <a:lnTo>
                  <a:pt x="1989556" y="2189700"/>
                </a:lnTo>
                <a:cubicBezTo>
                  <a:pt x="1975340" y="2215948"/>
                  <a:pt x="1961124" y="2243291"/>
                  <a:pt x="1947272" y="2271363"/>
                </a:cubicBezTo>
                <a:cubicBezTo>
                  <a:pt x="1968779" y="2299070"/>
                  <a:pt x="1990650" y="2327872"/>
                  <a:pt x="2012521" y="2356673"/>
                </a:cubicBezTo>
                <a:cubicBezTo>
                  <a:pt x="2027466" y="2326049"/>
                  <a:pt x="2042047" y="2296883"/>
                  <a:pt x="2056627" y="2269177"/>
                </a:cubicBezTo>
                <a:cubicBezTo>
                  <a:pt x="2034028" y="2241833"/>
                  <a:pt x="2011792" y="2215219"/>
                  <a:pt x="1989556" y="2189335"/>
                </a:cubicBezTo>
                <a:close/>
                <a:moveTo>
                  <a:pt x="2052619" y="2078870"/>
                </a:moveTo>
                <a:lnTo>
                  <a:pt x="2052619" y="2079234"/>
                </a:lnTo>
                <a:cubicBezTo>
                  <a:pt x="2037673" y="2103660"/>
                  <a:pt x="2022727" y="2129181"/>
                  <a:pt x="2008147" y="2155430"/>
                </a:cubicBezTo>
                <a:cubicBezTo>
                  <a:pt x="2030383" y="2180949"/>
                  <a:pt x="2052619" y="2207563"/>
                  <a:pt x="2075218" y="2234542"/>
                </a:cubicBezTo>
                <a:cubicBezTo>
                  <a:pt x="2090529" y="2205740"/>
                  <a:pt x="2105838" y="2178398"/>
                  <a:pt x="2120784" y="2152514"/>
                </a:cubicBezTo>
                <a:cubicBezTo>
                  <a:pt x="2097819" y="2127358"/>
                  <a:pt x="2074854" y="2102932"/>
                  <a:pt x="2052619" y="2078870"/>
                </a:cubicBezTo>
                <a:close/>
                <a:moveTo>
                  <a:pt x="2440833" y="1721591"/>
                </a:moveTo>
                <a:cubicBezTo>
                  <a:pt x="2451769" y="1729976"/>
                  <a:pt x="2462703" y="1738361"/>
                  <a:pt x="2473640" y="1747110"/>
                </a:cubicBezTo>
                <a:cubicBezTo>
                  <a:pt x="2495146" y="1734715"/>
                  <a:pt x="2515924" y="1725601"/>
                  <a:pt x="2535972" y="1718310"/>
                </a:cubicBezTo>
                <a:lnTo>
                  <a:pt x="2483384" y="1715772"/>
                </a:lnTo>
                <a:lnTo>
                  <a:pt x="2483481" y="1715758"/>
                </a:lnTo>
                <a:lnTo>
                  <a:pt x="2483117" y="1715759"/>
                </a:lnTo>
                <a:lnTo>
                  <a:pt x="2483384" y="1715772"/>
                </a:lnTo>
                <a:close/>
                <a:moveTo>
                  <a:pt x="2120784" y="1976426"/>
                </a:moveTo>
                <a:cubicBezTo>
                  <a:pt x="2104745" y="1999029"/>
                  <a:pt x="2088706" y="2022362"/>
                  <a:pt x="2072666" y="2047153"/>
                </a:cubicBezTo>
                <a:cubicBezTo>
                  <a:pt x="2094902" y="2070850"/>
                  <a:pt x="2117503" y="2095276"/>
                  <a:pt x="2140467" y="2120067"/>
                </a:cubicBezTo>
                <a:cubicBezTo>
                  <a:pt x="2156871" y="2093088"/>
                  <a:pt x="2172910" y="2067204"/>
                  <a:pt x="2188585" y="2043506"/>
                </a:cubicBezTo>
                <a:cubicBezTo>
                  <a:pt x="2165619" y="2020539"/>
                  <a:pt x="2143020" y="1998300"/>
                  <a:pt x="2120784" y="1976426"/>
                </a:cubicBezTo>
                <a:close/>
                <a:moveTo>
                  <a:pt x="2314708" y="1777370"/>
                </a:moveTo>
                <a:cubicBezTo>
                  <a:pt x="2332570" y="1792683"/>
                  <a:pt x="2351160" y="1807994"/>
                  <a:pt x="2369751" y="1823671"/>
                </a:cubicBezTo>
                <a:cubicBezTo>
                  <a:pt x="2393809" y="1801432"/>
                  <a:pt x="2417504" y="1783203"/>
                  <a:pt x="2440103" y="1767891"/>
                </a:cubicBezTo>
                <a:cubicBezTo>
                  <a:pt x="2425887" y="1756589"/>
                  <a:pt x="2411306" y="1745289"/>
                  <a:pt x="2397090" y="1734351"/>
                </a:cubicBezTo>
                <a:cubicBezTo>
                  <a:pt x="2369022" y="1744924"/>
                  <a:pt x="2341683" y="1759142"/>
                  <a:pt x="2314708" y="1777370"/>
                </a:cubicBezTo>
                <a:close/>
                <a:moveTo>
                  <a:pt x="2196239" y="1882367"/>
                </a:moveTo>
                <a:cubicBezTo>
                  <a:pt x="2178378" y="1902418"/>
                  <a:pt x="2160151" y="1923927"/>
                  <a:pt x="2142655" y="1946895"/>
                </a:cubicBezTo>
                <a:cubicBezTo>
                  <a:pt x="2164526" y="1968406"/>
                  <a:pt x="2186761" y="1990280"/>
                  <a:pt x="2209362" y="2012883"/>
                </a:cubicBezTo>
                <a:cubicBezTo>
                  <a:pt x="2226859" y="1986999"/>
                  <a:pt x="2244356" y="1963666"/>
                  <a:pt x="2261488" y="1941792"/>
                </a:cubicBezTo>
                <a:cubicBezTo>
                  <a:pt x="2239617" y="1921740"/>
                  <a:pt x="2217745" y="1901689"/>
                  <a:pt x="2196239" y="1882367"/>
                </a:cubicBezTo>
                <a:close/>
                <a:moveTo>
                  <a:pt x="2284089" y="1798880"/>
                </a:moveTo>
                <a:cubicBezTo>
                  <a:pt x="2262947" y="1815650"/>
                  <a:pt x="2242169" y="1834973"/>
                  <a:pt x="2221391" y="1855753"/>
                </a:cubicBezTo>
                <a:cubicBezTo>
                  <a:pt x="2242169" y="1874346"/>
                  <a:pt x="2263311" y="1893668"/>
                  <a:pt x="2284817" y="1913355"/>
                </a:cubicBezTo>
                <a:cubicBezTo>
                  <a:pt x="2304866" y="1889294"/>
                  <a:pt x="2324551" y="1867784"/>
                  <a:pt x="2343505" y="1848826"/>
                </a:cubicBezTo>
                <a:cubicBezTo>
                  <a:pt x="2323456" y="1831691"/>
                  <a:pt x="2303773" y="1815285"/>
                  <a:pt x="2284089" y="1798880"/>
                </a:cubicBezTo>
                <a:close/>
                <a:moveTo>
                  <a:pt x="1192381" y="2268994"/>
                </a:moveTo>
                <a:lnTo>
                  <a:pt x="1206566" y="2272093"/>
                </a:lnTo>
                <a:cubicBezTo>
                  <a:pt x="1276736" y="2297977"/>
                  <a:pt x="1349094" y="2387570"/>
                  <a:pt x="1421041" y="2509473"/>
                </a:cubicBezTo>
                <a:lnTo>
                  <a:pt x="1445715" y="2553921"/>
                </a:lnTo>
                <a:close/>
                <a:moveTo>
                  <a:pt x="0" y="873283"/>
                </a:moveTo>
                <a:lnTo>
                  <a:pt x="36650" y="840698"/>
                </a:lnTo>
                <a:lnTo>
                  <a:pt x="44215" y="840875"/>
                </a:lnTo>
                <a:cubicBezTo>
                  <a:pt x="1015398" y="887625"/>
                  <a:pt x="2194508" y="1163389"/>
                  <a:pt x="2212279" y="1169996"/>
                </a:cubicBezTo>
                <a:cubicBezTo>
                  <a:pt x="2263675" y="1188954"/>
                  <a:pt x="2576069" y="1378895"/>
                  <a:pt x="2907055" y="1579773"/>
                </a:cubicBezTo>
                <a:cubicBezTo>
                  <a:pt x="2999643" y="1636282"/>
                  <a:pt x="3095875" y="1694613"/>
                  <a:pt x="3186641" y="1749298"/>
                </a:cubicBezTo>
                <a:cubicBezTo>
                  <a:pt x="3210699" y="1751850"/>
                  <a:pt x="3234029" y="1756954"/>
                  <a:pt x="3256629" y="1764245"/>
                </a:cubicBezTo>
                <a:cubicBezTo>
                  <a:pt x="3286519" y="1761329"/>
                  <a:pt x="3316775" y="1761329"/>
                  <a:pt x="3347030" y="1764245"/>
                </a:cubicBezTo>
                <a:cubicBezTo>
                  <a:pt x="3371089" y="1766798"/>
                  <a:pt x="3394054" y="1771901"/>
                  <a:pt x="3417018" y="1778829"/>
                </a:cubicBezTo>
                <a:cubicBezTo>
                  <a:pt x="3429776" y="1777735"/>
                  <a:pt x="3442534" y="1777371"/>
                  <a:pt x="3455293" y="1777370"/>
                </a:cubicBezTo>
                <a:cubicBezTo>
                  <a:pt x="3327711" y="1707373"/>
                  <a:pt x="3157116" y="1612219"/>
                  <a:pt x="2950068" y="1496651"/>
                </a:cubicBezTo>
                <a:cubicBezTo>
                  <a:pt x="2636215" y="1321293"/>
                  <a:pt x="2311792" y="1140466"/>
                  <a:pt x="2270966" y="1125154"/>
                </a:cubicBezTo>
                <a:cubicBezTo>
                  <a:pt x="2254563" y="1119002"/>
                  <a:pt x="1278213" y="882260"/>
                  <a:pt x="372680" y="773099"/>
                </a:cubicBezTo>
                <a:lnTo>
                  <a:pt x="140063" y="748751"/>
                </a:lnTo>
                <a:lnTo>
                  <a:pt x="176461" y="716389"/>
                </a:lnTo>
                <a:lnTo>
                  <a:pt x="366053" y="735542"/>
                </a:lnTo>
                <a:cubicBezTo>
                  <a:pt x="1282142" y="843261"/>
                  <a:pt x="2267116" y="1084732"/>
                  <a:pt x="2283724" y="1090884"/>
                </a:cubicBezTo>
                <a:cubicBezTo>
                  <a:pt x="2327466" y="1106926"/>
                  <a:pt x="2638403" y="1280825"/>
                  <a:pt x="2967929" y="1464569"/>
                </a:cubicBezTo>
                <a:cubicBezTo>
                  <a:pt x="3166229" y="1575033"/>
                  <a:pt x="3394418" y="1702633"/>
                  <a:pt x="3548246" y="1786120"/>
                </a:cubicBezTo>
                <a:cubicBezTo>
                  <a:pt x="3557359" y="1787943"/>
                  <a:pt x="3566472" y="1789766"/>
                  <a:pt x="3575585" y="1792318"/>
                </a:cubicBezTo>
                <a:cubicBezTo>
                  <a:pt x="3614589" y="1790131"/>
                  <a:pt x="3653957" y="1791224"/>
                  <a:pt x="3694054" y="1797787"/>
                </a:cubicBezTo>
                <a:cubicBezTo>
                  <a:pt x="3706812" y="1799973"/>
                  <a:pt x="3719571" y="1802890"/>
                  <a:pt x="3731964" y="1806171"/>
                </a:cubicBezTo>
                <a:cubicBezTo>
                  <a:pt x="3782632" y="1803619"/>
                  <a:pt x="3828197" y="1807629"/>
                  <a:pt x="3867201" y="1814921"/>
                </a:cubicBezTo>
                <a:cubicBezTo>
                  <a:pt x="3871211" y="1815650"/>
                  <a:pt x="3875221" y="1817108"/>
                  <a:pt x="3879231" y="1817838"/>
                </a:cubicBezTo>
                <a:cubicBezTo>
                  <a:pt x="3912037" y="1816380"/>
                  <a:pt x="3945208" y="1817838"/>
                  <a:pt x="3979109" y="1821848"/>
                </a:cubicBezTo>
                <a:cubicBezTo>
                  <a:pt x="3930992" y="1813463"/>
                  <a:pt x="3884698" y="1805442"/>
                  <a:pt x="3840956" y="1797787"/>
                </a:cubicBezTo>
                <a:lnTo>
                  <a:pt x="3833665" y="1796328"/>
                </a:lnTo>
                <a:cubicBezTo>
                  <a:pt x="3807784" y="1791953"/>
                  <a:pt x="3501952" y="1635552"/>
                  <a:pt x="3001464" y="1378895"/>
                </a:cubicBezTo>
                <a:cubicBezTo>
                  <a:pt x="2694539" y="1221401"/>
                  <a:pt x="2377042" y="1058438"/>
                  <a:pt x="2343140" y="1046042"/>
                </a:cubicBezTo>
                <a:cubicBezTo>
                  <a:pt x="2267480" y="1018768"/>
                  <a:pt x="1266589" y="773708"/>
                  <a:pt x="360592" y="644051"/>
                </a:cubicBezTo>
                <a:lnTo>
                  <a:pt x="270890" y="632430"/>
                </a:lnTo>
                <a:lnTo>
                  <a:pt x="310017" y="597642"/>
                </a:lnTo>
                <a:lnTo>
                  <a:pt x="393357" y="608664"/>
                </a:lnTo>
                <a:cubicBezTo>
                  <a:pt x="1326277" y="745514"/>
                  <a:pt x="2338881" y="1005415"/>
                  <a:pt x="2355899" y="1011773"/>
                </a:cubicBezTo>
                <a:cubicBezTo>
                  <a:pt x="2391622" y="1024897"/>
                  <a:pt x="2682144" y="1174006"/>
                  <a:pt x="3018232" y="1346448"/>
                </a:cubicBezTo>
                <a:cubicBezTo>
                  <a:pt x="3370359" y="1527275"/>
                  <a:pt x="3809242" y="1752215"/>
                  <a:pt x="3840591" y="1760600"/>
                </a:cubicBezTo>
                <a:lnTo>
                  <a:pt x="3847517" y="1761694"/>
                </a:lnTo>
                <a:cubicBezTo>
                  <a:pt x="4078988" y="1802890"/>
                  <a:pt x="4290774" y="1835338"/>
                  <a:pt x="4473034" y="1858669"/>
                </a:cubicBezTo>
                <a:cubicBezTo>
                  <a:pt x="4507298" y="1858669"/>
                  <a:pt x="4541928" y="1860857"/>
                  <a:pt x="4576922" y="1865232"/>
                </a:cubicBezTo>
                <a:cubicBezTo>
                  <a:pt x="4620665" y="1864138"/>
                  <a:pt x="4664772" y="1865961"/>
                  <a:pt x="4709608" y="1871429"/>
                </a:cubicBezTo>
                <a:cubicBezTo>
                  <a:pt x="4744966" y="1870701"/>
                  <a:pt x="4781054" y="1871794"/>
                  <a:pt x="4817142" y="1875076"/>
                </a:cubicBezTo>
                <a:cubicBezTo>
                  <a:pt x="4850312" y="1873982"/>
                  <a:pt x="4883484" y="1874346"/>
                  <a:pt x="4917020" y="1876533"/>
                </a:cubicBezTo>
                <a:cubicBezTo>
                  <a:pt x="4945817" y="1875440"/>
                  <a:pt x="4974979" y="1875075"/>
                  <a:pt x="5004504" y="1876169"/>
                </a:cubicBezTo>
                <a:cubicBezTo>
                  <a:pt x="5043509" y="1873982"/>
                  <a:pt x="5082876" y="1873982"/>
                  <a:pt x="5122974" y="1875440"/>
                </a:cubicBezTo>
                <a:cubicBezTo>
                  <a:pt x="5124431" y="1875440"/>
                  <a:pt x="5125891" y="1875440"/>
                  <a:pt x="5127348" y="1875440"/>
                </a:cubicBezTo>
                <a:cubicBezTo>
                  <a:pt x="5137919" y="1872159"/>
                  <a:pt x="5148855" y="1869243"/>
                  <a:pt x="5159790" y="1866325"/>
                </a:cubicBezTo>
                <a:lnTo>
                  <a:pt x="5160884" y="1863408"/>
                </a:lnTo>
                <a:cubicBezTo>
                  <a:pt x="4989560" y="1859399"/>
                  <a:pt x="4650191" y="1818567"/>
                  <a:pt x="3972547" y="1684405"/>
                </a:cubicBezTo>
                <a:cubicBezTo>
                  <a:pt x="3959424" y="1681853"/>
                  <a:pt x="3951770" y="1680030"/>
                  <a:pt x="3949948" y="1680031"/>
                </a:cubicBezTo>
                <a:cubicBezTo>
                  <a:pt x="3929169" y="1676384"/>
                  <a:pt x="3662341" y="1551701"/>
                  <a:pt x="3032448" y="1254941"/>
                </a:cubicBezTo>
                <a:cubicBezTo>
                  <a:pt x="2728804" y="1112029"/>
                  <a:pt x="2442291" y="977138"/>
                  <a:pt x="2415680" y="967295"/>
                </a:cubicBezTo>
                <a:cubicBezTo>
                  <a:pt x="2348062" y="943416"/>
                  <a:pt x="1526706" y="734425"/>
                  <a:pt x="696602" y="577113"/>
                </a:cubicBezTo>
                <a:lnTo>
                  <a:pt x="394545" y="522487"/>
                </a:lnTo>
                <a:lnTo>
                  <a:pt x="433280" y="488046"/>
                </a:lnTo>
                <a:lnTo>
                  <a:pt x="737565" y="544074"/>
                </a:lnTo>
                <a:cubicBezTo>
                  <a:pt x="1587945" y="708632"/>
                  <a:pt x="2412764" y="927192"/>
                  <a:pt x="2428438" y="933026"/>
                </a:cubicBezTo>
                <a:cubicBezTo>
                  <a:pt x="2456507" y="943598"/>
                  <a:pt x="2730625" y="1072656"/>
                  <a:pt x="3048124" y="1222129"/>
                </a:cubicBezTo>
                <a:cubicBezTo>
                  <a:pt x="3439619" y="1406602"/>
                  <a:pt x="3926982" y="1635917"/>
                  <a:pt x="3957238" y="1644302"/>
                </a:cubicBezTo>
                <a:cubicBezTo>
                  <a:pt x="3958331" y="1644303"/>
                  <a:pt x="3966351" y="1646125"/>
                  <a:pt x="3979838" y="1648677"/>
                </a:cubicBezTo>
                <a:cubicBezTo>
                  <a:pt x="4992840" y="1849190"/>
                  <a:pt x="5289923" y="1844451"/>
                  <a:pt x="5305963" y="1810182"/>
                </a:cubicBezTo>
                <a:lnTo>
                  <a:pt x="5309243" y="1800338"/>
                </a:lnTo>
                <a:lnTo>
                  <a:pt x="5319085" y="1798150"/>
                </a:lnTo>
                <a:cubicBezTo>
                  <a:pt x="5325283" y="1796692"/>
                  <a:pt x="5331844" y="1795234"/>
                  <a:pt x="5338405" y="1793776"/>
                </a:cubicBezTo>
                <a:cubicBezTo>
                  <a:pt x="5177287" y="1784297"/>
                  <a:pt x="4835368" y="1732164"/>
                  <a:pt x="4101223" y="1571388"/>
                </a:cubicBezTo>
                <a:cubicBezTo>
                  <a:pt x="4080445" y="1567014"/>
                  <a:pt x="4068052" y="1564096"/>
                  <a:pt x="4065865" y="1563732"/>
                </a:cubicBezTo>
                <a:cubicBezTo>
                  <a:pt x="4048003" y="1560451"/>
                  <a:pt x="3730870" y="1424467"/>
                  <a:pt x="3026617" y="1120050"/>
                </a:cubicBezTo>
                <a:cubicBezTo>
                  <a:pt x="2747758" y="999742"/>
                  <a:pt x="2507175" y="895840"/>
                  <a:pt x="2487856" y="888547"/>
                </a:cubicBezTo>
                <a:cubicBezTo>
                  <a:pt x="2419508" y="865033"/>
                  <a:pt x="1575552" y="642554"/>
                  <a:pt x="728498" y="461910"/>
                </a:cubicBezTo>
                <a:lnTo>
                  <a:pt x="512777" y="417364"/>
                </a:lnTo>
                <a:lnTo>
                  <a:pt x="548387" y="385702"/>
                </a:lnTo>
                <a:lnTo>
                  <a:pt x="767957" y="431331"/>
                </a:lnTo>
                <a:cubicBezTo>
                  <a:pt x="1635880" y="618128"/>
                  <a:pt x="2484393" y="848263"/>
                  <a:pt x="2500614" y="854279"/>
                </a:cubicBezTo>
                <a:cubicBezTo>
                  <a:pt x="2520663" y="861570"/>
                  <a:pt x="2750310" y="960733"/>
                  <a:pt x="3041198" y="1086510"/>
                </a:cubicBezTo>
                <a:cubicBezTo>
                  <a:pt x="3464406" y="1269524"/>
                  <a:pt x="4043629" y="1519984"/>
                  <a:pt x="4073155" y="1528004"/>
                </a:cubicBezTo>
                <a:cubicBezTo>
                  <a:pt x="4074248" y="1528004"/>
                  <a:pt x="4087371" y="1530921"/>
                  <a:pt x="4109243" y="1535660"/>
                </a:cubicBezTo>
                <a:cubicBezTo>
                  <a:pt x="5320909" y="1801067"/>
                  <a:pt x="5440836" y="1762424"/>
                  <a:pt x="5452865" y="1751850"/>
                </a:cubicBezTo>
                <a:lnTo>
                  <a:pt x="5456145" y="1741278"/>
                </a:lnTo>
                <a:lnTo>
                  <a:pt x="5465988" y="1742007"/>
                </a:lnTo>
                <a:cubicBezTo>
                  <a:pt x="5494055" y="1737633"/>
                  <a:pt x="5525040" y="1733986"/>
                  <a:pt x="5559304" y="1731071"/>
                </a:cubicBezTo>
                <a:cubicBezTo>
                  <a:pt x="5440836" y="1727424"/>
                  <a:pt x="5119328" y="1672738"/>
                  <a:pt x="4228441" y="1459100"/>
                </a:cubicBezTo>
                <a:cubicBezTo>
                  <a:pt x="4200737" y="1452174"/>
                  <a:pt x="4183970" y="1448528"/>
                  <a:pt x="4181417" y="1447799"/>
                </a:cubicBezTo>
                <a:cubicBezTo>
                  <a:pt x="4166837" y="1445247"/>
                  <a:pt x="3749461" y="1280462"/>
                  <a:pt x="2932935" y="957452"/>
                </a:cubicBezTo>
                <a:cubicBezTo>
                  <a:pt x="2730991" y="877611"/>
                  <a:pt x="2571695" y="814540"/>
                  <a:pt x="2560031" y="810165"/>
                </a:cubicBezTo>
                <a:cubicBezTo>
                  <a:pt x="2490407" y="787015"/>
                  <a:pt x="1624307" y="550409"/>
                  <a:pt x="760667" y="346159"/>
                </a:cubicBezTo>
                <a:lnTo>
                  <a:pt x="627532" y="315334"/>
                </a:lnTo>
                <a:lnTo>
                  <a:pt x="661166" y="285429"/>
                </a:lnTo>
                <a:lnTo>
                  <a:pt x="807052" y="319454"/>
                </a:lnTo>
                <a:cubicBezTo>
                  <a:pt x="1689556" y="529811"/>
                  <a:pt x="2560031" y="771886"/>
                  <a:pt x="2572424" y="776260"/>
                </a:cubicBezTo>
                <a:cubicBezTo>
                  <a:pt x="2584089" y="780635"/>
                  <a:pt x="2736094" y="840789"/>
                  <a:pt x="2946058" y="923912"/>
                </a:cubicBezTo>
                <a:cubicBezTo>
                  <a:pt x="3399886" y="1103645"/>
                  <a:pt x="4159546" y="1404051"/>
                  <a:pt x="4189073" y="1412435"/>
                </a:cubicBezTo>
                <a:cubicBezTo>
                  <a:pt x="4189801" y="1412435"/>
                  <a:pt x="4207299" y="1416446"/>
                  <a:pt x="4237189" y="1423737"/>
                </a:cubicBezTo>
                <a:cubicBezTo>
                  <a:pt x="5387615" y="1699353"/>
                  <a:pt x="5570605" y="1702269"/>
                  <a:pt x="5598673" y="1693884"/>
                </a:cubicBezTo>
                <a:lnTo>
                  <a:pt x="5600859" y="1686956"/>
                </a:lnTo>
                <a:lnTo>
                  <a:pt x="5612889" y="1685864"/>
                </a:lnTo>
                <a:cubicBezTo>
                  <a:pt x="6010946" y="1655968"/>
                  <a:pt x="6700254" y="1760964"/>
                  <a:pt x="7333062" y="2156888"/>
                </a:cubicBezTo>
                <a:cubicBezTo>
                  <a:pt x="7650922" y="2355944"/>
                  <a:pt x="7933062" y="2636662"/>
                  <a:pt x="8171822" y="2991025"/>
                </a:cubicBezTo>
                <a:cubicBezTo>
                  <a:pt x="8447764" y="3400802"/>
                  <a:pt x="8817387" y="4115359"/>
                  <a:pt x="8844362" y="5582392"/>
                </a:cubicBezTo>
                <a:cubicBezTo>
                  <a:pt x="8860037" y="6445330"/>
                  <a:pt x="8777655" y="7354932"/>
                  <a:pt x="8599404" y="8286410"/>
                </a:cubicBezTo>
                <a:cubicBezTo>
                  <a:pt x="8530510" y="8646240"/>
                  <a:pt x="8448492" y="8995863"/>
                  <a:pt x="8358092" y="9333091"/>
                </a:cubicBezTo>
                <a:cubicBezTo>
                  <a:pt x="8371580" y="9338922"/>
                  <a:pt x="8385067" y="9344756"/>
                  <a:pt x="8398919" y="9350589"/>
                </a:cubicBezTo>
                <a:cubicBezTo>
                  <a:pt x="8499890" y="9014455"/>
                  <a:pt x="8592479" y="8667386"/>
                  <a:pt x="8671580" y="8310836"/>
                </a:cubicBezTo>
                <a:cubicBezTo>
                  <a:pt x="8880814" y="7366598"/>
                  <a:pt x="8983609" y="6454807"/>
                  <a:pt x="8977047" y="5600255"/>
                </a:cubicBezTo>
                <a:cubicBezTo>
                  <a:pt x="8970487" y="4139057"/>
                  <a:pt x="8599404" y="3431425"/>
                  <a:pt x="8320546" y="3026389"/>
                </a:cubicBezTo>
                <a:cubicBezTo>
                  <a:pt x="8087253" y="2687338"/>
                  <a:pt x="7806574" y="2410994"/>
                  <a:pt x="7486159" y="2205012"/>
                </a:cubicBezTo>
                <a:cubicBezTo>
                  <a:pt x="6704628" y="1702268"/>
                  <a:pt x="5925283" y="1667999"/>
                  <a:pt x="5764166" y="1666542"/>
                </a:cubicBezTo>
                <a:cubicBezTo>
                  <a:pt x="5720423" y="1679666"/>
                  <a:pt x="5507907" y="1646854"/>
                  <a:pt x="4355294" y="1346813"/>
                </a:cubicBezTo>
                <a:cubicBezTo>
                  <a:pt x="4320299" y="1337699"/>
                  <a:pt x="4299157" y="1332230"/>
                  <a:pt x="4296242" y="1331501"/>
                </a:cubicBezTo>
                <a:cubicBezTo>
                  <a:pt x="4278380" y="1328584"/>
                  <a:pt x="2646786" y="737616"/>
                  <a:pt x="2631112" y="731783"/>
                </a:cubicBezTo>
                <a:cubicBezTo>
                  <a:pt x="2556203" y="707539"/>
                  <a:pt x="1678529" y="460634"/>
                  <a:pt x="804591" y="235101"/>
                </a:cubicBezTo>
                <a:lnTo>
                  <a:pt x="737116" y="217901"/>
                </a:lnTo>
                <a:lnTo>
                  <a:pt x="770838" y="187918"/>
                </a:lnTo>
                <a:lnTo>
                  <a:pt x="841681" y="206072"/>
                </a:lnTo>
                <a:cubicBezTo>
                  <a:pt x="1754441" y="443043"/>
                  <a:pt x="2633663" y="693867"/>
                  <a:pt x="2643141" y="697513"/>
                </a:cubicBezTo>
                <a:cubicBezTo>
                  <a:pt x="2657722" y="702981"/>
                  <a:pt x="4267808" y="1285930"/>
                  <a:pt x="4303532" y="1296137"/>
                </a:cubicBezTo>
                <a:cubicBezTo>
                  <a:pt x="4304260" y="1296137"/>
                  <a:pt x="4307542" y="1296867"/>
                  <a:pt x="4363678" y="1311448"/>
                </a:cubicBezTo>
                <a:cubicBezTo>
                  <a:pt x="5480933" y="1602012"/>
                  <a:pt x="5704019" y="1635188"/>
                  <a:pt x="5744481" y="1634094"/>
                </a:cubicBezTo>
                <a:cubicBezTo>
                  <a:pt x="5744481" y="1634094"/>
                  <a:pt x="5745939" y="1629720"/>
                  <a:pt x="5745939" y="1629720"/>
                </a:cubicBezTo>
                <a:lnTo>
                  <a:pt x="5759427" y="1629719"/>
                </a:lnTo>
                <a:cubicBezTo>
                  <a:pt x="5911066" y="1630449"/>
                  <a:pt x="6707908" y="1660707"/>
                  <a:pt x="7505844" y="2174023"/>
                </a:cubicBezTo>
                <a:cubicBezTo>
                  <a:pt x="7830631" y="2382558"/>
                  <a:pt x="8114592" y="2662182"/>
                  <a:pt x="8350801" y="3005243"/>
                </a:cubicBezTo>
                <a:cubicBezTo>
                  <a:pt x="8632576" y="3414290"/>
                  <a:pt x="9007304" y="4128121"/>
                  <a:pt x="9013864" y="5599525"/>
                </a:cubicBezTo>
                <a:cubicBezTo>
                  <a:pt x="9020425" y="6456630"/>
                  <a:pt x="8917267" y="7371338"/>
                  <a:pt x="8707303" y="8318127"/>
                </a:cubicBezTo>
                <a:cubicBezTo>
                  <a:pt x="8627838" y="8676863"/>
                  <a:pt x="8534520" y="9026122"/>
                  <a:pt x="8432819" y="9364078"/>
                </a:cubicBezTo>
                <a:cubicBezTo>
                  <a:pt x="8447764" y="9370642"/>
                  <a:pt x="8462710" y="9376838"/>
                  <a:pt x="8477656" y="9383037"/>
                </a:cubicBezTo>
                <a:cubicBezTo>
                  <a:pt x="8639866" y="8896335"/>
                  <a:pt x="8728809" y="8544525"/>
                  <a:pt x="8779842" y="8341459"/>
                </a:cubicBezTo>
                <a:cubicBezTo>
                  <a:pt x="9018967" y="7391754"/>
                  <a:pt x="9142540" y="6475224"/>
                  <a:pt x="9146915" y="5617025"/>
                </a:cubicBezTo>
                <a:cubicBezTo>
                  <a:pt x="9154568" y="4480295"/>
                  <a:pt x="8955176" y="3685896"/>
                  <a:pt x="8499890" y="3040971"/>
                </a:cubicBezTo>
                <a:cubicBezTo>
                  <a:pt x="8270607" y="2714681"/>
                  <a:pt x="7987740" y="2439065"/>
                  <a:pt x="7658578" y="2221781"/>
                </a:cubicBezTo>
                <a:cubicBezTo>
                  <a:pt x="6913864" y="1729975"/>
                  <a:pt x="6126499" y="1629354"/>
                  <a:pt x="5903412" y="1610398"/>
                </a:cubicBezTo>
                <a:lnTo>
                  <a:pt x="5903412" y="1608210"/>
                </a:lnTo>
                <a:cubicBezTo>
                  <a:pt x="5903047" y="1608210"/>
                  <a:pt x="5902683" y="1608210"/>
                  <a:pt x="5902318" y="1608209"/>
                </a:cubicBezTo>
                <a:cubicBezTo>
                  <a:pt x="5843630" y="1608209"/>
                  <a:pt x="5596121" y="1547326"/>
                  <a:pt x="4480689" y="1234890"/>
                </a:cubicBezTo>
                <a:cubicBezTo>
                  <a:pt x="4438769" y="1223223"/>
                  <a:pt x="4413617" y="1216297"/>
                  <a:pt x="4411066" y="1215567"/>
                </a:cubicBezTo>
                <a:cubicBezTo>
                  <a:pt x="4405597" y="1214474"/>
                  <a:pt x="2728074" y="662879"/>
                  <a:pt x="2702923" y="653400"/>
                </a:cubicBezTo>
                <a:cubicBezTo>
                  <a:pt x="2686155" y="648114"/>
                  <a:pt x="1799732" y="389542"/>
                  <a:pt x="900324" y="137579"/>
                </a:cubicBezTo>
                <a:lnTo>
                  <a:pt x="844840" y="122121"/>
                </a:lnTo>
                <a:lnTo>
                  <a:pt x="876876" y="93637"/>
                </a:lnTo>
                <a:lnTo>
                  <a:pt x="877404" y="93784"/>
                </a:lnTo>
                <a:cubicBezTo>
                  <a:pt x="1807296" y="353723"/>
                  <a:pt x="2709485" y="617672"/>
                  <a:pt x="2715316" y="619860"/>
                </a:cubicBezTo>
                <a:cubicBezTo>
                  <a:pt x="2725887" y="623505"/>
                  <a:pt x="4392840" y="1173278"/>
                  <a:pt x="4419814" y="1180934"/>
                </a:cubicBezTo>
                <a:cubicBezTo>
                  <a:pt x="4420178" y="1180934"/>
                  <a:pt x="4413252" y="1179111"/>
                  <a:pt x="4490531" y="1200620"/>
                </a:cubicBezTo>
                <a:cubicBezTo>
                  <a:pt x="5570969" y="1503214"/>
                  <a:pt x="5838163" y="1567377"/>
                  <a:pt x="5892112" y="1575033"/>
                </a:cubicBezTo>
                <a:lnTo>
                  <a:pt x="5892112" y="1573575"/>
                </a:lnTo>
                <a:lnTo>
                  <a:pt x="5906693" y="1574670"/>
                </a:lnTo>
                <a:cubicBezTo>
                  <a:pt x="6132331" y="1593626"/>
                  <a:pt x="6926985" y="1695342"/>
                  <a:pt x="7678991" y="2191886"/>
                </a:cubicBezTo>
                <a:cubicBezTo>
                  <a:pt x="8011798" y="2411722"/>
                  <a:pt x="8298310" y="2690620"/>
                  <a:pt x="8529782" y="3020555"/>
                </a:cubicBezTo>
                <a:cubicBezTo>
                  <a:pt x="8815200" y="3424864"/>
                  <a:pt x="9193573" y="4133953"/>
                  <a:pt x="9183366" y="5617753"/>
                </a:cubicBezTo>
                <a:cubicBezTo>
                  <a:pt x="9178992" y="6478505"/>
                  <a:pt x="9055055" y="7398316"/>
                  <a:pt x="8815200" y="8350938"/>
                </a:cubicBezTo>
                <a:cubicBezTo>
                  <a:pt x="8725164" y="8708582"/>
                  <a:pt x="8620912" y="9058204"/>
                  <a:pt x="8508275" y="9396526"/>
                </a:cubicBezTo>
                <a:cubicBezTo>
                  <a:pt x="8522491" y="9402359"/>
                  <a:pt x="8536707" y="9408193"/>
                  <a:pt x="8550923" y="9414025"/>
                </a:cubicBezTo>
                <a:cubicBezTo>
                  <a:pt x="9037923" y="8076417"/>
                  <a:pt x="9295274" y="6808441"/>
                  <a:pt x="9316416" y="5634525"/>
                </a:cubicBezTo>
                <a:cubicBezTo>
                  <a:pt x="9336829" y="4491961"/>
                  <a:pt x="9140353" y="3696468"/>
                  <a:pt x="8679235" y="3055919"/>
                </a:cubicBezTo>
                <a:cubicBezTo>
                  <a:pt x="7919209" y="2000123"/>
                  <a:pt x="6704263" y="1661801"/>
                  <a:pt x="6047397" y="1554253"/>
                </a:cubicBezTo>
                <a:lnTo>
                  <a:pt x="950231" y="28416"/>
                </a:lnTo>
                <a:lnTo>
                  <a:pt x="982190" y="0"/>
                </a:lnTo>
                <a:lnTo>
                  <a:pt x="6055781" y="1519254"/>
                </a:lnTo>
                <a:cubicBezTo>
                  <a:pt x="6715929" y="1627168"/>
                  <a:pt x="7941446" y="1968406"/>
                  <a:pt x="8709125" y="3035138"/>
                </a:cubicBezTo>
                <a:cubicBezTo>
                  <a:pt x="9175347" y="3682615"/>
                  <a:pt x="9373646" y="4484670"/>
                  <a:pt x="9353233" y="5635618"/>
                </a:cubicBezTo>
                <a:cubicBezTo>
                  <a:pt x="9332090" y="6813910"/>
                  <a:pt x="9073645" y="8086260"/>
                  <a:pt x="8585188" y="9427878"/>
                </a:cubicBezTo>
                <a:cubicBezTo>
                  <a:pt x="9114108" y="9641152"/>
                  <a:pt x="9681666" y="9817604"/>
                  <a:pt x="10286769" y="9955776"/>
                </a:cubicBezTo>
                <a:lnTo>
                  <a:pt x="10278750" y="9991140"/>
                </a:lnTo>
                <a:lnTo>
                  <a:pt x="10271095" y="9992598"/>
                </a:lnTo>
                <a:cubicBezTo>
                  <a:pt x="9664533" y="9854061"/>
                  <a:pt x="9095517" y="9677245"/>
                  <a:pt x="8564776" y="9463241"/>
                </a:cubicBezTo>
                <a:cubicBezTo>
                  <a:pt x="8558214" y="9481107"/>
                  <a:pt x="8551653" y="9498970"/>
                  <a:pt x="8545090" y="9516833"/>
                </a:cubicBezTo>
                <a:cubicBezTo>
                  <a:pt x="9048493" y="9738856"/>
                  <a:pt x="9586525" y="9922600"/>
                  <a:pt x="10159186" y="10067335"/>
                </a:cubicBezTo>
                <a:lnTo>
                  <a:pt x="10150438" y="10102698"/>
                </a:lnTo>
                <a:cubicBezTo>
                  <a:pt x="9576684" y="9957598"/>
                  <a:pt x="9036829" y="9773491"/>
                  <a:pt x="8532333" y="9551103"/>
                </a:cubicBezTo>
                <a:cubicBezTo>
                  <a:pt x="8525771" y="9569331"/>
                  <a:pt x="8519574" y="9587196"/>
                  <a:pt x="8512649" y="9605059"/>
                </a:cubicBezTo>
                <a:cubicBezTo>
                  <a:pt x="8990171" y="9835469"/>
                  <a:pt x="9499406" y="10026868"/>
                  <a:pt x="10039624" y="10177799"/>
                </a:cubicBezTo>
                <a:lnTo>
                  <a:pt x="10029783" y="10212798"/>
                </a:lnTo>
                <a:cubicBezTo>
                  <a:pt x="9488834" y="10061866"/>
                  <a:pt x="8978505" y="9870102"/>
                  <a:pt x="8499890" y="9639329"/>
                </a:cubicBezTo>
                <a:cubicBezTo>
                  <a:pt x="8493692" y="9655734"/>
                  <a:pt x="8486769" y="9672141"/>
                  <a:pt x="8480571" y="9688547"/>
                </a:cubicBezTo>
                <a:cubicBezTo>
                  <a:pt x="9000377" y="9965619"/>
                  <a:pt x="9494667" y="10156655"/>
                  <a:pt x="9920061" y="10287900"/>
                </a:cubicBezTo>
                <a:lnTo>
                  <a:pt x="9909491" y="10322899"/>
                </a:lnTo>
                <a:cubicBezTo>
                  <a:pt x="9483367" y="10191289"/>
                  <a:pt x="8987984" y="10000254"/>
                  <a:pt x="8467448" y="9722817"/>
                </a:cubicBezTo>
                <a:cubicBezTo>
                  <a:pt x="8460887" y="9740680"/>
                  <a:pt x="8453597" y="9758544"/>
                  <a:pt x="8446671" y="9776407"/>
                </a:cubicBezTo>
                <a:cubicBezTo>
                  <a:pt x="8937680" y="10064054"/>
                  <a:pt x="9402444" y="10262380"/>
                  <a:pt x="9800864" y="10398366"/>
                </a:cubicBezTo>
                <a:lnTo>
                  <a:pt x="9789198" y="10432999"/>
                </a:lnTo>
                <a:cubicBezTo>
                  <a:pt x="9390413" y="10296650"/>
                  <a:pt x="8925286" y="10098323"/>
                  <a:pt x="8433548" y="9810677"/>
                </a:cubicBezTo>
                <a:cubicBezTo>
                  <a:pt x="8426258" y="9828541"/>
                  <a:pt x="8419332" y="9846405"/>
                  <a:pt x="8412405" y="9864269"/>
                </a:cubicBezTo>
                <a:cubicBezTo>
                  <a:pt x="8874618" y="10162852"/>
                  <a:pt x="9309855" y="10368106"/>
                  <a:pt x="9681301" y="10508465"/>
                </a:cubicBezTo>
                <a:lnTo>
                  <a:pt x="9668543" y="10542734"/>
                </a:lnTo>
                <a:cubicBezTo>
                  <a:pt x="9296733" y="10402375"/>
                  <a:pt x="8861495" y="10197122"/>
                  <a:pt x="8398919" y="9898904"/>
                </a:cubicBezTo>
                <a:cubicBezTo>
                  <a:pt x="8391628" y="9916767"/>
                  <a:pt x="8385067" y="9934632"/>
                  <a:pt x="8377775" y="9952495"/>
                </a:cubicBezTo>
                <a:cubicBezTo>
                  <a:pt x="8811555" y="10262380"/>
                  <a:pt x="9217267" y="10474560"/>
                  <a:pt x="9562104" y="10618930"/>
                </a:cubicBezTo>
                <a:lnTo>
                  <a:pt x="9547886" y="10652471"/>
                </a:lnTo>
                <a:cubicBezTo>
                  <a:pt x="9203051" y="10508100"/>
                  <a:pt x="8797339" y="10296285"/>
                  <a:pt x="8363560" y="9987130"/>
                </a:cubicBezTo>
                <a:cubicBezTo>
                  <a:pt x="8356634" y="10004628"/>
                  <a:pt x="8348979" y="10022492"/>
                  <a:pt x="8341688" y="10039991"/>
                </a:cubicBezTo>
                <a:cubicBezTo>
                  <a:pt x="8747035" y="10362272"/>
                  <a:pt x="9123949" y="10581379"/>
                  <a:pt x="9442541" y="10729395"/>
                </a:cubicBezTo>
                <a:lnTo>
                  <a:pt x="9427230" y="10762570"/>
                </a:lnTo>
                <a:cubicBezTo>
                  <a:pt x="9108640" y="10614555"/>
                  <a:pt x="8732090" y="10395813"/>
                  <a:pt x="8327109" y="10074991"/>
                </a:cubicBezTo>
                <a:cubicBezTo>
                  <a:pt x="8319818" y="10092491"/>
                  <a:pt x="8312528" y="10110354"/>
                  <a:pt x="8305237" y="10127854"/>
                </a:cubicBezTo>
                <a:cubicBezTo>
                  <a:pt x="8682516" y="10462894"/>
                  <a:pt x="9030632" y="10688563"/>
                  <a:pt x="9322977" y="10839859"/>
                </a:cubicBezTo>
                <a:lnTo>
                  <a:pt x="9306210" y="10872307"/>
                </a:lnTo>
                <a:cubicBezTo>
                  <a:pt x="9014230" y="10721374"/>
                  <a:pt x="8666840" y="10496433"/>
                  <a:pt x="8290291" y="10163582"/>
                </a:cubicBezTo>
                <a:cubicBezTo>
                  <a:pt x="8283001" y="10181080"/>
                  <a:pt x="8275711" y="10198945"/>
                  <a:pt x="8268420" y="10216443"/>
                </a:cubicBezTo>
                <a:cubicBezTo>
                  <a:pt x="8573159" y="10520495"/>
                  <a:pt x="8885917" y="10766945"/>
                  <a:pt x="9203414" y="10950689"/>
                </a:cubicBezTo>
                <a:lnTo>
                  <a:pt x="9185188" y="10982406"/>
                </a:lnTo>
                <a:cubicBezTo>
                  <a:pt x="8948159" y="10845146"/>
                  <a:pt x="8713386" y="10673023"/>
                  <a:pt x="8482712" y="10468345"/>
                </a:cubicBezTo>
                <a:lnTo>
                  <a:pt x="8481873" y="10467556"/>
                </a:lnTo>
                <a:lnTo>
                  <a:pt x="7454075" y="9311581"/>
                </a:lnTo>
                <a:lnTo>
                  <a:pt x="7373887" y="9181793"/>
                </a:lnTo>
                <a:cubicBezTo>
                  <a:pt x="7358577" y="9159920"/>
                  <a:pt x="7343632" y="9137316"/>
                  <a:pt x="7328322" y="9115077"/>
                </a:cubicBezTo>
                <a:cubicBezTo>
                  <a:pt x="7301712" y="9080078"/>
                  <a:pt x="7275101" y="9044715"/>
                  <a:pt x="7248492" y="9008987"/>
                </a:cubicBezTo>
                <a:cubicBezTo>
                  <a:pt x="7220788" y="8975811"/>
                  <a:pt x="7193449" y="8941906"/>
                  <a:pt x="7165746" y="8907636"/>
                </a:cubicBezTo>
                <a:cubicBezTo>
                  <a:pt x="7133668" y="8872273"/>
                  <a:pt x="7101955" y="8836545"/>
                  <a:pt x="7069878" y="8799724"/>
                </a:cubicBezTo>
                <a:cubicBezTo>
                  <a:pt x="7039986" y="8769100"/>
                  <a:pt x="7010460" y="8738112"/>
                  <a:pt x="6980935" y="8706758"/>
                </a:cubicBezTo>
                <a:cubicBezTo>
                  <a:pt x="6950679" y="8677593"/>
                  <a:pt x="6920424" y="8648063"/>
                  <a:pt x="6890169" y="8618168"/>
                </a:cubicBezTo>
                <a:cubicBezTo>
                  <a:pt x="6874129" y="8603949"/>
                  <a:pt x="6858455" y="8589367"/>
                  <a:pt x="6842416" y="8574784"/>
                </a:cubicBezTo>
                <a:cubicBezTo>
                  <a:pt x="6790654" y="8531401"/>
                  <a:pt x="6739257" y="8487651"/>
                  <a:pt x="6688589" y="8443174"/>
                </a:cubicBezTo>
                <a:lnTo>
                  <a:pt x="6664813" y="8423892"/>
                </a:lnTo>
                <a:lnTo>
                  <a:pt x="6031348" y="7711427"/>
                </a:lnTo>
                <a:lnTo>
                  <a:pt x="5864043" y="7500761"/>
                </a:lnTo>
                <a:cubicBezTo>
                  <a:pt x="5356266" y="6833961"/>
                  <a:pt x="4932330" y="6066905"/>
                  <a:pt x="4567809" y="5155479"/>
                </a:cubicBezTo>
                <a:cubicBezTo>
                  <a:pt x="4339255" y="4583833"/>
                  <a:pt x="4155171" y="4047915"/>
                  <a:pt x="3992596" y="3575067"/>
                </a:cubicBezTo>
                <a:cubicBezTo>
                  <a:pt x="3869753" y="3217422"/>
                  <a:pt x="3763313" y="2908267"/>
                  <a:pt x="3658695" y="2642132"/>
                </a:cubicBezTo>
                <a:cubicBezTo>
                  <a:pt x="3656508" y="2636662"/>
                  <a:pt x="3654685" y="2631923"/>
                  <a:pt x="3652499" y="2626455"/>
                </a:cubicBezTo>
                <a:cubicBezTo>
                  <a:pt x="3619327" y="2645413"/>
                  <a:pt x="3583605" y="2662911"/>
                  <a:pt x="3546787" y="2678953"/>
                </a:cubicBezTo>
                <a:cubicBezTo>
                  <a:pt x="3544600" y="2680411"/>
                  <a:pt x="3542413" y="2682234"/>
                  <a:pt x="3540227" y="2683692"/>
                </a:cubicBezTo>
                <a:cubicBezTo>
                  <a:pt x="3624066" y="2906081"/>
                  <a:pt x="3712280" y="3162008"/>
                  <a:pt x="3804867" y="3432155"/>
                </a:cubicBezTo>
                <a:cubicBezTo>
                  <a:pt x="3978380" y="3938179"/>
                  <a:pt x="4175220" y="4512012"/>
                  <a:pt x="4431843" y="5124126"/>
                </a:cubicBezTo>
                <a:cubicBezTo>
                  <a:pt x="4765151" y="5919390"/>
                  <a:pt x="5145626" y="6600493"/>
                  <a:pt x="5590115" y="7196009"/>
                </a:cubicBezTo>
                <a:lnTo>
                  <a:pt x="5708954" y="7348827"/>
                </a:lnTo>
                <a:lnTo>
                  <a:pt x="5428374" y="7033257"/>
                </a:lnTo>
                <a:lnTo>
                  <a:pt x="5373331" y="6956451"/>
                </a:lnTo>
                <a:cubicBezTo>
                  <a:pt x="5006168" y="6422497"/>
                  <a:pt x="4684729" y="5822460"/>
                  <a:pt x="4397942" y="5138344"/>
                </a:cubicBezTo>
                <a:cubicBezTo>
                  <a:pt x="4141320" y="4524773"/>
                  <a:pt x="3944115" y="3950939"/>
                  <a:pt x="3770239" y="3444186"/>
                </a:cubicBezTo>
                <a:cubicBezTo>
                  <a:pt x="3678744" y="3177685"/>
                  <a:pt x="3591624" y="2924673"/>
                  <a:pt x="3508878" y="2704837"/>
                </a:cubicBezTo>
                <a:cubicBezTo>
                  <a:pt x="3473519" y="2727805"/>
                  <a:pt x="3435973" y="2749315"/>
                  <a:pt x="3396605" y="2769002"/>
                </a:cubicBezTo>
                <a:cubicBezTo>
                  <a:pt x="3456387" y="2935246"/>
                  <a:pt x="3518719" y="3116803"/>
                  <a:pt x="3583604" y="3306378"/>
                </a:cubicBezTo>
                <a:cubicBezTo>
                  <a:pt x="3768052" y="3844850"/>
                  <a:pt x="3977287" y="4454775"/>
                  <a:pt x="4261977" y="5106627"/>
                </a:cubicBezTo>
                <a:cubicBezTo>
                  <a:pt x="4512812" y="5676952"/>
                  <a:pt x="4787570" y="6185613"/>
                  <a:pt x="5092656" y="6643201"/>
                </a:cubicBezTo>
                <a:lnTo>
                  <a:pt x="5132477" y="6700458"/>
                </a:lnTo>
                <a:lnTo>
                  <a:pt x="4967796" y="6515240"/>
                </a:lnTo>
                <a:lnTo>
                  <a:pt x="4882527" y="6381848"/>
                </a:lnTo>
                <a:cubicBezTo>
                  <a:pt x="4647001" y="5997545"/>
                  <a:pt x="4430203" y="5579110"/>
                  <a:pt x="4228804" y="5121209"/>
                </a:cubicBezTo>
                <a:cubicBezTo>
                  <a:pt x="3943021" y="4467899"/>
                  <a:pt x="3733787" y="3856880"/>
                  <a:pt x="3549340" y="3318045"/>
                </a:cubicBezTo>
                <a:cubicBezTo>
                  <a:pt x="3484819" y="3130291"/>
                  <a:pt x="3423215" y="2949828"/>
                  <a:pt x="3363799" y="2785042"/>
                </a:cubicBezTo>
                <a:cubicBezTo>
                  <a:pt x="3361976" y="2786137"/>
                  <a:pt x="3360153" y="2786865"/>
                  <a:pt x="3358331" y="2787595"/>
                </a:cubicBezTo>
                <a:cubicBezTo>
                  <a:pt x="3324066" y="2812386"/>
                  <a:pt x="3287979" y="2835353"/>
                  <a:pt x="3251526" y="2856134"/>
                </a:cubicBezTo>
                <a:cubicBezTo>
                  <a:pt x="3288707" y="2963318"/>
                  <a:pt x="3326981" y="3075970"/>
                  <a:pt x="3367079" y="3193726"/>
                </a:cubicBezTo>
                <a:cubicBezTo>
                  <a:pt x="3645504" y="4012825"/>
                  <a:pt x="3994397" y="5039909"/>
                  <a:pt x="4588710" y="6045508"/>
                </a:cubicBezTo>
                <a:lnTo>
                  <a:pt x="4675342" y="6186313"/>
                </a:lnTo>
                <a:lnTo>
                  <a:pt x="4528918" y="6021629"/>
                </a:lnTo>
                <a:lnTo>
                  <a:pt x="4397602" y="5790741"/>
                </a:lnTo>
                <a:cubicBezTo>
                  <a:pt x="3894831" y="4871860"/>
                  <a:pt x="3582738" y="3952944"/>
                  <a:pt x="3329169" y="3206486"/>
                </a:cubicBezTo>
                <a:cubicBezTo>
                  <a:pt x="3290165" y="3091282"/>
                  <a:pt x="3252620" y="2980817"/>
                  <a:pt x="3215803" y="2875091"/>
                </a:cubicBezTo>
                <a:cubicBezTo>
                  <a:pt x="3203044" y="2882383"/>
                  <a:pt x="3189921" y="2888946"/>
                  <a:pt x="3177164" y="2895507"/>
                </a:cubicBezTo>
                <a:cubicBezTo>
                  <a:pt x="3115560" y="2942537"/>
                  <a:pt x="3048852" y="2984098"/>
                  <a:pt x="2981052" y="3020191"/>
                </a:cubicBezTo>
                <a:cubicBezTo>
                  <a:pt x="2919813" y="3066856"/>
                  <a:pt x="2855657" y="3108417"/>
                  <a:pt x="2791866" y="3144510"/>
                </a:cubicBezTo>
                <a:cubicBezTo>
                  <a:pt x="2734636" y="3190810"/>
                  <a:pt x="2675219" y="3231641"/>
                  <a:pt x="2617260" y="3267369"/>
                </a:cubicBezTo>
                <a:cubicBezTo>
                  <a:pt x="2557114" y="3318045"/>
                  <a:pt x="2496240" y="3362522"/>
                  <a:pt x="2437916" y="3400073"/>
                </a:cubicBezTo>
                <a:cubicBezTo>
                  <a:pt x="2404380" y="3430333"/>
                  <a:pt x="2370936" y="3458222"/>
                  <a:pt x="2338129" y="3483651"/>
                </a:cubicBezTo>
                <a:lnTo>
                  <a:pt x="2297963" y="3512453"/>
                </a:lnTo>
                <a:lnTo>
                  <a:pt x="2239500" y="3446699"/>
                </a:lnTo>
                <a:lnTo>
                  <a:pt x="2256021" y="3424864"/>
                </a:lnTo>
                <a:lnTo>
                  <a:pt x="2220976" y="3425865"/>
                </a:lnTo>
                <a:lnTo>
                  <a:pt x="2042729" y="3225389"/>
                </a:lnTo>
                <a:lnTo>
                  <a:pt x="2043141" y="3224350"/>
                </a:lnTo>
                <a:cubicBezTo>
                  <a:pt x="2026008" y="3196278"/>
                  <a:pt x="2008147" y="3165654"/>
                  <a:pt x="1988828" y="3132478"/>
                </a:cubicBezTo>
                <a:lnTo>
                  <a:pt x="1988828" y="3132114"/>
                </a:lnTo>
                <a:lnTo>
                  <a:pt x="1980765" y="3155697"/>
                </a:lnTo>
                <a:lnTo>
                  <a:pt x="1952832" y="3124280"/>
                </a:lnTo>
                <a:lnTo>
                  <a:pt x="1960759" y="3100761"/>
                </a:lnTo>
                <a:cubicBezTo>
                  <a:pt x="1962218" y="3097480"/>
                  <a:pt x="1963311" y="3094198"/>
                  <a:pt x="1964769" y="3090552"/>
                </a:cubicBezTo>
                <a:cubicBezTo>
                  <a:pt x="1948001" y="3061387"/>
                  <a:pt x="1930869" y="3030398"/>
                  <a:pt x="1912643" y="2997587"/>
                </a:cubicBezTo>
                <a:lnTo>
                  <a:pt x="1891466" y="3055262"/>
                </a:lnTo>
                <a:lnTo>
                  <a:pt x="1864134" y="3024521"/>
                </a:lnTo>
                <a:lnTo>
                  <a:pt x="1889678" y="2955661"/>
                </a:lnTo>
                <a:cubicBezTo>
                  <a:pt x="1877648" y="2934152"/>
                  <a:pt x="1865620" y="2912278"/>
                  <a:pt x="1853225" y="2889674"/>
                </a:cubicBezTo>
                <a:lnTo>
                  <a:pt x="1853590" y="2889674"/>
                </a:lnTo>
                <a:cubicBezTo>
                  <a:pt x="1847758" y="2879102"/>
                  <a:pt x="1841926" y="2868530"/>
                  <a:pt x="1836093" y="2857956"/>
                </a:cubicBezTo>
                <a:lnTo>
                  <a:pt x="1800816" y="2953307"/>
                </a:lnTo>
                <a:lnTo>
                  <a:pt x="1773563" y="2922655"/>
                </a:lnTo>
                <a:lnTo>
                  <a:pt x="1813492" y="2817490"/>
                </a:lnTo>
                <a:lnTo>
                  <a:pt x="1756399" y="2714926"/>
                </a:lnTo>
                <a:lnTo>
                  <a:pt x="1756628" y="2714316"/>
                </a:lnTo>
                <a:lnTo>
                  <a:pt x="1756263" y="2714681"/>
                </a:lnTo>
                <a:lnTo>
                  <a:pt x="1756399" y="2714926"/>
                </a:lnTo>
                <a:lnTo>
                  <a:pt x="1715801" y="2823323"/>
                </a:lnTo>
                <a:lnTo>
                  <a:pt x="1753879" y="2900517"/>
                </a:lnTo>
                <a:lnTo>
                  <a:pt x="1653919" y="2788090"/>
                </a:lnTo>
                <a:lnTo>
                  <a:pt x="1568159" y="2622632"/>
                </a:lnTo>
                <a:cubicBezTo>
                  <a:pt x="1461162" y="2425440"/>
                  <a:pt x="1352830" y="2259879"/>
                  <a:pt x="1265619" y="2227614"/>
                </a:cubicBezTo>
                <a:cubicBezTo>
                  <a:pt x="1247257" y="2220824"/>
                  <a:pt x="1205399" y="2214928"/>
                  <a:pt x="1144355" y="2213112"/>
                </a:cubicBezTo>
                <a:lnTo>
                  <a:pt x="1142705" y="2213123"/>
                </a:lnTo>
                <a:lnTo>
                  <a:pt x="1108743" y="2174925"/>
                </a:lnTo>
                <a:lnTo>
                  <a:pt x="1138315" y="2174757"/>
                </a:lnTo>
                <a:cubicBezTo>
                  <a:pt x="1204903" y="2177053"/>
                  <a:pt x="1253042" y="2184321"/>
                  <a:pt x="1278376" y="2193709"/>
                </a:cubicBezTo>
                <a:cubicBezTo>
                  <a:pt x="1403772" y="2240010"/>
                  <a:pt x="1547393" y="2494115"/>
                  <a:pt x="1691014" y="2779939"/>
                </a:cubicBezTo>
                <a:cubicBezTo>
                  <a:pt x="1704137" y="2744576"/>
                  <a:pt x="1717260" y="2709213"/>
                  <a:pt x="1730747" y="2674578"/>
                </a:cubicBezTo>
                <a:cubicBezTo>
                  <a:pt x="1586762" y="2420108"/>
                  <a:pt x="1440953" y="2187877"/>
                  <a:pt x="1337065" y="2149232"/>
                </a:cubicBezTo>
                <a:cubicBezTo>
                  <a:pt x="1300704" y="2135834"/>
                  <a:pt x="1210673" y="2125769"/>
                  <a:pt x="1083024" y="2128168"/>
                </a:cubicBezTo>
                <a:lnTo>
                  <a:pt x="1067836" y="2128917"/>
                </a:lnTo>
                <a:lnTo>
                  <a:pt x="1037551" y="2094855"/>
                </a:lnTo>
                <a:lnTo>
                  <a:pt x="1088938" y="2092469"/>
                </a:lnTo>
                <a:cubicBezTo>
                  <a:pt x="1219689" y="2090405"/>
                  <a:pt x="1312232" y="2101017"/>
                  <a:pt x="1349823" y="2114962"/>
                </a:cubicBezTo>
                <a:cubicBezTo>
                  <a:pt x="1461366" y="2156158"/>
                  <a:pt x="1602800" y="2374901"/>
                  <a:pt x="1747880" y="2630464"/>
                </a:cubicBezTo>
                <a:cubicBezTo>
                  <a:pt x="1761003" y="2597289"/>
                  <a:pt x="1774124" y="2564843"/>
                  <a:pt x="1787612" y="2532759"/>
                </a:cubicBezTo>
                <a:cubicBezTo>
                  <a:pt x="1643262" y="2304903"/>
                  <a:pt x="1501828" y="2104755"/>
                  <a:pt x="1409240" y="2070485"/>
                </a:cubicBezTo>
                <a:cubicBezTo>
                  <a:pt x="1372970" y="2057087"/>
                  <a:pt x="1230921" y="2040909"/>
                  <a:pt x="1024859" y="2048041"/>
                </a:cubicBezTo>
                <a:lnTo>
                  <a:pt x="997417" y="2049716"/>
                </a:lnTo>
                <a:lnTo>
                  <a:pt x="968136" y="2016784"/>
                </a:lnTo>
                <a:lnTo>
                  <a:pt x="1031232" y="2013002"/>
                </a:lnTo>
                <a:cubicBezTo>
                  <a:pt x="1240672" y="2005979"/>
                  <a:pt x="1385090" y="2022544"/>
                  <a:pt x="1421998" y="2036215"/>
                </a:cubicBezTo>
                <a:cubicBezTo>
                  <a:pt x="1521876" y="2073037"/>
                  <a:pt x="1659300" y="2262977"/>
                  <a:pt x="1805109" y="2491564"/>
                </a:cubicBezTo>
                <a:cubicBezTo>
                  <a:pt x="1818232" y="2460575"/>
                  <a:pt x="1831354" y="2430316"/>
                  <a:pt x="1844841" y="2400421"/>
                </a:cubicBezTo>
                <a:cubicBezTo>
                  <a:pt x="1700492" y="2195897"/>
                  <a:pt x="1563432" y="2021997"/>
                  <a:pt x="1481051" y="1991373"/>
                </a:cubicBezTo>
                <a:cubicBezTo>
                  <a:pt x="1444417" y="1977884"/>
                  <a:pt x="1295829" y="1959610"/>
                  <a:pt x="1081030" y="1962105"/>
                </a:cubicBezTo>
                <a:lnTo>
                  <a:pt x="924486" y="1967690"/>
                </a:lnTo>
                <a:lnTo>
                  <a:pt x="895357" y="1934928"/>
                </a:lnTo>
                <a:lnTo>
                  <a:pt x="911657" y="1933562"/>
                </a:lnTo>
                <a:cubicBezTo>
                  <a:pt x="1222804" y="1915407"/>
                  <a:pt x="1447105" y="1940265"/>
                  <a:pt x="1493809" y="1957468"/>
                </a:cubicBezTo>
                <a:cubicBezTo>
                  <a:pt x="1582752" y="1990280"/>
                  <a:pt x="1716894" y="2156888"/>
                  <a:pt x="1862338" y="2362141"/>
                </a:cubicBezTo>
                <a:cubicBezTo>
                  <a:pt x="1875826" y="2332975"/>
                  <a:pt x="1889312" y="2304539"/>
                  <a:pt x="1902800" y="2276832"/>
                </a:cubicBezTo>
                <a:cubicBezTo>
                  <a:pt x="1758814" y="2092360"/>
                  <a:pt x="1626493" y="1939969"/>
                  <a:pt x="1552861" y="1912626"/>
                </a:cubicBezTo>
                <a:cubicBezTo>
                  <a:pt x="1506499" y="1895537"/>
                  <a:pt x="1275740" y="1867624"/>
                  <a:pt x="957545" y="1877976"/>
                </a:cubicBezTo>
                <a:lnTo>
                  <a:pt x="850052" y="1883974"/>
                </a:lnTo>
                <a:lnTo>
                  <a:pt x="816843" y="1846622"/>
                </a:lnTo>
                <a:lnTo>
                  <a:pt x="952246" y="1839133"/>
                </a:lnTo>
                <a:cubicBezTo>
                  <a:pt x="1273404" y="1828912"/>
                  <a:pt x="1509574" y="1857622"/>
                  <a:pt x="1565619" y="1878357"/>
                </a:cubicBezTo>
                <a:cubicBezTo>
                  <a:pt x="1645449" y="1907887"/>
                  <a:pt x="1775582" y="2055537"/>
                  <a:pt x="1921026" y="2240739"/>
                </a:cubicBezTo>
                <a:cubicBezTo>
                  <a:pt x="1934878" y="2213397"/>
                  <a:pt x="1948730" y="2186783"/>
                  <a:pt x="1962946" y="2160898"/>
                </a:cubicBezTo>
                <a:cubicBezTo>
                  <a:pt x="1819325" y="1993925"/>
                  <a:pt x="1691014" y="1858305"/>
                  <a:pt x="1624671" y="1833878"/>
                </a:cubicBezTo>
                <a:cubicBezTo>
                  <a:pt x="1567806" y="1812825"/>
                  <a:pt x="1229622" y="1769829"/>
                  <a:pt x="798964" y="1789019"/>
                </a:cubicBezTo>
                <a:lnTo>
                  <a:pt x="767535" y="1791165"/>
                </a:lnTo>
                <a:lnTo>
                  <a:pt x="735656" y="1755312"/>
                </a:lnTo>
                <a:lnTo>
                  <a:pt x="800874" y="1750898"/>
                </a:lnTo>
                <a:cubicBezTo>
                  <a:pt x="1239134" y="1731850"/>
                  <a:pt x="1577967" y="1777598"/>
                  <a:pt x="1637429" y="1799608"/>
                </a:cubicBezTo>
                <a:cubicBezTo>
                  <a:pt x="1709240" y="1826222"/>
                  <a:pt x="1836458" y="1958562"/>
                  <a:pt x="1981901" y="2126993"/>
                </a:cubicBezTo>
                <a:cubicBezTo>
                  <a:pt x="1996482" y="2101109"/>
                  <a:pt x="2011062" y="2076683"/>
                  <a:pt x="2026008" y="2052621"/>
                </a:cubicBezTo>
                <a:cubicBezTo>
                  <a:pt x="1882022" y="1899501"/>
                  <a:pt x="1756263" y="1777370"/>
                  <a:pt x="1696482" y="1755131"/>
                </a:cubicBezTo>
                <a:cubicBezTo>
                  <a:pt x="1642487" y="1735171"/>
                  <a:pt x="1296307" y="1684194"/>
                  <a:pt x="849880" y="1690253"/>
                </a:cubicBezTo>
                <a:lnTo>
                  <a:pt x="683077" y="1696175"/>
                </a:lnTo>
                <a:lnTo>
                  <a:pt x="652176" y="1661421"/>
                </a:lnTo>
                <a:lnTo>
                  <a:pt x="849137" y="1654527"/>
                </a:lnTo>
                <a:cubicBezTo>
                  <a:pt x="1298130" y="1648563"/>
                  <a:pt x="1650187" y="1699353"/>
                  <a:pt x="1709240" y="1721227"/>
                </a:cubicBezTo>
                <a:cubicBezTo>
                  <a:pt x="1774124" y="1745289"/>
                  <a:pt x="1899520" y="1865596"/>
                  <a:pt x="2046057" y="2020904"/>
                </a:cubicBezTo>
                <a:cubicBezTo>
                  <a:pt x="2061732" y="1996841"/>
                  <a:pt x="2077770" y="1973874"/>
                  <a:pt x="2093809" y="1951999"/>
                </a:cubicBezTo>
                <a:cubicBezTo>
                  <a:pt x="1947636" y="1809452"/>
                  <a:pt x="1822605" y="1696436"/>
                  <a:pt x="1768292" y="1676384"/>
                </a:cubicBezTo>
                <a:cubicBezTo>
                  <a:pt x="1704980" y="1652938"/>
                  <a:pt x="1225550" y="1579459"/>
                  <a:pt x="655247" y="1595068"/>
                </a:cubicBezTo>
                <a:lnTo>
                  <a:pt x="595843" y="1598062"/>
                </a:lnTo>
                <a:lnTo>
                  <a:pt x="563549" y="1561741"/>
                </a:lnTo>
                <a:lnTo>
                  <a:pt x="658218" y="1557332"/>
                </a:lnTo>
                <a:cubicBezTo>
                  <a:pt x="1225670" y="1543869"/>
                  <a:pt x="1714071" y="1617598"/>
                  <a:pt x="1781050" y="1642479"/>
                </a:cubicBezTo>
                <a:cubicBezTo>
                  <a:pt x="1840467" y="1664354"/>
                  <a:pt x="1966227" y="1776641"/>
                  <a:pt x="2115680" y="1922469"/>
                </a:cubicBezTo>
                <a:cubicBezTo>
                  <a:pt x="2132812" y="1899866"/>
                  <a:pt x="2150674" y="1879085"/>
                  <a:pt x="2168536" y="1859399"/>
                </a:cubicBezTo>
                <a:cubicBezTo>
                  <a:pt x="2017624" y="1723778"/>
                  <a:pt x="1890042" y="1616595"/>
                  <a:pt x="1840103" y="1598002"/>
                </a:cubicBezTo>
                <a:cubicBezTo>
                  <a:pt x="1794173" y="1581095"/>
                  <a:pt x="1302543" y="1493290"/>
                  <a:pt x="708315" y="1488455"/>
                </a:cubicBezTo>
                <a:lnTo>
                  <a:pt x="500842" y="1491213"/>
                </a:lnTo>
                <a:lnTo>
                  <a:pt x="467544" y="1453762"/>
                </a:lnTo>
                <a:lnTo>
                  <a:pt x="690704" y="1449989"/>
                </a:lnTo>
                <a:cubicBezTo>
                  <a:pt x="1283456" y="1452756"/>
                  <a:pt x="1785880" y="1539374"/>
                  <a:pt x="1852861" y="1564096"/>
                </a:cubicBezTo>
                <a:cubicBezTo>
                  <a:pt x="1907903" y="1584512"/>
                  <a:pt x="2037308" y="1692426"/>
                  <a:pt x="2193323" y="1832785"/>
                </a:cubicBezTo>
                <a:cubicBezTo>
                  <a:pt x="2213737" y="1812005"/>
                  <a:pt x="2234149" y="1793776"/>
                  <a:pt x="2254927" y="1777006"/>
                </a:cubicBezTo>
                <a:cubicBezTo>
                  <a:pt x="2094174" y="1643573"/>
                  <a:pt x="1958936" y="1537119"/>
                  <a:pt x="1911913" y="1519619"/>
                </a:cubicBezTo>
                <a:cubicBezTo>
                  <a:pt x="1865255" y="1502484"/>
                  <a:pt x="1203651" y="1377802"/>
                  <a:pt x="482993" y="1378530"/>
                </a:cubicBezTo>
                <a:lnTo>
                  <a:pt x="402746" y="1380884"/>
                </a:lnTo>
                <a:lnTo>
                  <a:pt x="370289" y="1344379"/>
                </a:lnTo>
                <a:lnTo>
                  <a:pt x="482993" y="1341709"/>
                </a:lnTo>
                <a:lnTo>
                  <a:pt x="494294" y="1341709"/>
                </a:lnTo>
                <a:cubicBezTo>
                  <a:pt x="1187246" y="1341709"/>
                  <a:pt x="1858693" y="1460558"/>
                  <a:pt x="1924671" y="1484986"/>
                </a:cubicBezTo>
                <a:cubicBezTo>
                  <a:pt x="1976798" y="1504307"/>
                  <a:pt x="2116045" y="1613678"/>
                  <a:pt x="2284817" y="1754038"/>
                </a:cubicBezTo>
                <a:cubicBezTo>
                  <a:pt x="2310335" y="1735810"/>
                  <a:pt x="2336215" y="1720861"/>
                  <a:pt x="2362461" y="1709196"/>
                </a:cubicBezTo>
                <a:cubicBezTo>
                  <a:pt x="2182387" y="1570659"/>
                  <a:pt x="2029288" y="1457277"/>
                  <a:pt x="1983723" y="1440507"/>
                </a:cubicBezTo>
                <a:cubicBezTo>
                  <a:pt x="1905722" y="1411746"/>
                  <a:pt x="1180717" y="1272584"/>
                  <a:pt x="431457" y="1260718"/>
                </a:cubicBezTo>
                <a:lnTo>
                  <a:pt x="297742" y="1262785"/>
                </a:lnTo>
                <a:lnTo>
                  <a:pt x="269020" y="1230481"/>
                </a:lnTo>
                <a:lnTo>
                  <a:pt x="424361" y="1227589"/>
                </a:lnTo>
                <a:cubicBezTo>
                  <a:pt x="1183553" y="1237369"/>
                  <a:pt x="1917541" y="1377100"/>
                  <a:pt x="1996482" y="1406237"/>
                </a:cubicBezTo>
                <a:cubicBezTo>
                  <a:pt x="2047879" y="1425195"/>
                  <a:pt x="2209727" y="1545139"/>
                  <a:pt x="2402922" y="1694248"/>
                </a:cubicBezTo>
                <a:cubicBezTo>
                  <a:pt x="2428075" y="1686228"/>
                  <a:pt x="2453591" y="1681124"/>
                  <a:pt x="2479471" y="1679666"/>
                </a:cubicBezTo>
                <a:cubicBezTo>
                  <a:pt x="2496969" y="1678572"/>
                  <a:pt x="2513736" y="1679301"/>
                  <a:pt x="2530504" y="1681124"/>
                </a:cubicBezTo>
                <a:cubicBezTo>
                  <a:pt x="2307053" y="1521807"/>
                  <a:pt x="2103651" y="1379260"/>
                  <a:pt x="2055899" y="1361760"/>
                </a:cubicBezTo>
                <a:cubicBezTo>
                  <a:pt x="1983724" y="1335067"/>
                  <a:pt x="1234502" y="1181592"/>
                  <a:pt x="466461" y="1144630"/>
                </a:cubicBezTo>
                <a:lnTo>
                  <a:pt x="187736" y="1139060"/>
                </a:lnTo>
                <a:lnTo>
                  <a:pt x="154563" y="1101750"/>
                </a:lnTo>
                <a:lnTo>
                  <a:pt x="332028" y="1104290"/>
                </a:lnTo>
                <a:cubicBezTo>
                  <a:pt x="403387" y="1106464"/>
                  <a:pt x="477845" y="1109865"/>
                  <a:pt x="555533" y="1114582"/>
                </a:cubicBezTo>
                <a:cubicBezTo>
                  <a:pt x="1317381" y="1160517"/>
                  <a:pt x="2023457" y="1310720"/>
                  <a:pt x="2069022" y="1327490"/>
                </a:cubicBezTo>
                <a:cubicBezTo>
                  <a:pt x="2125887" y="1348635"/>
                  <a:pt x="2353711" y="1509411"/>
                  <a:pt x="2618354" y="1698987"/>
                </a:cubicBezTo>
                <a:cubicBezTo>
                  <a:pt x="2630018" y="1697529"/>
                  <a:pt x="2642048" y="1696436"/>
                  <a:pt x="2653347" y="1696436"/>
                </a:cubicBezTo>
                <a:cubicBezTo>
                  <a:pt x="2655899" y="1696436"/>
                  <a:pt x="2658452" y="1696436"/>
                  <a:pt x="2661003" y="1696436"/>
                </a:cubicBezTo>
                <a:cubicBezTo>
                  <a:pt x="2700372" y="1696436"/>
                  <a:pt x="2738282" y="1704091"/>
                  <a:pt x="2774734" y="1718310"/>
                </a:cubicBezTo>
                <a:cubicBezTo>
                  <a:pt x="2784940" y="1716852"/>
                  <a:pt x="2795511" y="1715758"/>
                  <a:pt x="2806082" y="1715029"/>
                </a:cubicBezTo>
                <a:cubicBezTo>
                  <a:pt x="2497698" y="1511234"/>
                  <a:pt x="2182387" y="1303064"/>
                  <a:pt x="2127709" y="1283013"/>
                </a:cubicBezTo>
                <a:cubicBezTo>
                  <a:pt x="2085061" y="1267336"/>
                  <a:pt x="1357478" y="1106196"/>
                  <a:pt x="587975" y="1037292"/>
                </a:cubicBezTo>
                <a:cubicBezTo>
                  <a:pt x="463765" y="1026173"/>
                  <a:pt x="345546" y="1018078"/>
                  <a:pt x="233448" y="1012987"/>
                </a:cubicBezTo>
                <a:lnTo>
                  <a:pt x="72818" y="1009811"/>
                </a:lnTo>
                <a:lnTo>
                  <a:pt x="35297" y="967611"/>
                </a:lnTo>
                <a:lnTo>
                  <a:pt x="392720" y="982852"/>
                </a:lnTo>
                <a:cubicBezTo>
                  <a:pt x="1250959" y="1041756"/>
                  <a:pt x="2125516" y="1243162"/>
                  <a:pt x="2140467" y="1248743"/>
                </a:cubicBezTo>
                <a:cubicBezTo>
                  <a:pt x="2199519" y="1270618"/>
                  <a:pt x="2509363" y="1475142"/>
                  <a:pt x="2837066" y="1691696"/>
                </a:cubicBezTo>
                <a:cubicBezTo>
                  <a:pt x="2849459" y="1700082"/>
                  <a:pt x="2862218" y="1708102"/>
                  <a:pt x="2874611" y="1716487"/>
                </a:cubicBezTo>
                <a:cubicBezTo>
                  <a:pt x="2896847" y="1719768"/>
                  <a:pt x="2918719" y="1725236"/>
                  <a:pt x="2939860" y="1732893"/>
                </a:cubicBezTo>
                <a:cubicBezTo>
                  <a:pt x="2959909" y="1730706"/>
                  <a:pt x="2979958" y="1729976"/>
                  <a:pt x="3000006" y="1730705"/>
                </a:cubicBezTo>
                <a:cubicBezTo>
                  <a:pt x="3033908" y="1732164"/>
                  <a:pt x="3065985" y="1738726"/>
                  <a:pt x="3097334" y="1749298"/>
                </a:cubicBezTo>
                <a:cubicBezTo>
                  <a:pt x="3102802" y="1748569"/>
                  <a:pt x="3107905" y="1748205"/>
                  <a:pt x="3113373" y="1747840"/>
                </a:cubicBezTo>
                <a:cubicBezTo>
                  <a:pt x="3045571" y="1706643"/>
                  <a:pt x="2970845" y="1661437"/>
                  <a:pt x="2888099" y="1611126"/>
                </a:cubicBezTo>
                <a:cubicBezTo>
                  <a:pt x="2573154" y="1419727"/>
                  <a:pt x="2247637" y="1222130"/>
                  <a:pt x="2199519" y="1204266"/>
                </a:cubicBezTo>
                <a:cubicBezTo>
                  <a:pt x="2158694" y="1189318"/>
                  <a:pt x="1404501" y="1015054"/>
                  <a:pt x="622605" y="923547"/>
                </a:cubicBezTo>
                <a:cubicBezTo>
                  <a:pt x="495296" y="908645"/>
                  <a:pt x="374315" y="896717"/>
                  <a:pt x="259791" y="887748"/>
                </a:cubicBezTo>
                <a:close/>
              </a:path>
            </a:pathLst>
          </a:custGeom>
          <a:solidFill>
            <a:schemeClr val="accent1">
              <a:alpha val="65125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SV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C76DF-6587-AD4B-B05F-2304DCC9D689}"/>
              </a:ext>
            </a:extLst>
          </p:cNvPr>
          <p:cNvSpPr txBox="1"/>
          <p:nvPr/>
        </p:nvSpPr>
        <p:spPr>
          <a:xfrm>
            <a:off x="1520849" y="947144"/>
            <a:ext cx="21335952" cy="1369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3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b="0" dirty="0"/>
              <a:t>Overall performance</a:t>
            </a:r>
          </a:p>
        </p:txBody>
      </p:sp>
    </p:spTree>
    <p:extLst>
      <p:ext uri="{BB962C8B-B14F-4D97-AF65-F5344CB8AC3E}">
        <p14:creationId xmlns:p14="http://schemas.microsoft.com/office/powerpoint/2010/main" val="636610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5">
            <a:extLst>
              <a:ext uri="{FF2B5EF4-FFF2-40B4-BE49-F238E27FC236}">
                <a16:creationId xmlns:a16="http://schemas.microsoft.com/office/drawing/2014/main" id="{D1D55884-2C79-3D09-16EB-E0A7AACFAA24}"/>
              </a:ext>
            </a:extLst>
          </p:cNvPr>
          <p:cNvSpPr/>
          <p:nvPr/>
        </p:nvSpPr>
        <p:spPr>
          <a:xfrm rot="3384123">
            <a:off x="-4812253" y="-4394053"/>
            <a:ext cx="11341749" cy="16236034"/>
          </a:xfrm>
          <a:custGeom>
            <a:avLst/>
            <a:gdLst>
              <a:gd name="connsiteX0" fmla="*/ 11571004 w 14486511"/>
              <a:gd name="connsiteY0" fmla="*/ 20377504 h 20737849"/>
              <a:gd name="connsiteX1" fmla="*/ 11990436 w 14486511"/>
              <a:gd name="connsiteY1" fmla="*/ 20674268 h 20737849"/>
              <a:gd name="connsiteX2" fmla="*/ 11949564 w 14486511"/>
              <a:gd name="connsiteY2" fmla="*/ 20737849 h 20737849"/>
              <a:gd name="connsiteX3" fmla="*/ 11793330 w 14486511"/>
              <a:gd name="connsiteY3" fmla="*/ 20627559 h 20737849"/>
              <a:gd name="connsiteX4" fmla="*/ 10254991 w 14486511"/>
              <a:gd name="connsiteY4" fmla="*/ 18716796 h 20737849"/>
              <a:gd name="connsiteX5" fmla="*/ 10214873 w 14486511"/>
              <a:gd name="connsiteY5" fmla="*/ 18820496 h 20737849"/>
              <a:gd name="connsiteX6" fmla="*/ 10252717 w 14486511"/>
              <a:gd name="connsiteY6" fmla="*/ 18859102 h 20737849"/>
              <a:gd name="connsiteX7" fmla="*/ 10253475 w 14486511"/>
              <a:gd name="connsiteY7" fmla="*/ 18859102 h 20737849"/>
              <a:gd name="connsiteX8" fmla="*/ 10296615 w 14486511"/>
              <a:gd name="connsiteY8" fmla="*/ 18753886 h 20737849"/>
              <a:gd name="connsiteX9" fmla="*/ 10254991 w 14486511"/>
              <a:gd name="connsiteY9" fmla="*/ 18716796 h 20737849"/>
              <a:gd name="connsiteX10" fmla="*/ 10323859 w 14486511"/>
              <a:gd name="connsiteY10" fmla="*/ 18537400 h 20737849"/>
              <a:gd name="connsiteX11" fmla="*/ 10283747 w 14486511"/>
              <a:gd name="connsiteY11" fmla="*/ 18641858 h 20737849"/>
              <a:gd name="connsiteX12" fmla="*/ 10326889 w 14486511"/>
              <a:gd name="connsiteY12" fmla="*/ 18680464 h 20737849"/>
              <a:gd name="connsiteX13" fmla="*/ 10326889 w 14486511"/>
              <a:gd name="connsiteY13" fmla="*/ 18679704 h 20737849"/>
              <a:gd name="connsiteX14" fmla="*/ 10370787 w 14486511"/>
              <a:gd name="connsiteY14" fmla="*/ 18574488 h 20737849"/>
              <a:gd name="connsiteX15" fmla="*/ 10323859 w 14486511"/>
              <a:gd name="connsiteY15" fmla="*/ 18537400 h 20737849"/>
              <a:gd name="connsiteX16" fmla="*/ 10391219 w 14486511"/>
              <a:gd name="connsiteY16" fmla="*/ 18358000 h 20737849"/>
              <a:gd name="connsiteX17" fmla="*/ 10351865 w 14486511"/>
              <a:gd name="connsiteY17" fmla="*/ 18463974 h 20737849"/>
              <a:gd name="connsiteX18" fmla="*/ 10400303 w 14486511"/>
              <a:gd name="connsiteY18" fmla="*/ 18502580 h 20737849"/>
              <a:gd name="connsiteX19" fmla="*/ 10401061 w 14486511"/>
              <a:gd name="connsiteY19" fmla="*/ 18502580 h 20737849"/>
              <a:gd name="connsiteX20" fmla="*/ 10444955 w 14486511"/>
              <a:gd name="connsiteY20" fmla="*/ 18396608 h 20737849"/>
              <a:gd name="connsiteX21" fmla="*/ 10391219 w 14486511"/>
              <a:gd name="connsiteY21" fmla="*/ 18358000 h 20737849"/>
              <a:gd name="connsiteX22" fmla="*/ 10457065 w 14486511"/>
              <a:gd name="connsiteY22" fmla="*/ 18177845 h 20737849"/>
              <a:gd name="connsiteX23" fmla="*/ 10417713 w 14486511"/>
              <a:gd name="connsiteY23" fmla="*/ 18283820 h 20737849"/>
              <a:gd name="connsiteX24" fmla="*/ 10473717 w 14486511"/>
              <a:gd name="connsiteY24" fmla="*/ 18323940 h 20737849"/>
              <a:gd name="connsiteX25" fmla="*/ 10473717 w 14486511"/>
              <a:gd name="connsiteY25" fmla="*/ 18324695 h 20737849"/>
              <a:gd name="connsiteX26" fmla="*/ 10516099 w 14486511"/>
              <a:gd name="connsiteY26" fmla="*/ 18216452 h 20737849"/>
              <a:gd name="connsiteX27" fmla="*/ 10457065 w 14486511"/>
              <a:gd name="connsiteY27" fmla="*/ 18177845 h 20737849"/>
              <a:gd name="connsiteX28" fmla="*/ 10156597 w 14486511"/>
              <a:gd name="connsiteY28" fmla="*/ 18627476 h 20737849"/>
              <a:gd name="connsiteX29" fmla="*/ 10121783 w 14486511"/>
              <a:gd name="connsiteY29" fmla="*/ 18725124 h 20737849"/>
              <a:gd name="connsiteX30" fmla="*/ 10159625 w 14486511"/>
              <a:gd name="connsiteY30" fmla="*/ 18764484 h 20737849"/>
              <a:gd name="connsiteX31" fmla="*/ 10198227 w 14486511"/>
              <a:gd name="connsiteY31" fmla="*/ 18666082 h 20737849"/>
              <a:gd name="connsiteX32" fmla="*/ 10156597 w 14486511"/>
              <a:gd name="connsiteY32" fmla="*/ 18627476 h 20737849"/>
              <a:gd name="connsiteX33" fmla="*/ 10523667 w 14486511"/>
              <a:gd name="connsiteY33" fmla="*/ 17997692 h 20737849"/>
              <a:gd name="connsiteX34" fmla="*/ 10485069 w 14486511"/>
              <a:gd name="connsiteY34" fmla="*/ 18104424 h 20737849"/>
              <a:gd name="connsiteX35" fmla="*/ 10544861 w 14486511"/>
              <a:gd name="connsiteY35" fmla="*/ 18143784 h 20737849"/>
              <a:gd name="connsiteX36" fmla="*/ 10587243 w 14486511"/>
              <a:gd name="connsiteY36" fmla="*/ 18035540 h 20737849"/>
              <a:gd name="connsiteX37" fmla="*/ 10523667 w 14486511"/>
              <a:gd name="connsiteY37" fmla="*/ 17997692 h 20737849"/>
              <a:gd name="connsiteX38" fmla="*/ 10217903 w 14486511"/>
              <a:gd name="connsiteY38" fmla="*/ 18450350 h 20737849"/>
              <a:gd name="connsiteX39" fmla="*/ 10183847 w 14486511"/>
              <a:gd name="connsiteY39" fmla="*/ 18549510 h 20737849"/>
              <a:gd name="connsiteX40" fmla="*/ 10184601 w 14486511"/>
              <a:gd name="connsiteY40" fmla="*/ 18549510 h 20737849"/>
              <a:gd name="connsiteX41" fmla="*/ 10227741 w 14486511"/>
              <a:gd name="connsiteY41" fmla="*/ 18589626 h 20737849"/>
              <a:gd name="connsiteX42" fmla="*/ 10265584 w 14486511"/>
              <a:gd name="connsiteY42" fmla="*/ 18489710 h 20737849"/>
              <a:gd name="connsiteX43" fmla="*/ 10217903 w 14486511"/>
              <a:gd name="connsiteY43" fmla="*/ 18450350 h 20737849"/>
              <a:gd name="connsiteX44" fmla="*/ 10587243 w 14486511"/>
              <a:gd name="connsiteY44" fmla="*/ 17817540 h 20737849"/>
              <a:gd name="connsiteX45" fmla="*/ 10549403 w 14486511"/>
              <a:gd name="connsiteY45" fmla="*/ 17925026 h 20737849"/>
              <a:gd name="connsiteX46" fmla="*/ 10615245 w 14486511"/>
              <a:gd name="connsiteY46" fmla="*/ 17964386 h 20737849"/>
              <a:gd name="connsiteX47" fmla="*/ 10615245 w 14486511"/>
              <a:gd name="connsiteY47" fmla="*/ 17963630 h 20737849"/>
              <a:gd name="connsiteX48" fmla="*/ 10657631 w 14486511"/>
              <a:gd name="connsiteY48" fmla="*/ 17855386 h 20737849"/>
              <a:gd name="connsiteX49" fmla="*/ 10587243 w 14486511"/>
              <a:gd name="connsiteY49" fmla="*/ 17817540 h 20737849"/>
              <a:gd name="connsiteX50" fmla="*/ 10277695 w 14486511"/>
              <a:gd name="connsiteY50" fmla="*/ 18273981 h 20737849"/>
              <a:gd name="connsiteX51" fmla="*/ 10243837 w 14486511"/>
              <a:gd name="connsiteY51" fmla="*/ 18373308 h 20737849"/>
              <a:gd name="connsiteX52" fmla="*/ 10243635 w 14486511"/>
              <a:gd name="connsiteY52" fmla="*/ 18373142 h 20737849"/>
              <a:gd name="connsiteX53" fmla="*/ 10243635 w 14486511"/>
              <a:gd name="connsiteY53" fmla="*/ 18373896 h 20737849"/>
              <a:gd name="connsiteX54" fmla="*/ 10243837 w 14486511"/>
              <a:gd name="connsiteY54" fmla="*/ 18373308 h 20737849"/>
              <a:gd name="connsiteX55" fmla="*/ 10293585 w 14486511"/>
              <a:gd name="connsiteY55" fmla="*/ 18414772 h 20737849"/>
              <a:gd name="connsiteX56" fmla="*/ 10331430 w 14486511"/>
              <a:gd name="connsiteY56" fmla="*/ 18314100 h 20737849"/>
              <a:gd name="connsiteX57" fmla="*/ 10277695 w 14486511"/>
              <a:gd name="connsiteY57" fmla="*/ 18273981 h 20737849"/>
              <a:gd name="connsiteX58" fmla="*/ 10058965 w 14486511"/>
              <a:gd name="connsiteY58" fmla="*/ 18537400 h 20737849"/>
              <a:gd name="connsiteX59" fmla="*/ 10030203 w 14486511"/>
              <a:gd name="connsiteY59" fmla="*/ 18628988 h 20737849"/>
              <a:gd name="connsiteX60" fmla="*/ 10063503 w 14486511"/>
              <a:gd name="connsiteY60" fmla="*/ 18663808 h 20737849"/>
              <a:gd name="connsiteX61" fmla="*/ 10096051 w 14486511"/>
              <a:gd name="connsiteY61" fmla="*/ 18571460 h 20737849"/>
              <a:gd name="connsiteX62" fmla="*/ 10058965 w 14486511"/>
              <a:gd name="connsiteY62" fmla="*/ 18537400 h 20737849"/>
              <a:gd name="connsiteX63" fmla="*/ 10647035 w 14486511"/>
              <a:gd name="connsiteY63" fmla="*/ 17647981 h 20737849"/>
              <a:gd name="connsiteX64" fmla="*/ 10612217 w 14486511"/>
              <a:gd name="connsiteY64" fmla="*/ 17745630 h 20737849"/>
              <a:gd name="connsiteX65" fmla="*/ 10684878 w 14486511"/>
              <a:gd name="connsiteY65" fmla="*/ 17784990 h 20737849"/>
              <a:gd name="connsiteX66" fmla="*/ 10684877 w 14486511"/>
              <a:gd name="connsiteY66" fmla="*/ 17784234 h 20737849"/>
              <a:gd name="connsiteX67" fmla="*/ 10723473 w 14486511"/>
              <a:gd name="connsiteY67" fmla="*/ 17685828 h 20737849"/>
              <a:gd name="connsiteX68" fmla="*/ 10647035 w 14486511"/>
              <a:gd name="connsiteY68" fmla="*/ 17647981 h 20737849"/>
              <a:gd name="connsiteX69" fmla="*/ 10337486 w 14486511"/>
              <a:gd name="connsiteY69" fmla="*/ 18097610 h 20737849"/>
              <a:gd name="connsiteX70" fmla="*/ 10304184 w 14486511"/>
              <a:gd name="connsiteY70" fmla="*/ 18199044 h 20737849"/>
              <a:gd name="connsiteX71" fmla="*/ 10303425 w 14486511"/>
              <a:gd name="connsiteY71" fmla="*/ 18199044 h 20737849"/>
              <a:gd name="connsiteX72" fmla="*/ 10359431 w 14486511"/>
              <a:gd name="connsiteY72" fmla="*/ 18240674 h 20737849"/>
              <a:gd name="connsiteX73" fmla="*/ 10397273 w 14486511"/>
              <a:gd name="connsiteY73" fmla="*/ 18137728 h 20737849"/>
              <a:gd name="connsiteX74" fmla="*/ 10337486 w 14486511"/>
              <a:gd name="connsiteY74" fmla="*/ 18097610 h 20737849"/>
              <a:gd name="connsiteX75" fmla="*/ 10708338 w 14486511"/>
              <a:gd name="connsiteY75" fmla="*/ 17468586 h 20737849"/>
              <a:gd name="connsiteX76" fmla="*/ 10672009 w 14486511"/>
              <a:gd name="connsiteY76" fmla="*/ 17576074 h 20737849"/>
              <a:gd name="connsiteX77" fmla="*/ 10749965 w 14486511"/>
              <a:gd name="connsiteY77" fmla="*/ 17614678 h 20737849"/>
              <a:gd name="connsiteX78" fmla="*/ 10790077 w 14486511"/>
              <a:gd name="connsiteY78" fmla="*/ 17505676 h 20737849"/>
              <a:gd name="connsiteX79" fmla="*/ 10708338 w 14486511"/>
              <a:gd name="connsiteY79" fmla="*/ 17468586 h 20737849"/>
              <a:gd name="connsiteX80" fmla="*/ 10112703 w 14486511"/>
              <a:gd name="connsiteY80" fmla="*/ 18364055 h 20737849"/>
              <a:gd name="connsiteX81" fmla="*/ 10083941 w 14486511"/>
              <a:gd name="connsiteY81" fmla="*/ 18457162 h 20737849"/>
              <a:gd name="connsiteX82" fmla="*/ 10083183 w 14486511"/>
              <a:gd name="connsiteY82" fmla="*/ 18457162 h 20737849"/>
              <a:gd name="connsiteX83" fmla="*/ 10122541 w 14486511"/>
              <a:gd name="connsiteY83" fmla="*/ 18494251 h 20737849"/>
              <a:gd name="connsiteX84" fmla="*/ 10155083 w 14486511"/>
              <a:gd name="connsiteY84" fmla="*/ 18399632 h 20737849"/>
              <a:gd name="connsiteX85" fmla="*/ 10112703 w 14486511"/>
              <a:gd name="connsiteY85" fmla="*/ 18364055 h 20737849"/>
              <a:gd name="connsiteX86" fmla="*/ 10395759 w 14486511"/>
              <a:gd name="connsiteY86" fmla="*/ 17920484 h 20737849"/>
              <a:gd name="connsiteX87" fmla="*/ 10362664 w 14486511"/>
              <a:gd name="connsiteY87" fmla="*/ 18022056 h 20737849"/>
              <a:gd name="connsiteX88" fmla="*/ 10362461 w 14486511"/>
              <a:gd name="connsiteY88" fmla="*/ 18021916 h 20737849"/>
              <a:gd name="connsiteX89" fmla="*/ 10362461 w 14486511"/>
              <a:gd name="connsiteY89" fmla="*/ 18022674 h 20737849"/>
              <a:gd name="connsiteX90" fmla="*/ 10362664 w 14486511"/>
              <a:gd name="connsiteY90" fmla="*/ 18022056 h 20737849"/>
              <a:gd name="connsiteX91" fmla="*/ 10424523 w 14486511"/>
              <a:gd name="connsiteY91" fmla="*/ 18064306 h 20737849"/>
              <a:gd name="connsiteX92" fmla="*/ 10462365 w 14486511"/>
              <a:gd name="connsiteY92" fmla="*/ 17960604 h 20737849"/>
              <a:gd name="connsiteX93" fmla="*/ 10395759 w 14486511"/>
              <a:gd name="connsiteY93" fmla="*/ 17920484 h 20737849"/>
              <a:gd name="connsiteX94" fmla="*/ 10769643 w 14486511"/>
              <a:gd name="connsiteY94" fmla="*/ 17289947 h 20737849"/>
              <a:gd name="connsiteX95" fmla="*/ 10733316 w 14486511"/>
              <a:gd name="connsiteY95" fmla="*/ 17396676 h 20737849"/>
              <a:gd name="connsiteX96" fmla="*/ 10816567 w 14486511"/>
              <a:gd name="connsiteY96" fmla="*/ 17434522 h 20737849"/>
              <a:gd name="connsiteX97" fmla="*/ 10856681 w 14486511"/>
              <a:gd name="connsiteY97" fmla="*/ 17325522 h 20737849"/>
              <a:gd name="connsiteX98" fmla="*/ 10769643 w 14486511"/>
              <a:gd name="connsiteY98" fmla="*/ 17289947 h 20737849"/>
              <a:gd name="connsiteX99" fmla="*/ 10166438 w 14486511"/>
              <a:gd name="connsiteY99" fmla="*/ 18189960 h 20737849"/>
              <a:gd name="connsiteX100" fmla="*/ 10167051 w 14486511"/>
              <a:gd name="connsiteY100" fmla="*/ 18190420 h 20737849"/>
              <a:gd name="connsiteX101" fmla="*/ 10137678 w 14486511"/>
              <a:gd name="connsiteY101" fmla="*/ 18285336 h 20737849"/>
              <a:gd name="connsiteX102" fmla="*/ 10182331 w 14486511"/>
              <a:gd name="connsiteY102" fmla="*/ 18322424 h 20737849"/>
              <a:gd name="connsiteX103" fmla="*/ 10214873 w 14486511"/>
              <a:gd name="connsiteY103" fmla="*/ 18226294 h 20737849"/>
              <a:gd name="connsiteX104" fmla="*/ 10167051 w 14486511"/>
              <a:gd name="connsiteY104" fmla="*/ 18190420 h 20737849"/>
              <a:gd name="connsiteX105" fmla="*/ 10167195 w 14486511"/>
              <a:gd name="connsiteY105" fmla="*/ 18189960 h 20737849"/>
              <a:gd name="connsiteX106" fmla="*/ 10453281 w 14486511"/>
              <a:gd name="connsiteY106" fmla="*/ 17744872 h 20737849"/>
              <a:gd name="connsiteX107" fmla="*/ 10419981 w 14486511"/>
              <a:gd name="connsiteY107" fmla="*/ 17847060 h 20737849"/>
              <a:gd name="connsiteX108" fmla="*/ 10420737 w 14486511"/>
              <a:gd name="connsiteY108" fmla="*/ 17847060 h 20737849"/>
              <a:gd name="connsiteX109" fmla="*/ 10488853 w 14486511"/>
              <a:gd name="connsiteY109" fmla="*/ 17888692 h 20737849"/>
              <a:gd name="connsiteX110" fmla="*/ 10525939 w 14486511"/>
              <a:gd name="connsiteY110" fmla="*/ 17784234 h 20737849"/>
              <a:gd name="connsiteX111" fmla="*/ 10453281 w 14486511"/>
              <a:gd name="connsiteY111" fmla="*/ 17744872 h 20737849"/>
              <a:gd name="connsiteX112" fmla="*/ 9962845 w 14486511"/>
              <a:gd name="connsiteY112" fmla="*/ 18445806 h 20737849"/>
              <a:gd name="connsiteX113" fmla="*/ 9939381 w 14486511"/>
              <a:gd name="connsiteY113" fmla="*/ 18531344 h 20737849"/>
              <a:gd name="connsiteX114" fmla="*/ 9970413 w 14486511"/>
              <a:gd name="connsiteY114" fmla="*/ 18564650 h 20737849"/>
              <a:gd name="connsiteX115" fmla="*/ 9997661 w 14486511"/>
              <a:gd name="connsiteY115" fmla="*/ 18478356 h 20737849"/>
              <a:gd name="connsiteX116" fmla="*/ 9963603 w 14486511"/>
              <a:gd name="connsiteY116" fmla="*/ 18445806 h 20737849"/>
              <a:gd name="connsiteX117" fmla="*/ 10217904 w 14486511"/>
              <a:gd name="connsiteY117" fmla="*/ 18015862 h 20737849"/>
              <a:gd name="connsiteX118" fmla="*/ 10189141 w 14486511"/>
              <a:gd name="connsiteY118" fmla="*/ 18112752 h 20737849"/>
              <a:gd name="connsiteX119" fmla="*/ 10188385 w 14486511"/>
              <a:gd name="connsiteY119" fmla="*/ 18112752 h 20737849"/>
              <a:gd name="connsiteX120" fmla="*/ 10239095 w 14486511"/>
              <a:gd name="connsiteY120" fmla="*/ 18150598 h 20737849"/>
              <a:gd name="connsiteX121" fmla="*/ 10271637 w 14486511"/>
              <a:gd name="connsiteY121" fmla="*/ 18052950 h 20737849"/>
              <a:gd name="connsiteX122" fmla="*/ 10217904 w 14486511"/>
              <a:gd name="connsiteY122" fmla="*/ 18015862 h 20737849"/>
              <a:gd name="connsiteX123" fmla="*/ 10506259 w 14486511"/>
              <a:gd name="connsiteY123" fmla="*/ 17577586 h 20737849"/>
              <a:gd name="connsiteX124" fmla="*/ 10476745 w 14486511"/>
              <a:gd name="connsiteY124" fmla="*/ 17670694 h 20737849"/>
              <a:gd name="connsiteX125" fmla="*/ 10475987 w 14486511"/>
              <a:gd name="connsiteY125" fmla="*/ 17671448 h 20737849"/>
              <a:gd name="connsiteX126" fmla="*/ 10550913 w 14486511"/>
              <a:gd name="connsiteY126" fmla="*/ 17712324 h 20737849"/>
              <a:gd name="connsiteX127" fmla="*/ 10584973 w 14486511"/>
              <a:gd name="connsiteY127" fmla="*/ 17616948 h 20737849"/>
              <a:gd name="connsiteX128" fmla="*/ 10506259 w 14486511"/>
              <a:gd name="connsiteY128" fmla="*/ 17577586 h 20737849"/>
              <a:gd name="connsiteX129" fmla="*/ 10010527 w 14486511"/>
              <a:gd name="connsiteY129" fmla="*/ 18276251 h 20737849"/>
              <a:gd name="connsiteX130" fmla="*/ 9986307 w 14486511"/>
              <a:gd name="connsiteY130" fmla="*/ 18363302 h 20737849"/>
              <a:gd name="connsiteX131" fmla="*/ 10022635 w 14486511"/>
              <a:gd name="connsiteY131" fmla="*/ 18398120 h 20737849"/>
              <a:gd name="connsiteX132" fmla="*/ 10049882 w 14486511"/>
              <a:gd name="connsiteY132" fmla="*/ 18310314 h 20737849"/>
              <a:gd name="connsiteX133" fmla="*/ 10010527 w 14486511"/>
              <a:gd name="connsiteY133" fmla="*/ 18276251 h 20737849"/>
              <a:gd name="connsiteX134" fmla="*/ 10270126 w 14486511"/>
              <a:gd name="connsiteY134" fmla="*/ 17842520 h 20737849"/>
              <a:gd name="connsiteX135" fmla="*/ 10241363 w 14486511"/>
              <a:gd name="connsiteY135" fmla="*/ 17940166 h 20737849"/>
              <a:gd name="connsiteX136" fmla="*/ 10297371 w 14486511"/>
              <a:gd name="connsiteY136" fmla="*/ 17978016 h 20737849"/>
              <a:gd name="connsiteX137" fmla="*/ 10329917 w 14486511"/>
              <a:gd name="connsiteY137" fmla="*/ 17879610 h 20737849"/>
              <a:gd name="connsiteX138" fmla="*/ 10270126 w 14486511"/>
              <a:gd name="connsiteY138" fmla="*/ 17842520 h 20737849"/>
              <a:gd name="connsiteX139" fmla="*/ 10561509 w 14486511"/>
              <a:gd name="connsiteY139" fmla="*/ 17401972 h 20737849"/>
              <a:gd name="connsiteX140" fmla="*/ 10528967 w 14486511"/>
              <a:gd name="connsiteY140" fmla="*/ 17504920 h 20737849"/>
              <a:gd name="connsiteX141" fmla="*/ 10609947 w 14486511"/>
              <a:gd name="connsiteY141" fmla="*/ 17545038 h 20737849"/>
              <a:gd name="connsiteX142" fmla="*/ 10646051 w 14486511"/>
              <a:gd name="connsiteY142" fmla="*/ 17440478 h 20737849"/>
              <a:gd name="connsiteX143" fmla="*/ 10646277 w 14486511"/>
              <a:gd name="connsiteY143" fmla="*/ 17440582 h 20737849"/>
              <a:gd name="connsiteX144" fmla="*/ 10646277 w 14486511"/>
              <a:gd name="connsiteY144" fmla="*/ 17439823 h 20737849"/>
              <a:gd name="connsiteX145" fmla="*/ 10646051 w 14486511"/>
              <a:gd name="connsiteY145" fmla="*/ 17440478 h 20737849"/>
              <a:gd name="connsiteX146" fmla="*/ 10056693 w 14486511"/>
              <a:gd name="connsiteY146" fmla="*/ 18105938 h 20737849"/>
              <a:gd name="connsiteX147" fmla="*/ 10032475 w 14486511"/>
              <a:gd name="connsiteY147" fmla="*/ 18195258 h 20737849"/>
              <a:gd name="connsiteX148" fmla="*/ 10074862 w 14486511"/>
              <a:gd name="connsiteY148" fmla="*/ 18231588 h 20737849"/>
              <a:gd name="connsiteX149" fmla="*/ 10102103 w 14486511"/>
              <a:gd name="connsiteY149" fmla="*/ 18141516 h 20737849"/>
              <a:gd name="connsiteX150" fmla="*/ 10056693 w 14486511"/>
              <a:gd name="connsiteY150" fmla="*/ 18105938 h 20737849"/>
              <a:gd name="connsiteX151" fmla="*/ 9869753 w 14486511"/>
              <a:gd name="connsiteY151" fmla="*/ 18355730 h 20737849"/>
              <a:gd name="connsiteX152" fmla="*/ 9850832 w 14486511"/>
              <a:gd name="connsiteY152" fmla="*/ 18434454 h 20737849"/>
              <a:gd name="connsiteX153" fmla="*/ 9879591 w 14486511"/>
              <a:gd name="connsiteY153" fmla="*/ 18466246 h 20737849"/>
              <a:gd name="connsiteX154" fmla="*/ 9879591 w 14486511"/>
              <a:gd name="connsiteY154" fmla="*/ 18465488 h 20737849"/>
              <a:gd name="connsiteX155" fmla="*/ 9901539 w 14486511"/>
              <a:gd name="connsiteY155" fmla="*/ 18386010 h 20737849"/>
              <a:gd name="connsiteX156" fmla="*/ 9869753 w 14486511"/>
              <a:gd name="connsiteY156" fmla="*/ 18355730 h 20737849"/>
              <a:gd name="connsiteX157" fmla="*/ 10320075 w 14486511"/>
              <a:gd name="connsiteY157" fmla="*/ 17668422 h 20737849"/>
              <a:gd name="connsiteX158" fmla="*/ 10292258 w 14486511"/>
              <a:gd name="connsiteY158" fmla="*/ 17766180 h 20737849"/>
              <a:gd name="connsiteX159" fmla="*/ 10292075 w 14486511"/>
              <a:gd name="connsiteY159" fmla="*/ 17766066 h 20737849"/>
              <a:gd name="connsiteX160" fmla="*/ 10292075 w 14486511"/>
              <a:gd name="connsiteY160" fmla="*/ 17766823 h 20737849"/>
              <a:gd name="connsiteX161" fmla="*/ 10292258 w 14486511"/>
              <a:gd name="connsiteY161" fmla="*/ 17766180 h 20737849"/>
              <a:gd name="connsiteX162" fmla="*/ 10354135 w 14486511"/>
              <a:gd name="connsiteY162" fmla="*/ 17804673 h 20737849"/>
              <a:gd name="connsiteX163" fmla="*/ 10385923 w 14486511"/>
              <a:gd name="connsiteY163" fmla="*/ 17705509 h 20737849"/>
              <a:gd name="connsiteX164" fmla="*/ 10320075 w 14486511"/>
              <a:gd name="connsiteY164" fmla="*/ 17668422 h 20737849"/>
              <a:gd name="connsiteX165" fmla="*/ 10614489 w 14486511"/>
              <a:gd name="connsiteY165" fmla="*/ 17224092 h 20737849"/>
              <a:gd name="connsiteX166" fmla="*/ 10583461 w 14486511"/>
              <a:gd name="connsiteY166" fmla="*/ 17327796 h 20737849"/>
              <a:gd name="connsiteX167" fmla="*/ 10670495 w 14486511"/>
              <a:gd name="connsiteY167" fmla="*/ 17367914 h 20737849"/>
              <a:gd name="connsiteX168" fmla="*/ 10706067 w 14486511"/>
              <a:gd name="connsiteY168" fmla="*/ 17262696 h 20737849"/>
              <a:gd name="connsiteX169" fmla="*/ 10615245 w 14486511"/>
              <a:gd name="connsiteY169" fmla="*/ 17224850 h 20737849"/>
              <a:gd name="connsiteX170" fmla="*/ 10102103 w 14486511"/>
              <a:gd name="connsiteY170" fmla="*/ 17935624 h 20737849"/>
              <a:gd name="connsiteX171" fmla="*/ 10077885 w 14486511"/>
              <a:gd name="connsiteY171" fmla="*/ 18026455 h 20737849"/>
              <a:gd name="connsiteX172" fmla="*/ 10125567 w 14486511"/>
              <a:gd name="connsiteY172" fmla="*/ 18063550 h 20737849"/>
              <a:gd name="connsiteX173" fmla="*/ 10152815 w 14486511"/>
              <a:gd name="connsiteY173" fmla="*/ 17971200 h 20737849"/>
              <a:gd name="connsiteX174" fmla="*/ 10102103 w 14486511"/>
              <a:gd name="connsiteY174" fmla="*/ 17935624 h 20737849"/>
              <a:gd name="connsiteX175" fmla="*/ 10367001 w 14486511"/>
              <a:gd name="connsiteY175" fmla="*/ 17506434 h 20737849"/>
              <a:gd name="connsiteX176" fmla="*/ 10342025 w 14486511"/>
              <a:gd name="connsiteY176" fmla="*/ 17594239 h 20737849"/>
              <a:gd name="connsiteX177" fmla="*/ 10409385 w 14486511"/>
              <a:gd name="connsiteY177" fmla="*/ 17632844 h 20737849"/>
              <a:gd name="connsiteX178" fmla="*/ 10437387 w 14486511"/>
              <a:gd name="connsiteY178" fmla="*/ 17543522 h 20737849"/>
              <a:gd name="connsiteX179" fmla="*/ 10367001 w 14486511"/>
              <a:gd name="connsiteY179" fmla="*/ 17506434 h 20737849"/>
              <a:gd name="connsiteX180" fmla="*/ 9909111 w 14486511"/>
              <a:gd name="connsiteY180" fmla="*/ 18189202 h 20737849"/>
              <a:gd name="connsiteX181" fmla="*/ 9890190 w 14486511"/>
              <a:gd name="connsiteY181" fmla="*/ 18270196 h 20737849"/>
              <a:gd name="connsiteX182" fmla="*/ 9924245 w 14486511"/>
              <a:gd name="connsiteY182" fmla="*/ 18304258 h 20737849"/>
              <a:gd name="connsiteX183" fmla="*/ 9946953 w 14486511"/>
              <a:gd name="connsiteY183" fmla="*/ 18221752 h 20737849"/>
              <a:gd name="connsiteX184" fmla="*/ 9909111 w 14486511"/>
              <a:gd name="connsiteY184" fmla="*/ 18189202 h 20737849"/>
              <a:gd name="connsiteX185" fmla="*/ 10146005 w 14486511"/>
              <a:gd name="connsiteY185" fmla="*/ 17765310 h 20737849"/>
              <a:gd name="connsiteX186" fmla="*/ 10122541 w 14486511"/>
              <a:gd name="connsiteY186" fmla="*/ 17857658 h 20737849"/>
              <a:gd name="connsiteX187" fmla="*/ 10176277 w 14486511"/>
              <a:gd name="connsiteY187" fmla="*/ 17895508 h 20737849"/>
              <a:gd name="connsiteX188" fmla="*/ 10203521 w 14486511"/>
              <a:gd name="connsiteY188" fmla="*/ 17801644 h 20737849"/>
              <a:gd name="connsiteX189" fmla="*/ 10146005 w 14486511"/>
              <a:gd name="connsiteY189" fmla="*/ 17765310 h 20737849"/>
              <a:gd name="connsiteX190" fmla="*/ 10414681 w 14486511"/>
              <a:gd name="connsiteY190" fmla="*/ 17332336 h 20737849"/>
              <a:gd name="connsiteX191" fmla="*/ 10387525 w 14486511"/>
              <a:gd name="connsiteY191" fmla="*/ 17431184 h 20737849"/>
              <a:gd name="connsiteX192" fmla="*/ 10386679 w 14486511"/>
              <a:gd name="connsiteY192" fmla="*/ 17430740 h 20737849"/>
              <a:gd name="connsiteX193" fmla="*/ 10387437 w 14486511"/>
              <a:gd name="connsiteY193" fmla="*/ 17431498 h 20737849"/>
              <a:gd name="connsiteX194" fmla="*/ 10387525 w 14486511"/>
              <a:gd name="connsiteY194" fmla="*/ 17431184 h 20737849"/>
              <a:gd name="connsiteX195" fmla="*/ 10460093 w 14486511"/>
              <a:gd name="connsiteY195" fmla="*/ 17469344 h 20737849"/>
              <a:gd name="connsiteX196" fmla="*/ 10491881 w 14486511"/>
              <a:gd name="connsiteY196" fmla="*/ 17368670 h 20737849"/>
              <a:gd name="connsiteX197" fmla="*/ 10414681 w 14486511"/>
              <a:gd name="connsiteY197" fmla="*/ 17332336 h 20737849"/>
              <a:gd name="connsiteX198" fmla="*/ 9948465 w 14486511"/>
              <a:gd name="connsiteY198" fmla="*/ 18021158 h 20737849"/>
              <a:gd name="connsiteX199" fmla="*/ 9928787 w 14486511"/>
              <a:gd name="connsiteY199" fmla="*/ 18105180 h 20737849"/>
              <a:gd name="connsiteX200" fmla="*/ 9968899 w 14486511"/>
              <a:gd name="connsiteY200" fmla="*/ 18140000 h 20737849"/>
              <a:gd name="connsiteX201" fmla="*/ 9991605 w 14486511"/>
              <a:gd name="connsiteY201" fmla="*/ 18055224 h 20737849"/>
              <a:gd name="connsiteX202" fmla="*/ 9948465 w 14486511"/>
              <a:gd name="connsiteY202" fmla="*/ 18021158 h 20737849"/>
              <a:gd name="connsiteX203" fmla="*/ 9775146 w 14486511"/>
              <a:gd name="connsiteY203" fmla="*/ 18261872 h 20737849"/>
              <a:gd name="connsiteX204" fmla="*/ 9760768 w 14486511"/>
              <a:gd name="connsiteY204" fmla="*/ 18333024 h 20737849"/>
              <a:gd name="connsiteX205" fmla="*/ 9789526 w 14486511"/>
              <a:gd name="connsiteY205" fmla="*/ 18364813 h 20737849"/>
              <a:gd name="connsiteX206" fmla="*/ 9806936 w 14486511"/>
              <a:gd name="connsiteY206" fmla="*/ 18292906 h 20737849"/>
              <a:gd name="connsiteX207" fmla="*/ 9775146 w 14486511"/>
              <a:gd name="connsiteY207" fmla="*/ 18261872 h 20737849"/>
              <a:gd name="connsiteX208" fmla="*/ 10189899 w 14486511"/>
              <a:gd name="connsiteY208" fmla="*/ 17594240 h 20737849"/>
              <a:gd name="connsiteX209" fmla="*/ 10165679 w 14486511"/>
              <a:gd name="connsiteY209" fmla="*/ 17687344 h 20737849"/>
              <a:gd name="connsiteX210" fmla="*/ 10225471 w 14486511"/>
              <a:gd name="connsiteY210" fmla="*/ 17725196 h 20737849"/>
              <a:gd name="connsiteX211" fmla="*/ 10252718 w 14486511"/>
              <a:gd name="connsiteY211" fmla="*/ 17629818 h 20737849"/>
              <a:gd name="connsiteX212" fmla="*/ 10189899 w 14486511"/>
              <a:gd name="connsiteY212" fmla="*/ 17594240 h 20737849"/>
              <a:gd name="connsiteX213" fmla="*/ 10462365 w 14486511"/>
              <a:gd name="connsiteY213" fmla="*/ 17160506 h 20737849"/>
              <a:gd name="connsiteX214" fmla="*/ 10435117 w 14486511"/>
              <a:gd name="connsiteY214" fmla="*/ 17258912 h 20737849"/>
              <a:gd name="connsiteX215" fmla="*/ 10514587 w 14486511"/>
              <a:gd name="connsiteY215" fmla="*/ 17296762 h 20737849"/>
              <a:gd name="connsiteX216" fmla="*/ 10544661 w 14486511"/>
              <a:gd name="connsiteY216" fmla="*/ 17195998 h 20737849"/>
              <a:gd name="connsiteX217" fmla="*/ 10544861 w 14486511"/>
              <a:gd name="connsiteY217" fmla="*/ 17196081 h 20737849"/>
              <a:gd name="connsiteX218" fmla="*/ 10544861 w 14486511"/>
              <a:gd name="connsiteY218" fmla="*/ 17195330 h 20737849"/>
              <a:gd name="connsiteX219" fmla="*/ 10544661 w 14486511"/>
              <a:gd name="connsiteY219" fmla="*/ 17195998 h 20737849"/>
              <a:gd name="connsiteX220" fmla="*/ 9986307 w 14486511"/>
              <a:gd name="connsiteY220" fmla="*/ 17853872 h 20737849"/>
              <a:gd name="connsiteX221" fmla="*/ 9986959 w 14486511"/>
              <a:gd name="connsiteY221" fmla="*/ 17854333 h 20737849"/>
              <a:gd name="connsiteX222" fmla="*/ 9967387 w 14486511"/>
              <a:gd name="connsiteY222" fmla="*/ 17940166 h 20737849"/>
              <a:gd name="connsiteX223" fmla="*/ 10012798 w 14486511"/>
              <a:gd name="connsiteY223" fmla="*/ 17975744 h 20737849"/>
              <a:gd name="connsiteX224" fmla="*/ 10035503 w 14486511"/>
              <a:gd name="connsiteY224" fmla="*/ 17888692 h 20737849"/>
              <a:gd name="connsiteX225" fmla="*/ 9986959 w 14486511"/>
              <a:gd name="connsiteY225" fmla="*/ 17854333 h 20737849"/>
              <a:gd name="connsiteX226" fmla="*/ 9987065 w 14486511"/>
              <a:gd name="connsiteY226" fmla="*/ 17853872 h 20737849"/>
              <a:gd name="connsiteX227" fmla="*/ 9807691 w 14486511"/>
              <a:gd name="connsiteY227" fmla="*/ 18098368 h 20737849"/>
              <a:gd name="connsiteX228" fmla="*/ 9793311 w 14486511"/>
              <a:gd name="connsiteY228" fmla="*/ 18173306 h 20737849"/>
              <a:gd name="connsiteX229" fmla="*/ 9827368 w 14486511"/>
              <a:gd name="connsiteY229" fmla="*/ 18207372 h 20737849"/>
              <a:gd name="connsiteX230" fmla="*/ 9844778 w 14486511"/>
              <a:gd name="connsiteY230" fmla="*/ 18131673 h 20737849"/>
              <a:gd name="connsiteX231" fmla="*/ 9807691 w 14486511"/>
              <a:gd name="connsiteY231" fmla="*/ 18098368 h 20737849"/>
              <a:gd name="connsiteX232" fmla="*/ 10228499 w 14486511"/>
              <a:gd name="connsiteY232" fmla="*/ 17434522 h 20737849"/>
              <a:gd name="connsiteX233" fmla="*/ 10208061 w 14486511"/>
              <a:gd name="connsiteY233" fmla="*/ 17518544 h 20737849"/>
              <a:gd name="connsiteX234" fmla="*/ 10273911 w 14486511"/>
              <a:gd name="connsiteY234" fmla="*/ 17556394 h 20737849"/>
              <a:gd name="connsiteX235" fmla="*/ 10298127 w 14486511"/>
              <a:gd name="connsiteY235" fmla="*/ 17470858 h 20737849"/>
              <a:gd name="connsiteX236" fmla="*/ 10297371 w 14486511"/>
              <a:gd name="connsiteY236" fmla="*/ 17470858 h 20737849"/>
              <a:gd name="connsiteX237" fmla="*/ 10228499 w 14486511"/>
              <a:gd name="connsiteY237" fmla="*/ 17434522 h 20737849"/>
              <a:gd name="connsiteX238" fmla="*/ 10024149 w 14486511"/>
              <a:gd name="connsiteY238" fmla="*/ 17685828 h 20737849"/>
              <a:gd name="connsiteX239" fmla="*/ 10004471 w 14486511"/>
              <a:gd name="connsiteY239" fmla="*/ 17773636 h 20737849"/>
              <a:gd name="connsiteX240" fmla="*/ 10005229 w 14486511"/>
              <a:gd name="connsiteY240" fmla="*/ 17772878 h 20737849"/>
              <a:gd name="connsiteX241" fmla="*/ 10056693 w 14486511"/>
              <a:gd name="connsiteY241" fmla="*/ 17809972 h 20737849"/>
              <a:gd name="connsiteX242" fmla="*/ 10079399 w 14486511"/>
              <a:gd name="connsiteY242" fmla="*/ 17721406 h 20737849"/>
              <a:gd name="connsiteX243" fmla="*/ 10024149 w 14486511"/>
              <a:gd name="connsiteY243" fmla="*/ 17685828 h 20737849"/>
              <a:gd name="connsiteX244" fmla="*/ 9683567 w 14486511"/>
              <a:gd name="connsiteY244" fmla="*/ 18171036 h 20737849"/>
              <a:gd name="connsiteX245" fmla="*/ 9673730 w 14486511"/>
              <a:gd name="connsiteY245" fmla="*/ 18235376 h 20737849"/>
              <a:gd name="connsiteX246" fmla="*/ 9697950 w 14486511"/>
              <a:gd name="connsiteY246" fmla="*/ 18263381 h 20737849"/>
              <a:gd name="connsiteX247" fmla="*/ 9710817 w 14486511"/>
              <a:gd name="connsiteY247" fmla="*/ 18198288 h 20737849"/>
              <a:gd name="connsiteX248" fmla="*/ 9683567 w 14486511"/>
              <a:gd name="connsiteY248" fmla="*/ 18171036 h 20737849"/>
              <a:gd name="connsiteX249" fmla="*/ 9839479 w 14486511"/>
              <a:gd name="connsiteY249" fmla="*/ 17934868 h 20737849"/>
              <a:gd name="connsiteX250" fmla="*/ 9824343 w 14486511"/>
              <a:gd name="connsiteY250" fmla="*/ 18012076 h 20737849"/>
              <a:gd name="connsiteX251" fmla="*/ 9864455 w 14486511"/>
              <a:gd name="connsiteY251" fmla="*/ 18047654 h 20737849"/>
              <a:gd name="connsiteX252" fmla="*/ 9882618 w 14486511"/>
              <a:gd name="connsiteY252" fmla="*/ 17969688 h 20737849"/>
              <a:gd name="connsiteX253" fmla="*/ 9839479 w 14486511"/>
              <a:gd name="connsiteY253" fmla="*/ 17934868 h 20737849"/>
              <a:gd name="connsiteX254" fmla="*/ 10270883 w 14486511"/>
              <a:gd name="connsiteY254" fmla="*/ 17264209 h 20737849"/>
              <a:gd name="connsiteX255" fmla="*/ 10247419 w 14486511"/>
              <a:gd name="connsiteY255" fmla="*/ 17358830 h 20737849"/>
              <a:gd name="connsiteX256" fmla="*/ 10318563 w 14486511"/>
              <a:gd name="connsiteY256" fmla="*/ 17395920 h 20737849"/>
              <a:gd name="connsiteX257" fmla="*/ 10345053 w 14486511"/>
              <a:gd name="connsiteY257" fmla="*/ 17299786 h 20737849"/>
              <a:gd name="connsiteX258" fmla="*/ 10270883 w 14486511"/>
              <a:gd name="connsiteY258" fmla="*/ 17264209 h 20737849"/>
              <a:gd name="connsiteX259" fmla="*/ 10060479 w 14486511"/>
              <a:gd name="connsiteY259" fmla="*/ 17518544 h 20737849"/>
              <a:gd name="connsiteX260" fmla="*/ 10041557 w 14486511"/>
              <a:gd name="connsiteY260" fmla="*/ 17607106 h 20737849"/>
              <a:gd name="connsiteX261" fmla="*/ 10099077 w 14486511"/>
              <a:gd name="connsiteY261" fmla="*/ 17644200 h 20737849"/>
              <a:gd name="connsiteX262" fmla="*/ 10121783 w 14486511"/>
              <a:gd name="connsiteY262" fmla="*/ 17554879 h 20737849"/>
              <a:gd name="connsiteX263" fmla="*/ 10060479 w 14486511"/>
              <a:gd name="connsiteY263" fmla="*/ 17518544 h 20737849"/>
              <a:gd name="connsiteX264" fmla="*/ 9870511 w 14486511"/>
              <a:gd name="connsiteY264" fmla="*/ 17770609 h 20737849"/>
              <a:gd name="connsiteX265" fmla="*/ 9855374 w 14486511"/>
              <a:gd name="connsiteY265" fmla="*/ 17850090 h 20737849"/>
              <a:gd name="connsiteX266" fmla="*/ 9856131 w 14486511"/>
              <a:gd name="connsiteY266" fmla="*/ 17850090 h 20737849"/>
              <a:gd name="connsiteX267" fmla="*/ 9901539 w 14486511"/>
              <a:gd name="connsiteY267" fmla="*/ 17887180 h 20737849"/>
              <a:gd name="connsiteX268" fmla="*/ 9919706 w 14486511"/>
              <a:gd name="connsiteY268" fmla="*/ 17806186 h 20737849"/>
              <a:gd name="connsiteX269" fmla="*/ 9870511 w 14486511"/>
              <a:gd name="connsiteY269" fmla="*/ 17770609 h 20737849"/>
              <a:gd name="connsiteX270" fmla="*/ 9709303 w 14486511"/>
              <a:gd name="connsiteY270" fmla="*/ 18009803 h 20737849"/>
              <a:gd name="connsiteX271" fmla="*/ 9698705 w 14486511"/>
              <a:gd name="connsiteY271" fmla="*/ 18077929 h 20737849"/>
              <a:gd name="connsiteX272" fmla="*/ 9697950 w 14486511"/>
              <a:gd name="connsiteY272" fmla="*/ 18077929 h 20737849"/>
              <a:gd name="connsiteX273" fmla="*/ 9728224 w 14486511"/>
              <a:gd name="connsiteY273" fmla="*/ 18108966 h 20737849"/>
              <a:gd name="connsiteX274" fmla="*/ 9741846 w 14486511"/>
              <a:gd name="connsiteY274" fmla="*/ 18039328 h 20737849"/>
              <a:gd name="connsiteX275" fmla="*/ 9709303 w 14486511"/>
              <a:gd name="connsiteY275" fmla="*/ 18009803 h 20737849"/>
              <a:gd name="connsiteX276" fmla="*/ 10311753 w 14486511"/>
              <a:gd name="connsiteY276" fmla="*/ 17093142 h 20737849"/>
              <a:gd name="connsiteX277" fmla="*/ 10289047 w 14486511"/>
              <a:gd name="connsiteY277" fmla="*/ 17188514 h 20737849"/>
              <a:gd name="connsiteX278" fmla="*/ 10366243 w 14486511"/>
              <a:gd name="connsiteY278" fmla="*/ 17225608 h 20737849"/>
              <a:gd name="connsiteX279" fmla="*/ 10366243 w 14486511"/>
              <a:gd name="connsiteY279" fmla="*/ 17224850 h 20737849"/>
              <a:gd name="connsiteX280" fmla="*/ 10392733 w 14486511"/>
              <a:gd name="connsiteY280" fmla="*/ 17128718 h 20737849"/>
              <a:gd name="connsiteX281" fmla="*/ 10311753 w 14486511"/>
              <a:gd name="connsiteY281" fmla="*/ 17093142 h 20737849"/>
              <a:gd name="connsiteX282" fmla="*/ 10093781 w 14486511"/>
              <a:gd name="connsiteY282" fmla="*/ 17362614 h 20737849"/>
              <a:gd name="connsiteX283" fmla="*/ 10077129 w 14486511"/>
              <a:gd name="connsiteY283" fmla="*/ 17439824 h 20737849"/>
              <a:gd name="connsiteX284" fmla="*/ 10140703 w 14486511"/>
              <a:gd name="connsiteY284" fmla="*/ 17477670 h 20737849"/>
              <a:gd name="connsiteX285" fmla="*/ 10160383 w 14486511"/>
              <a:gd name="connsiteY285" fmla="*/ 17398190 h 20737849"/>
              <a:gd name="connsiteX286" fmla="*/ 10093781 w 14486511"/>
              <a:gd name="connsiteY286" fmla="*/ 17362614 h 20737849"/>
              <a:gd name="connsiteX287" fmla="*/ 9592747 w 14486511"/>
              <a:gd name="connsiteY287" fmla="*/ 18077174 h 20737849"/>
              <a:gd name="connsiteX288" fmla="*/ 9585935 w 14486511"/>
              <a:gd name="connsiteY288" fmla="*/ 18133188 h 20737849"/>
              <a:gd name="connsiteX289" fmla="*/ 9608641 w 14486511"/>
              <a:gd name="connsiteY289" fmla="*/ 18159682 h 20737849"/>
              <a:gd name="connsiteX290" fmla="*/ 9617724 w 14486511"/>
              <a:gd name="connsiteY290" fmla="*/ 18102910 h 20737849"/>
              <a:gd name="connsiteX291" fmla="*/ 9592747 w 14486511"/>
              <a:gd name="connsiteY291" fmla="*/ 18077174 h 20737849"/>
              <a:gd name="connsiteX292" fmla="*/ 9901539 w 14486511"/>
              <a:gd name="connsiteY292" fmla="*/ 17605593 h 20737849"/>
              <a:gd name="connsiteX293" fmla="*/ 9886405 w 14486511"/>
              <a:gd name="connsiteY293" fmla="*/ 17687344 h 20737849"/>
              <a:gd name="connsiteX294" fmla="*/ 9937869 w 14486511"/>
              <a:gd name="connsiteY294" fmla="*/ 17725196 h 20737849"/>
              <a:gd name="connsiteX295" fmla="*/ 9956791 w 14486511"/>
              <a:gd name="connsiteY295" fmla="*/ 17641169 h 20737849"/>
              <a:gd name="connsiteX296" fmla="*/ 9901539 w 14486511"/>
              <a:gd name="connsiteY296" fmla="*/ 17605593 h 20737849"/>
              <a:gd name="connsiteX297" fmla="*/ 9734278 w 14486511"/>
              <a:gd name="connsiteY297" fmla="*/ 17848574 h 20737849"/>
              <a:gd name="connsiteX298" fmla="*/ 9722926 w 14486511"/>
              <a:gd name="connsiteY298" fmla="*/ 17920484 h 20737849"/>
              <a:gd name="connsiteX299" fmla="*/ 9723683 w 14486511"/>
              <a:gd name="connsiteY299" fmla="*/ 17920484 h 20737849"/>
              <a:gd name="connsiteX300" fmla="*/ 9759254 w 14486511"/>
              <a:gd name="connsiteY300" fmla="*/ 17952278 h 20737849"/>
              <a:gd name="connsiteX301" fmla="*/ 9772876 w 14486511"/>
              <a:gd name="connsiteY301" fmla="*/ 17879610 h 20737849"/>
              <a:gd name="connsiteX302" fmla="*/ 9734278 w 14486511"/>
              <a:gd name="connsiteY302" fmla="*/ 17848574 h 20737849"/>
              <a:gd name="connsiteX303" fmla="*/ 10127837 w 14486511"/>
              <a:gd name="connsiteY303" fmla="*/ 17195330 h 20737849"/>
              <a:gd name="connsiteX304" fmla="*/ 10109673 w 14486511"/>
              <a:gd name="connsiteY304" fmla="*/ 17285402 h 20737849"/>
              <a:gd name="connsiteX305" fmla="*/ 10108915 w 14486511"/>
              <a:gd name="connsiteY305" fmla="*/ 17285402 h 20737849"/>
              <a:gd name="connsiteX306" fmla="*/ 10177787 w 14486511"/>
              <a:gd name="connsiteY306" fmla="*/ 17323252 h 20737849"/>
              <a:gd name="connsiteX307" fmla="*/ 10200498 w 14486511"/>
              <a:gd name="connsiteY307" fmla="*/ 17230902 h 20737849"/>
              <a:gd name="connsiteX308" fmla="*/ 10127837 w 14486511"/>
              <a:gd name="connsiteY308" fmla="*/ 17195330 h 20737849"/>
              <a:gd name="connsiteX309" fmla="*/ 9931057 w 14486511"/>
              <a:gd name="connsiteY309" fmla="*/ 17441336 h 20737849"/>
              <a:gd name="connsiteX310" fmla="*/ 9931057 w 14486511"/>
              <a:gd name="connsiteY310" fmla="*/ 17442091 h 20737849"/>
              <a:gd name="connsiteX311" fmla="*/ 9915921 w 14486511"/>
              <a:gd name="connsiteY311" fmla="*/ 17525358 h 20737849"/>
              <a:gd name="connsiteX312" fmla="*/ 9973441 w 14486511"/>
              <a:gd name="connsiteY312" fmla="*/ 17563203 h 20737849"/>
              <a:gd name="connsiteX313" fmla="*/ 9991605 w 14486511"/>
              <a:gd name="connsiteY313" fmla="*/ 17477670 h 20737849"/>
              <a:gd name="connsiteX314" fmla="*/ 9931057 w 14486511"/>
              <a:gd name="connsiteY314" fmla="*/ 17441336 h 20737849"/>
              <a:gd name="connsiteX315" fmla="*/ 9610912 w 14486511"/>
              <a:gd name="connsiteY315" fmla="*/ 17919726 h 20737849"/>
              <a:gd name="connsiteX316" fmla="*/ 9604102 w 14486511"/>
              <a:gd name="connsiteY316" fmla="*/ 17980284 h 20737849"/>
              <a:gd name="connsiteX317" fmla="*/ 9632105 w 14486511"/>
              <a:gd name="connsiteY317" fmla="*/ 18009804 h 20737849"/>
              <a:gd name="connsiteX318" fmla="*/ 9641942 w 14486511"/>
              <a:gd name="connsiteY318" fmla="*/ 17948492 h 20737849"/>
              <a:gd name="connsiteX319" fmla="*/ 9610912 w 14486511"/>
              <a:gd name="connsiteY319" fmla="*/ 17919726 h 20737849"/>
              <a:gd name="connsiteX320" fmla="*/ 9757741 w 14486511"/>
              <a:gd name="connsiteY320" fmla="*/ 17687344 h 20737849"/>
              <a:gd name="connsiteX321" fmla="*/ 9747143 w 14486511"/>
              <a:gd name="connsiteY321" fmla="*/ 17762284 h 20737849"/>
              <a:gd name="connsiteX322" fmla="*/ 9788770 w 14486511"/>
              <a:gd name="connsiteY322" fmla="*/ 17796346 h 20737849"/>
              <a:gd name="connsiteX323" fmla="*/ 9803153 w 14486511"/>
              <a:gd name="connsiteY323" fmla="*/ 17720650 h 20737849"/>
              <a:gd name="connsiteX324" fmla="*/ 9802395 w 14486511"/>
              <a:gd name="connsiteY324" fmla="*/ 17720650 h 20737849"/>
              <a:gd name="connsiteX325" fmla="*/ 9757741 w 14486511"/>
              <a:gd name="connsiteY325" fmla="*/ 17687344 h 20737849"/>
              <a:gd name="connsiteX326" fmla="*/ 10161895 w 14486511"/>
              <a:gd name="connsiteY326" fmla="*/ 17028042 h 20737849"/>
              <a:gd name="connsiteX327" fmla="*/ 10143733 w 14486511"/>
              <a:gd name="connsiteY327" fmla="*/ 17118118 h 20737849"/>
              <a:gd name="connsiteX328" fmla="*/ 10217983 w 14486511"/>
              <a:gd name="connsiteY328" fmla="*/ 17154874 h 20737849"/>
              <a:gd name="connsiteX329" fmla="*/ 10217903 w 14486511"/>
              <a:gd name="connsiteY329" fmla="*/ 17155210 h 20737849"/>
              <a:gd name="connsiteX330" fmla="*/ 10218659 w 14486511"/>
              <a:gd name="connsiteY330" fmla="*/ 17155209 h 20737849"/>
              <a:gd name="connsiteX331" fmla="*/ 10217983 w 14486511"/>
              <a:gd name="connsiteY331" fmla="*/ 17154874 h 20737849"/>
              <a:gd name="connsiteX332" fmla="*/ 10239851 w 14486511"/>
              <a:gd name="connsiteY332" fmla="*/ 17062862 h 20737849"/>
              <a:gd name="connsiteX333" fmla="*/ 10161895 w 14486511"/>
              <a:gd name="connsiteY333" fmla="*/ 17028042 h 20737849"/>
              <a:gd name="connsiteX334" fmla="*/ 9504956 w 14486511"/>
              <a:gd name="connsiteY334" fmla="*/ 17985584 h 20737849"/>
              <a:gd name="connsiteX335" fmla="*/ 9501170 w 14486511"/>
              <a:gd name="connsiteY335" fmla="*/ 18033270 h 20737849"/>
              <a:gd name="connsiteX336" fmla="*/ 9519334 w 14486511"/>
              <a:gd name="connsiteY336" fmla="*/ 18055224 h 20737849"/>
              <a:gd name="connsiteX337" fmla="*/ 9525389 w 14486511"/>
              <a:gd name="connsiteY337" fmla="*/ 18006776 h 20737849"/>
              <a:gd name="connsiteX338" fmla="*/ 9504956 w 14486511"/>
              <a:gd name="connsiteY338" fmla="*/ 17985584 h 20737849"/>
              <a:gd name="connsiteX339" fmla="*/ 9958303 w 14486511"/>
              <a:gd name="connsiteY339" fmla="*/ 17288434 h 20737849"/>
              <a:gd name="connsiteX340" fmla="*/ 9945437 w 14486511"/>
              <a:gd name="connsiteY340" fmla="*/ 17361858 h 20737849"/>
              <a:gd name="connsiteX341" fmla="*/ 10008255 w 14486511"/>
              <a:gd name="connsiteY341" fmla="*/ 17399704 h 20737849"/>
              <a:gd name="connsiteX342" fmla="*/ 10024149 w 14486511"/>
              <a:gd name="connsiteY342" fmla="*/ 17324766 h 20737849"/>
              <a:gd name="connsiteX343" fmla="*/ 10024907 w 14486511"/>
              <a:gd name="connsiteY343" fmla="*/ 17324766 h 20737849"/>
              <a:gd name="connsiteX344" fmla="*/ 9958303 w 14486511"/>
              <a:gd name="connsiteY344" fmla="*/ 17288434 h 20737849"/>
              <a:gd name="connsiteX345" fmla="*/ 9628318 w 14486511"/>
              <a:gd name="connsiteY345" fmla="*/ 17761526 h 20737849"/>
              <a:gd name="connsiteX346" fmla="*/ 9621507 w 14486511"/>
              <a:gd name="connsiteY346" fmla="*/ 17825867 h 20737849"/>
              <a:gd name="connsiteX347" fmla="*/ 9656324 w 14486511"/>
              <a:gd name="connsiteY347" fmla="*/ 17858416 h 20737849"/>
              <a:gd name="connsiteX348" fmla="*/ 9666162 w 14486511"/>
              <a:gd name="connsiteY348" fmla="*/ 17793317 h 20737849"/>
              <a:gd name="connsiteX349" fmla="*/ 9628318 w 14486511"/>
              <a:gd name="connsiteY349" fmla="*/ 17761526 h 20737849"/>
              <a:gd name="connsiteX350" fmla="*/ 9781961 w 14486511"/>
              <a:gd name="connsiteY350" fmla="*/ 17525358 h 20737849"/>
              <a:gd name="connsiteX351" fmla="*/ 9770605 w 14486511"/>
              <a:gd name="connsiteY351" fmla="*/ 17601810 h 20737849"/>
              <a:gd name="connsiteX352" fmla="*/ 9818290 w 14486511"/>
              <a:gd name="connsiteY352" fmla="*/ 17637388 h 20737849"/>
              <a:gd name="connsiteX353" fmla="*/ 9832669 w 14486511"/>
              <a:gd name="connsiteY353" fmla="*/ 17559422 h 20737849"/>
              <a:gd name="connsiteX354" fmla="*/ 9781961 w 14486511"/>
              <a:gd name="connsiteY354" fmla="*/ 17525358 h 20737849"/>
              <a:gd name="connsiteX355" fmla="*/ 9986307 w 14486511"/>
              <a:gd name="connsiteY355" fmla="*/ 17123417 h 20737849"/>
              <a:gd name="connsiteX356" fmla="*/ 9971171 w 14486511"/>
              <a:gd name="connsiteY356" fmla="*/ 17208954 h 20737849"/>
              <a:gd name="connsiteX357" fmla="*/ 10040043 w 14486511"/>
              <a:gd name="connsiteY357" fmla="*/ 17246800 h 20737849"/>
              <a:gd name="connsiteX358" fmla="*/ 10058209 w 14486511"/>
              <a:gd name="connsiteY358" fmla="*/ 17159751 h 20737849"/>
              <a:gd name="connsiteX359" fmla="*/ 9986307 w 14486511"/>
              <a:gd name="connsiteY359" fmla="*/ 17123417 h 20737849"/>
              <a:gd name="connsiteX360" fmla="*/ 9515549 w 14486511"/>
              <a:gd name="connsiteY360" fmla="*/ 17830406 h 20737849"/>
              <a:gd name="connsiteX361" fmla="*/ 9511766 w 14486511"/>
              <a:gd name="connsiteY361" fmla="*/ 17884148 h 20737849"/>
              <a:gd name="connsiteX362" fmla="*/ 9535986 w 14486511"/>
              <a:gd name="connsiteY362" fmla="*/ 17909886 h 20737849"/>
              <a:gd name="connsiteX363" fmla="*/ 9542040 w 14486511"/>
              <a:gd name="connsiteY363" fmla="*/ 17855386 h 20737849"/>
              <a:gd name="connsiteX364" fmla="*/ 9515549 w 14486511"/>
              <a:gd name="connsiteY364" fmla="*/ 17830406 h 20737849"/>
              <a:gd name="connsiteX365" fmla="*/ 9646483 w 14486511"/>
              <a:gd name="connsiteY365" fmla="*/ 17604082 h 20737849"/>
              <a:gd name="connsiteX366" fmla="*/ 9638915 w 14486511"/>
              <a:gd name="connsiteY366" fmla="*/ 17671448 h 20737849"/>
              <a:gd name="connsiteX367" fmla="*/ 9679029 w 14486511"/>
              <a:gd name="connsiteY367" fmla="*/ 17705510 h 20737849"/>
              <a:gd name="connsiteX368" fmla="*/ 9688868 w 14486511"/>
              <a:gd name="connsiteY368" fmla="*/ 17635872 h 20737849"/>
              <a:gd name="connsiteX369" fmla="*/ 9689626 w 14486511"/>
              <a:gd name="connsiteY369" fmla="*/ 17635872 h 20737849"/>
              <a:gd name="connsiteX370" fmla="*/ 9646483 w 14486511"/>
              <a:gd name="connsiteY370" fmla="*/ 17604082 h 20737849"/>
              <a:gd name="connsiteX371" fmla="*/ 9805422 w 14486511"/>
              <a:gd name="connsiteY371" fmla="*/ 17364126 h 20737849"/>
              <a:gd name="connsiteX372" fmla="*/ 9794067 w 14486511"/>
              <a:gd name="connsiteY372" fmla="*/ 17442092 h 20737849"/>
              <a:gd name="connsiteX373" fmla="*/ 9793311 w 14486511"/>
              <a:gd name="connsiteY373" fmla="*/ 17442092 h 20737849"/>
              <a:gd name="connsiteX374" fmla="*/ 9847047 w 14486511"/>
              <a:gd name="connsiteY374" fmla="*/ 17478428 h 20737849"/>
              <a:gd name="connsiteX375" fmla="*/ 9861427 w 14486511"/>
              <a:gd name="connsiteY375" fmla="*/ 17398946 h 20737849"/>
              <a:gd name="connsiteX376" fmla="*/ 9805422 w 14486511"/>
              <a:gd name="connsiteY376" fmla="*/ 17364126 h 20737849"/>
              <a:gd name="connsiteX377" fmla="*/ 9416402 w 14486511"/>
              <a:gd name="connsiteY377" fmla="*/ 17892475 h 20737849"/>
              <a:gd name="connsiteX378" fmla="*/ 9415644 w 14486511"/>
              <a:gd name="connsiteY378" fmla="*/ 17930328 h 20737849"/>
              <a:gd name="connsiteX379" fmla="*/ 9430851 w 14486511"/>
              <a:gd name="connsiteY379" fmla="*/ 17948428 h 20737849"/>
              <a:gd name="connsiteX380" fmla="*/ 9430785 w 14486511"/>
              <a:gd name="connsiteY380" fmla="*/ 17949250 h 20737849"/>
              <a:gd name="connsiteX381" fmla="*/ 9431540 w 14486511"/>
              <a:gd name="connsiteY381" fmla="*/ 17949250 h 20737849"/>
              <a:gd name="connsiteX382" fmla="*/ 9430851 w 14486511"/>
              <a:gd name="connsiteY382" fmla="*/ 17948428 h 20737849"/>
              <a:gd name="connsiteX383" fmla="*/ 9433812 w 14486511"/>
              <a:gd name="connsiteY383" fmla="*/ 17911402 h 20737849"/>
              <a:gd name="connsiteX384" fmla="*/ 9416402 w 14486511"/>
              <a:gd name="connsiteY384" fmla="*/ 17892475 h 20737849"/>
              <a:gd name="connsiteX385" fmla="*/ 10013555 w 14486511"/>
              <a:gd name="connsiteY385" fmla="*/ 16959158 h 20737849"/>
              <a:gd name="connsiteX386" fmla="*/ 9999177 w 14486511"/>
              <a:gd name="connsiteY386" fmla="*/ 17045454 h 20737849"/>
              <a:gd name="connsiteX387" fmla="*/ 10073345 w 14486511"/>
              <a:gd name="connsiteY387" fmla="*/ 17083300 h 20737849"/>
              <a:gd name="connsiteX388" fmla="*/ 10091511 w 14486511"/>
              <a:gd name="connsiteY388" fmla="*/ 16995494 h 20737849"/>
              <a:gd name="connsiteX389" fmla="*/ 10013555 w 14486511"/>
              <a:gd name="connsiteY389" fmla="*/ 16959158 h 20737849"/>
              <a:gd name="connsiteX390" fmla="*/ 9526146 w 14486511"/>
              <a:gd name="connsiteY390" fmla="*/ 17675233 h 20737849"/>
              <a:gd name="connsiteX391" fmla="*/ 9522361 w 14486511"/>
              <a:gd name="connsiteY391" fmla="*/ 17733518 h 20737849"/>
              <a:gd name="connsiteX392" fmla="*/ 9521607 w 14486511"/>
              <a:gd name="connsiteY392" fmla="*/ 17733518 h 20737849"/>
              <a:gd name="connsiteX393" fmla="*/ 9551877 w 14486511"/>
              <a:gd name="connsiteY393" fmla="*/ 17761526 h 20737849"/>
              <a:gd name="connsiteX394" fmla="*/ 9558692 w 14486511"/>
              <a:gd name="connsiteY394" fmla="*/ 17702482 h 20737849"/>
              <a:gd name="connsiteX395" fmla="*/ 9526146 w 14486511"/>
              <a:gd name="connsiteY395" fmla="*/ 17675233 h 20737849"/>
              <a:gd name="connsiteX396" fmla="*/ 9825099 w 14486511"/>
              <a:gd name="connsiteY396" fmla="*/ 17215766 h 20737849"/>
              <a:gd name="connsiteX397" fmla="*/ 9816017 w 14486511"/>
              <a:gd name="connsiteY397" fmla="*/ 17282378 h 20737849"/>
              <a:gd name="connsiteX398" fmla="*/ 9816776 w 14486511"/>
              <a:gd name="connsiteY398" fmla="*/ 17282378 h 20737849"/>
              <a:gd name="connsiteX399" fmla="*/ 9875808 w 14486511"/>
              <a:gd name="connsiteY399" fmla="*/ 17319468 h 20737849"/>
              <a:gd name="connsiteX400" fmla="*/ 9887919 w 14486511"/>
              <a:gd name="connsiteY400" fmla="*/ 17250586 h 20737849"/>
              <a:gd name="connsiteX401" fmla="*/ 9825099 w 14486511"/>
              <a:gd name="connsiteY401" fmla="*/ 17215766 h 20737849"/>
              <a:gd name="connsiteX402" fmla="*/ 9663135 w 14486511"/>
              <a:gd name="connsiteY402" fmla="*/ 17445120 h 20737849"/>
              <a:gd name="connsiteX403" fmla="*/ 9656324 w 14486511"/>
              <a:gd name="connsiteY403" fmla="*/ 17515516 h 20737849"/>
              <a:gd name="connsiteX404" fmla="*/ 9701731 w 14486511"/>
              <a:gd name="connsiteY404" fmla="*/ 17551094 h 20737849"/>
              <a:gd name="connsiteX405" fmla="*/ 9712330 w 14486511"/>
              <a:gd name="connsiteY405" fmla="*/ 17478428 h 20737849"/>
              <a:gd name="connsiteX406" fmla="*/ 9663135 w 14486511"/>
              <a:gd name="connsiteY406" fmla="*/ 17445120 h 20737849"/>
              <a:gd name="connsiteX407" fmla="*/ 9420943 w 14486511"/>
              <a:gd name="connsiteY407" fmla="*/ 17740330 h 20737849"/>
              <a:gd name="connsiteX408" fmla="*/ 9419432 w 14486511"/>
              <a:gd name="connsiteY408" fmla="*/ 17784234 h 20737849"/>
              <a:gd name="connsiteX409" fmla="*/ 9441380 w 14486511"/>
              <a:gd name="connsiteY409" fmla="*/ 17807700 h 20737849"/>
              <a:gd name="connsiteX410" fmla="*/ 9444407 w 14486511"/>
              <a:gd name="connsiteY410" fmla="*/ 17763042 h 20737849"/>
              <a:gd name="connsiteX411" fmla="*/ 9420943 w 14486511"/>
              <a:gd name="connsiteY411" fmla="*/ 17740330 h 20737849"/>
              <a:gd name="connsiteX412" fmla="*/ 9536739 w 14486511"/>
              <a:gd name="connsiteY412" fmla="*/ 17519304 h 20737849"/>
              <a:gd name="connsiteX413" fmla="*/ 9532956 w 14486511"/>
              <a:gd name="connsiteY413" fmla="*/ 17581372 h 20737849"/>
              <a:gd name="connsiteX414" fmla="*/ 9569285 w 14486511"/>
              <a:gd name="connsiteY414" fmla="*/ 17611652 h 20737849"/>
              <a:gd name="connsiteX415" fmla="*/ 9576099 w 14486511"/>
              <a:gd name="connsiteY415" fmla="*/ 17549582 h 20737849"/>
              <a:gd name="connsiteX416" fmla="*/ 9536739 w 14486511"/>
              <a:gd name="connsiteY416" fmla="*/ 17519304 h 20737849"/>
              <a:gd name="connsiteX417" fmla="*/ 9846289 w 14486511"/>
              <a:gd name="connsiteY417" fmla="*/ 17053022 h 20737849"/>
              <a:gd name="connsiteX418" fmla="*/ 9835788 w 14486511"/>
              <a:gd name="connsiteY418" fmla="*/ 17133308 h 20737849"/>
              <a:gd name="connsiteX419" fmla="*/ 9835696 w 14486511"/>
              <a:gd name="connsiteY419" fmla="*/ 17133256 h 20737849"/>
              <a:gd name="connsiteX420" fmla="*/ 9835697 w 14486511"/>
              <a:gd name="connsiteY420" fmla="*/ 17134012 h 20737849"/>
              <a:gd name="connsiteX421" fmla="*/ 9835788 w 14486511"/>
              <a:gd name="connsiteY421" fmla="*/ 17133308 h 20737849"/>
              <a:gd name="connsiteX422" fmla="*/ 9900783 w 14486511"/>
              <a:gd name="connsiteY422" fmla="*/ 17170350 h 20737849"/>
              <a:gd name="connsiteX423" fmla="*/ 9915163 w 14486511"/>
              <a:gd name="connsiteY423" fmla="*/ 17087840 h 20737849"/>
              <a:gd name="connsiteX424" fmla="*/ 9846289 w 14486511"/>
              <a:gd name="connsiteY424" fmla="*/ 17053022 h 20737849"/>
              <a:gd name="connsiteX425" fmla="*/ 9679029 w 14486511"/>
              <a:gd name="connsiteY425" fmla="*/ 17284648 h 20737849"/>
              <a:gd name="connsiteX426" fmla="*/ 9671461 w 14486511"/>
              <a:gd name="connsiteY426" fmla="*/ 17358074 h 20737849"/>
              <a:gd name="connsiteX427" fmla="*/ 9724441 w 14486511"/>
              <a:gd name="connsiteY427" fmla="*/ 17394404 h 20737849"/>
              <a:gd name="connsiteX428" fmla="*/ 9735035 w 14486511"/>
              <a:gd name="connsiteY428" fmla="*/ 17320224 h 20737849"/>
              <a:gd name="connsiteX429" fmla="*/ 9735034 w 14486511"/>
              <a:gd name="connsiteY429" fmla="*/ 17319468 h 20737849"/>
              <a:gd name="connsiteX430" fmla="*/ 9679029 w 14486511"/>
              <a:gd name="connsiteY430" fmla="*/ 17284648 h 20737849"/>
              <a:gd name="connsiteX431" fmla="*/ 9331637 w 14486511"/>
              <a:gd name="connsiteY431" fmla="*/ 17800130 h 20737849"/>
              <a:gd name="connsiteX432" fmla="*/ 9331636 w 14486511"/>
              <a:gd name="connsiteY432" fmla="*/ 17828138 h 20737849"/>
              <a:gd name="connsiteX433" fmla="*/ 9342231 w 14486511"/>
              <a:gd name="connsiteY433" fmla="*/ 17841762 h 20737849"/>
              <a:gd name="connsiteX434" fmla="*/ 9342989 w 14486511"/>
              <a:gd name="connsiteY434" fmla="*/ 17841762 h 20737849"/>
              <a:gd name="connsiteX435" fmla="*/ 9343747 w 14486511"/>
              <a:gd name="connsiteY435" fmla="*/ 17812996 h 20737849"/>
              <a:gd name="connsiteX436" fmla="*/ 9331637 w 14486511"/>
              <a:gd name="connsiteY436" fmla="*/ 17800130 h 20737849"/>
              <a:gd name="connsiteX437" fmla="*/ 9424730 w 14486511"/>
              <a:gd name="connsiteY437" fmla="*/ 17588182 h 20737849"/>
              <a:gd name="connsiteX438" fmla="*/ 9423212 w 14486511"/>
              <a:gd name="connsiteY438" fmla="*/ 17637388 h 20737849"/>
              <a:gd name="connsiteX439" fmla="*/ 9451217 w 14486511"/>
              <a:gd name="connsiteY439" fmla="*/ 17664636 h 20737849"/>
              <a:gd name="connsiteX440" fmla="*/ 9455002 w 14486511"/>
              <a:gd name="connsiteY440" fmla="*/ 17613922 h 20737849"/>
              <a:gd name="connsiteX441" fmla="*/ 9424730 w 14486511"/>
              <a:gd name="connsiteY441" fmla="*/ 17588182 h 20737849"/>
              <a:gd name="connsiteX442" fmla="*/ 9867484 w 14486511"/>
              <a:gd name="connsiteY442" fmla="*/ 16891790 h 20737849"/>
              <a:gd name="connsiteX443" fmla="*/ 9856887 w 14486511"/>
              <a:gd name="connsiteY443" fmla="*/ 16973541 h 20737849"/>
              <a:gd name="connsiteX444" fmla="*/ 9928033 w 14486511"/>
              <a:gd name="connsiteY444" fmla="*/ 17009876 h 20737849"/>
              <a:gd name="connsiteX445" fmla="*/ 9941656 w 14486511"/>
              <a:gd name="connsiteY445" fmla="*/ 16925854 h 20737849"/>
              <a:gd name="connsiteX446" fmla="*/ 9867484 w 14486511"/>
              <a:gd name="connsiteY446" fmla="*/ 16891790 h 20737849"/>
              <a:gd name="connsiteX447" fmla="*/ 9546581 w 14486511"/>
              <a:gd name="connsiteY447" fmla="*/ 17364126 h 20737849"/>
              <a:gd name="connsiteX448" fmla="*/ 9542799 w 14486511"/>
              <a:gd name="connsiteY448" fmla="*/ 17428468 h 20737849"/>
              <a:gd name="connsiteX449" fmla="*/ 9585181 w 14486511"/>
              <a:gd name="connsiteY449" fmla="*/ 17461016 h 20737849"/>
              <a:gd name="connsiteX450" fmla="*/ 9591991 w 14486511"/>
              <a:gd name="connsiteY450" fmla="*/ 17395162 h 20737849"/>
              <a:gd name="connsiteX451" fmla="*/ 9591233 w 14486511"/>
              <a:gd name="connsiteY451" fmla="*/ 17395920 h 20737849"/>
              <a:gd name="connsiteX452" fmla="*/ 9546581 w 14486511"/>
              <a:gd name="connsiteY452" fmla="*/ 17364126 h 20737849"/>
              <a:gd name="connsiteX453" fmla="*/ 9693409 w 14486511"/>
              <a:gd name="connsiteY453" fmla="*/ 17139314 h 20737849"/>
              <a:gd name="connsiteX454" fmla="*/ 9687357 w 14486511"/>
              <a:gd name="connsiteY454" fmla="*/ 17201384 h 20737849"/>
              <a:gd name="connsiteX455" fmla="*/ 9745631 w 14486511"/>
              <a:gd name="connsiteY455" fmla="*/ 17237718 h 20737849"/>
              <a:gd name="connsiteX456" fmla="*/ 9753955 w 14486511"/>
              <a:gd name="connsiteY456" fmla="*/ 17174132 h 20737849"/>
              <a:gd name="connsiteX457" fmla="*/ 9693409 w 14486511"/>
              <a:gd name="connsiteY457" fmla="*/ 17139314 h 20737849"/>
              <a:gd name="connsiteX458" fmla="*/ 9328610 w 14486511"/>
              <a:gd name="connsiteY458" fmla="*/ 17650254 h 20737849"/>
              <a:gd name="connsiteX459" fmla="*/ 9328609 w 14486511"/>
              <a:gd name="connsiteY459" fmla="*/ 17686586 h 20737849"/>
              <a:gd name="connsiteX460" fmla="*/ 9346016 w 14486511"/>
              <a:gd name="connsiteY460" fmla="*/ 17705510 h 20737849"/>
              <a:gd name="connsiteX461" fmla="*/ 9346774 w 14486511"/>
              <a:gd name="connsiteY461" fmla="*/ 17706268 h 20737849"/>
              <a:gd name="connsiteX462" fmla="*/ 9347530 w 14486511"/>
              <a:gd name="connsiteY462" fmla="*/ 17669177 h 20737849"/>
              <a:gd name="connsiteX463" fmla="*/ 9328610 w 14486511"/>
              <a:gd name="connsiteY463" fmla="*/ 17650254 h 20737849"/>
              <a:gd name="connsiteX464" fmla="*/ 9247626 w 14486511"/>
              <a:gd name="connsiteY464" fmla="*/ 17709296 h 20737849"/>
              <a:gd name="connsiteX465" fmla="*/ 9248384 w 14486511"/>
              <a:gd name="connsiteY465" fmla="*/ 17724438 h 20737849"/>
              <a:gd name="connsiteX466" fmla="*/ 9253682 w 14486511"/>
              <a:gd name="connsiteY466" fmla="*/ 17731248 h 20737849"/>
              <a:gd name="connsiteX467" fmla="*/ 9253682 w 14486511"/>
              <a:gd name="connsiteY467" fmla="*/ 17716110 h 20737849"/>
              <a:gd name="connsiteX468" fmla="*/ 9247626 w 14486511"/>
              <a:gd name="connsiteY468" fmla="*/ 17709296 h 20737849"/>
              <a:gd name="connsiteX469" fmla="*/ 9428513 w 14486511"/>
              <a:gd name="connsiteY469" fmla="*/ 17435279 h 20737849"/>
              <a:gd name="connsiteX470" fmla="*/ 9427002 w 14486511"/>
              <a:gd name="connsiteY470" fmla="*/ 17489022 h 20737849"/>
              <a:gd name="connsiteX471" fmla="*/ 9461059 w 14486511"/>
              <a:gd name="connsiteY471" fmla="*/ 17519304 h 20737849"/>
              <a:gd name="connsiteX472" fmla="*/ 9464844 w 14486511"/>
              <a:gd name="connsiteY472" fmla="*/ 17463288 h 20737849"/>
              <a:gd name="connsiteX473" fmla="*/ 9428513 w 14486511"/>
              <a:gd name="connsiteY473" fmla="*/ 17435279 h 20737849"/>
              <a:gd name="connsiteX474" fmla="*/ 9707789 w 14486511"/>
              <a:gd name="connsiteY474" fmla="*/ 16980354 h 20737849"/>
              <a:gd name="connsiteX475" fmla="*/ 9700977 w 14486511"/>
              <a:gd name="connsiteY475" fmla="*/ 17056806 h 20737849"/>
              <a:gd name="connsiteX476" fmla="*/ 9764553 w 14486511"/>
              <a:gd name="connsiteY476" fmla="*/ 17093142 h 20737849"/>
              <a:gd name="connsiteX477" fmla="*/ 9775146 w 14486511"/>
              <a:gd name="connsiteY477" fmla="*/ 17015928 h 20737849"/>
              <a:gd name="connsiteX478" fmla="*/ 9774390 w 14486511"/>
              <a:gd name="connsiteY478" fmla="*/ 17015174 h 20737849"/>
              <a:gd name="connsiteX479" fmla="*/ 9707789 w 14486511"/>
              <a:gd name="connsiteY479" fmla="*/ 16980354 h 20737849"/>
              <a:gd name="connsiteX480" fmla="*/ 9556418 w 14486511"/>
              <a:gd name="connsiteY480" fmla="*/ 17208194 h 20737849"/>
              <a:gd name="connsiteX481" fmla="*/ 9551877 w 14486511"/>
              <a:gd name="connsiteY481" fmla="*/ 17274807 h 20737849"/>
              <a:gd name="connsiteX482" fmla="*/ 9600315 w 14486511"/>
              <a:gd name="connsiteY482" fmla="*/ 17308870 h 20737849"/>
              <a:gd name="connsiteX483" fmla="*/ 9607127 w 14486511"/>
              <a:gd name="connsiteY483" fmla="*/ 17240743 h 20737849"/>
              <a:gd name="connsiteX484" fmla="*/ 9556418 w 14486511"/>
              <a:gd name="connsiteY484" fmla="*/ 17208194 h 20737849"/>
              <a:gd name="connsiteX485" fmla="*/ 9324826 w 14486511"/>
              <a:gd name="connsiteY485" fmla="*/ 17499620 h 20737849"/>
              <a:gd name="connsiteX486" fmla="*/ 9325581 w 14486511"/>
              <a:gd name="connsiteY486" fmla="*/ 17542010 h 20737849"/>
              <a:gd name="connsiteX487" fmla="*/ 9349799 w 14486511"/>
              <a:gd name="connsiteY487" fmla="*/ 17565476 h 20737849"/>
              <a:gd name="connsiteX488" fmla="*/ 9350557 w 14486511"/>
              <a:gd name="connsiteY488" fmla="*/ 17522328 h 20737849"/>
              <a:gd name="connsiteX489" fmla="*/ 9324826 w 14486511"/>
              <a:gd name="connsiteY489" fmla="*/ 17499620 h 20737849"/>
              <a:gd name="connsiteX490" fmla="*/ 9431541 w 14486511"/>
              <a:gd name="connsiteY490" fmla="*/ 17282378 h 20737849"/>
              <a:gd name="connsiteX491" fmla="*/ 9430027 w 14486511"/>
              <a:gd name="connsiteY491" fmla="*/ 17340661 h 20737849"/>
              <a:gd name="connsiteX492" fmla="*/ 9470138 w 14486511"/>
              <a:gd name="connsiteY492" fmla="*/ 17372454 h 20737849"/>
              <a:gd name="connsiteX493" fmla="*/ 9473923 w 14486511"/>
              <a:gd name="connsiteY493" fmla="*/ 17312654 h 20737849"/>
              <a:gd name="connsiteX494" fmla="*/ 9431541 w 14486511"/>
              <a:gd name="connsiteY494" fmla="*/ 17282378 h 20737849"/>
              <a:gd name="connsiteX495" fmla="*/ 9237032 w 14486511"/>
              <a:gd name="connsiteY495" fmla="*/ 17561690 h 20737849"/>
              <a:gd name="connsiteX496" fmla="*/ 9238542 w 14486511"/>
              <a:gd name="connsiteY496" fmla="*/ 17585912 h 20737849"/>
              <a:gd name="connsiteX497" fmla="*/ 9250653 w 14486511"/>
              <a:gd name="connsiteY497" fmla="*/ 17599540 h 20737849"/>
              <a:gd name="connsiteX498" fmla="*/ 9250653 w 14486511"/>
              <a:gd name="connsiteY498" fmla="*/ 17574560 h 20737849"/>
              <a:gd name="connsiteX499" fmla="*/ 9237032 w 14486511"/>
              <a:gd name="connsiteY499" fmla="*/ 17561690 h 20737849"/>
              <a:gd name="connsiteX500" fmla="*/ 9564744 w 14486511"/>
              <a:gd name="connsiteY500" fmla="*/ 17065889 h 20737849"/>
              <a:gd name="connsiteX501" fmla="*/ 9561719 w 14486511"/>
              <a:gd name="connsiteY501" fmla="*/ 17121147 h 20737849"/>
              <a:gd name="connsiteX502" fmla="*/ 9616211 w 14486511"/>
              <a:gd name="connsiteY502" fmla="*/ 17155968 h 20737849"/>
              <a:gd name="connsiteX503" fmla="*/ 9622265 w 14486511"/>
              <a:gd name="connsiteY503" fmla="*/ 17098436 h 20737849"/>
              <a:gd name="connsiteX504" fmla="*/ 9564744 w 14486511"/>
              <a:gd name="connsiteY504" fmla="*/ 17065889 h 20737849"/>
              <a:gd name="connsiteX505" fmla="*/ 9722925 w 14486511"/>
              <a:gd name="connsiteY505" fmla="*/ 16822152 h 20737849"/>
              <a:gd name="connsiteX506" fmla="*/ 9716114 w 14486511"/>
              <a:gd name="connsiteY506" fmla="*/ 16899362 h 20737849"/>
              <a:gd name="connsiteX507" fmla="*/ 9785743 w 14486511"/>
              <a:gd name="connsiteY507" fmla="*/ 16936450 h 20737849"/>
              <a:gd name="connsiteX508" fmla="*/ 9796338 w 14486511"/>
              <a:gd name="connsiteY508" fmla="*/ 16857728 h 20737849"/>
              <a:gd name="connsiteX509" fmla="*/ 9722925 w 14486511"/>
              <a:gd name="connsiteY509" fmla="*/ 16822152 h 20737849"/>
              <a:gd name="connsiteX510" fmla="*/ 9321797 w 14486511"/>
              <a:gd name="connsiteY510" fmla="*/ 17350503 h 20737849"/>
              <a:gd name="connsiteX511" fmla="*/ 9322555 w 14486511"/>
              <a:gd name="connsiteY511" fmla="*/ 17397434 h 20737849"/>
              <a:gd name="connsiteX512" fmla="*/ 9352829 w 14486511"/>
              <a:gd name="connsiteY512" fmla="*/ 17423928 h 20737849"/>
              <a:gd name="connsiteX513" fmla="*/ 9353587 w 14486511"/>
              <a:gd name="connsiteY513" fmla="*/ 17423928 h 20737849"/>
              <a:gd name="connsiteX514" fmla="*/ 9354342 w 14486511"/>
              <a:gd name="connsiteY514" fmla="*/ 17376240 h 20737849"/>
              <a:gd name="connsiteX515" fmla="*/ 9321797 w 14486511"/>
              <a:gd name="connsiteY515" fmla="*/ 17350503 h 20737849"/>
              <a:gd name="connsiteX516" fmla="*/ 9433812 w 14486511"/>
              <a:gd name="connsiteY516" fmla="*/ 17128718 h 20737849"/>
              <a:gd name="connsiteX517" fmla="*/ 9433054 w 14486511"/>
              <a:gd name="connsiteY517" fmla="*/ 17190786 h 20737849"/>
              <a:gd name="connsiteX518" fmla="*/ 9479224 w 14486511"/>
              <a:gd name="connsiteY518" fmla="*/ 17223334 h 20737849"/>
              <a:gd name="connsiteX519" fmla="*/ 9483007 w 14486511"/>
              <a:gd name="connsiteY519" fmla="*/ 17160506 h 20737849"/>
              <a:gd name="connsiteX520" fmla="*/ 9433812 w 14486511"/>
              <a:gd name="connsiteY520" fmla="*/ 17128718 h 20737849"/>
              <a:gd name="connsiteX521" fmla="*/ 9572312 w 14486511"/>
              <a:gd name="connsiteY521" fmla="*/ 16909957 h 20737849"/>
              <a:gd name="connsiteX522" fmla="*/ 9568529 w 14486511"/>
              <a:gd name="connsiteY522" fmla="*/ 16981110 h 20737849"/>
              <a:gd name="connsiteX523" fmla="*/ 9629075 w 14486511"/>
              <a:gd name="connsiteY523" fmla="*/ 17015928 h 20737849"/>
              <a:gd name="connsiteX524" fmla="*/ 9635888 w 14486511"/>
              <a:gd name="connsiteY524" fmla="*/ 16942506 h 20737849"/>
              <a:gd name="connsiteX525" fmla="*/ 9635132 w 14486511"/>
              <a:gd name="connsiteY525" fmla="*/ 16943262 h 20737849"/>
              <a:gd name="connsiteX526" fmla="*/ 9572312 w 14486511"/>
              <a:gd name="connsiteY526" fmla="*/ 16909957 h 20737849"/>
              <a:gd name="connsiteX527" fmla="*/ 9227193 w 14486511"/>
              <a:gd name="connsiteY527" fmla="*/ 17414086 h 20737849"/>
              <a:gd name="connsiteX528" fmla="*/ 9229463 w 14486511"/>
              <a:gd name="connsiteY528" fmla="*/ 17446634 h 20737849"/>
              <a:gd name="connsiteX529" fmla="*/ 9248384 w 14486511"/>
              <a:gd name="connsiteY529" fmla="*/ 17465558 h 20737849"/>
              <a:gd name="connsiteX530" fmla="*/ 9247626 w 14486511"/>
              <a:gd name="connsiteY530" fmla="*/ 17432254 h 20737849"/>
              <a:gd name="connsiteX531" fmla="*/ 9227193 w 14486511"/>
              <a:gd name="connsiteY531" fmla="*/ 17414086 h 20737849"/>
              <a:gd name="connsiteX532" fmla="*/ 9148477 w 14486511"/>
              <a:gd name="connsiteY532" fmla="*/ 17471616 h 20737849"/>
              <a:gd name="connsiteX533" fmla="*/ 9149995 w 14486511"/>
              <a:gd name="connsiteY533" fmla="*/ 17486754 h 20737849"/>
              <a:gd name="connsiteX534" fmla="*/ 9156805 w 14486511"/>
              <a:gd name="connsiteY534" fmla="*/ 17494324 h 20737849"/>
              <a:gd name="connsiteX535" fmla="*/ 9156047 w 14486511"/>
              <a:gd name="connsiteY535" fmla="*/ 17479186 h 20737849"/>
              <a:gd name="connsiteX536" fmla="*/ 9148477 w 14486511"/>
              <a:gd name="connsiteY536" fmla="*/ 17471616 h 20737849"/>
              <a:gd name="connsiteX537" fmla="*/ 9318016 w 14486511"/>
              <a:gd name="connsiteY537" fmla="*/ 17200626 h 20737849"/>
              <a:gd name="connsiteX538" fmla="*/ 9319527 w 14486511"/>
              <a:gd name="connsiteY538" fmla="*/ 17251342 h 20737849"/>
              <a:gd name="connsiteX539" fmla="*/ 9355858 w 14486511"/>
              <a:gd name="connsiteY539" fmla="*/ 17280862 h 20737849"/>
              <a:gd name="connsiteX540" fmla="*/ 9356612 w 14486511"/>
              <a:gd name="connsiteY540" fmla="*/ 17280862 h 20737849"/>
              <a:gd name="connsiteX541" fmla="*/ 9357370 w 14486511"/>
              <a:gd name="connsiteY541" fmla="*/ 17229390 h 20737849"/>
              <a:gd name="connsiteX542" fmla="*/ 9318016 w 14486511"/>
              <a:gd name="connsiteY542" fmla="*/ 17200626 h 20737849"/>
              <a:gd name="connsiteX543" fmla="*/ 9436081 w 14486511"/>
              <a:gd name="connsiteY543" fmla="*/ 16989438 h 20737849"/>
              <a:gd name="connsiteX544" fmla="*/ 9435324 w 14486511"/>
              <a:gd name="connsiteY544" fmla="*/ 17039394 h 20737849"/>
              <a:gd name="connsiteX545" fmla="*/ 9434566 w 14486511"/>
              <a:gd name="connsiteY545" fmla="*/ 17039394 h 20737849"/>
              <a:gd name="connsiteX546" fmla="*/ 9487546 w 14486511"/>
              <a:gd name="connsiteY546" fmla="*/ 17073460 h 20737849"/>
              <a:gd name="connsiteX547" fmla="*/ 9490575 w 14486511"/>
              <a:gd name="connsiteY547" fmla="*/ 17021988 h 20737849"/>
              <a:gd name="connsiteX548" fmla="*/ 9436081 w 14486511"/>
              <a:gd name="connsiteY548" fmla="*/ 16989438 h 20737849"/>
              <a:gd name="connsiteX549" fmla="*/ 9581394 w 14486511"/>
              <a:gd name="connsiteY549" fmla="*/ 16753268 h 20737849"/>
              <a:gd name="connsiteX550" fmla="*/ 9577613 w 14486511"/>
              <a:gd name="connsiteY550" fmla="*/ 16825936 h 20737849"/>
              <a:gd name="connsiteX551" fmla="*/ 9643457 w 14486511"/>
              <a:gd name="connsiteY551" fmla="*/ 16860756 h 20737849"/>
              <a:gd name="connsiteX552" fmla="*/ 9650268 w 14486511"/>
              <a:gd name="connsiteY552" fmla="*/ 16786574 h 20737849"/>
              <a:gd name="connsiteX553" fmla="*/ 9581394 w 14486511"/>
              <a:gd name="connsiteY553" fmla="*/ 16753268 h 20737849"/>
              <a:gd name="connsiteX554" fmla="*/ 9216596 w 14486511"/>
              <a:gd name="connsiteY554" fmla="*/ 17265724 h 20737849"/>
              <a:gd name="connsiteX555" fmla="*/ 9219623 w 14486511"/>
              <a:gd name="connsiteY555" fmla="*/ 17305086 h 20737849"/>
              <a:gd name="connsiteX556" fmla="*/ 9218867 w 14486511"/>
              <a:gd name="connsiteY556" fmla="*/ 17305086 h 20737849"/>
              <a:gd name="connsiteX557" fmla="*/ 9244601 w 14486511"/>
              <a:gd name="connsiteY557" fmla="*/ 17328550 h 20737849"/>
              <a:gd name="connsiteX558" fmla="*/ 9243843 w 14486511"/>
              <a:gd name="connsiteY558" fmla="*/ 17287676 h 20737849"/>
              <a:gd name="connsiteX559" fmla="*/ 9216596 w 14486511"/>
              <a:gd name="connsiteY559" fmla="*/ 17265724 h 20737849"/>
              <a:gd name="connsiteX560" fmla="*/ 9131072 w 14486511"/>
              <a:gd name="connsiteY560" fmla="*/ 17326280 h 20737849"/>
              <a:gd name="connsiteX561" fmla="*/ 9134100 w 14486511"/>
              <a:gd name="connsiteY561" fmla="*/ 17349746 h 20737849"/>
              <a:gd name="connsiteX562" fmla="*/ 9134099 w 14486511"/>
              <a:gd name="connsiteY562" fmla="*/ 17348990 h 20737849"/>
              <a:gd name="connsiteX563" fmla="*/ 9147724 w 14486511"/>
              <a:gd name="connsiteY563" fmla="*/ 17363368 h 20737849"/>
              <a:gd name="connsiteX564" fmla="*/ 9146208 w 14486511"/>
              <a:gd name="connsiteY564" fmla="*/ 17339903 h 20737849"/>
              <a:gd name="connsiteX565" fmla="*/ 9131072 w 14486511"/>
              <a:gd name="connsiteY565" fmla="*/ 17326280 h 20737849"/>
              <a:gd name="connsiteX566" fmla="*/ 9313473 w 14486511"/>
              <a:gd name="connsiteY566" fmla="*/ 17049236 h 20737849"/>
              <a:gd name="connsiteX567" fmla="*/ 9314987 w 14486511"/>
              <a:gd name="connsiteY567" fmla="*/ 17103736 h 20737849"/>
              <a:gd name="connsiteX568" fmla="*/ 9358127 w 14486511"/>
              <a:gd name="connsiteY568" fmla="*/ 17135530 h 20737849"/>
              <a:gd name="connsiteX569" fmla="*/ 9358127 w 14486511"/>
              <a:gd name="connsiteY569" fmla="*/ 17134772 h 20737849"/>
              <a:gd name="connsiteX570" fmla="*/ 9358883 w 14486511"/>
              <a:gd name="connsiteY570" fmla="*/ 17079512 h 20737849"/>
              <a:gd name="connsiteX571" fmla="*/ 9313473 w 14486511"/>
              <a:gd name="connsiteY571" fmla="*/ 17049236 h 20737849"/>
              <a:gd name="connsiteX572" fmla="*/ 9438353 w 14486511"/>
              <a:gd name="connsiteY572" fmla="*/ 16835778 h 20737849"/>
              <a:gd name="connsiteX573" fmla="*/ 9437595 w 14486511"/>
              <a:gd name="connsiteY573" fmla="*/ 16901632 h 20737849"/>
              <a:gd name="connsiteX574" fmla="*/ 9495870 w 14486511"/>
              <a:gd name="connsiteY574" fmla="*/ 16936449 h 20737849"/>
              <a:gd name="connsiteX575" fmla="*/ 9499657 w 14486511"/>
              <a:gd name="connsiteY575" fmla="*/ 16869840 h 20737849"/>
              <a:gd name="connsiteX576" fmla="*/ 9498899 w 14486511"/>
              <a:gd name="connsiteY576" fmla="*/ 16869082 h 20737849"/>
              <a:gd name="connsiteX577" fmla="*/ 9438353 w 14486511"/>
              <a:gd name="connsiteY577" fmla="*/ 16835778 h 20737849"/>
              <a:gd name="connsiteX578" fmla="*/ 9206002 w 14486511"/>
              <a:gd name="connsiteY578" fmla="*/ 17118118 h 20737849"/>
              <a:gd name="connsiteX579" fmla="*/ 9209028 w 14486511"/>
              <a:gd name="connsiteY579" fmla="*/ 17162780 h 20737849"/>
              <a:gd name="connsiteX580" fmla="*/ 9241574 w 14486511"/>
              <a:gd name="connsiteY580" fmla="*/ 17188514 h 20737849"/>
              <a:gd name="connsiteX581" fmla="*/ 9240816 w 14486511"/>
              <a:gd name="connsiteY581" fmla="*/ 17143098 h 20737849"/>
              <a:gd name="connsiteX582" fmla="*/ 9206758 w 14486511"/>
              <a:gd name="connsiteY582" fmla="*/ 17118118 h 20737849"/>
              <a:gd name="connsiteX583" fmla="*/ 9309688 w 14486511"/>
              <a:gd name="connsiteY583" fmla="*/ 16913744 h 20737849"/>
              <a:gd name="connsiteX584" fmla="*/ 9311201 w 14486511"/>
              <a:gd name="connsiteY584" fmla="*/ 16956890 h 20737849"/>
              <a:gd name="connsiteX585" fmla="*/ 9360397 w 14486511"/>
              <a:gd name="connsiteY585" fmla="*/ 16990192 h 20737849"/>
              <a:gd name="connsiteX586" fmla="*/ 9361153 w 14486511"/>
              <a:gd name="connsiteY586" fmla="*/ 16990192 h 20737849"/>
              <a:gd name="connsiteX587" fmla="*/ 9361153 w 14486511"/>
              <a:gd name="connsiteY587" fmla="*/ 16944775 h 20737849"/>
              <a:gd name="connsiteX588" fmla="*/ 9309688 w 14486511"/>
              <a:gd name="connsiteY588" fmla="*/ 16913744 h 20737849"/>
              <a:gd name="connsiteX589" fmla="*/ 9113667 w 14486511"/>
              <a:gd name="connsiteY589" fmla="*/ 17181702 h 20737849"/>
              <a:gd name="connsiteX590" fmla="*/ 9117449 w 14486511"/>
              <a:gd name="connsiteY590" fmla="*/ 17211224 h 20737849"/>
              <a:gd name="connsiteX591" fmla="*/ 9138642 w 14486511"/>
              <a:gd name="connsiteY591" fmla="*/ 17230902 h 20737849"/>
              <a:gd name="connsiteX592" fmla="*/ 9136371 w 14486511"/>
              <a:gd name="connsiteY592" fmla="*/ 17200626 h 20737849"/>
              <a:gd name="connsiteX593" fmla="*/ 9113667 w 14486511"/>
              <a:gd name="connsiteY593" fmla="*/ 17181702 h 20737849"/>
              <a:gd name="connsiteX594" fmla="*/ 9439106 w 14486511"/>
              <a:gd name="connsiteY594" fmla="*/ 16682872 h 20737849"/>
              <a:gd name="connsiteX595" fmla="*/ 9439106 w 14486511"/>
              <a:gd name="connsiteY595" fmla="*/ 16750242 h 20737849"/>
              <a:gd name="connsiteX596" fmla="*/ 9503440 w 14486511"/>
              <a:gd name="connsiteY596" fmla="*/ 16785818 h 20737849"/>
              <a:gd name="connsiteX597" fmla="*/ 9506467 w 14486511"/>
              <a:gd name="connsiteY597" fmla="*/ 16716935 h 20737849"/>
              <a:gd name="connsiteX598" fmla="*/ 9439106 w 14486511"/>
              <a:gd name="connsiteY598" fmla="*/ 16682872 h 20737849"/>
              <a:gd name="connsiteX599" fmla="*/ 9037222 w 14486511"/>
              <a:gd name="connsiteY599" fmla="*/ 17240744 h 20737849"/>
              <a:gd name="connsiteX600" fmla="*/ 9039494 w 14486511"/>
              <a:gd name="connsiteY600" fmla="*/ 17252856 h 20737849"/>
              <a:gd name="connsiteX601" fmla="*/ 9047062 w 14486511"/>
              <a:gd name="connsiteY601" fmla="*/ 17261184 h 20737849"/>
              <a:gd name="connsiteX602" fmla="*/ 9045550 w 14486511"/>
              <a:gd name="connsiteY602" fmla="*/ 17248314 h 20737849"/>
              <a:gd name="connsiteX603" fmla="*/ 9037222 w 14486511"/>
              <a:gd name="connsiteY603" fmla="*/ 17240744 h 20737849"/>
              <a:gd name="connsiteX604" fmla="*/ 9196161 w 14486511"/>
              <a:gd name="connsiteY604" fmla="*/ 16969000 h 20737849"/>
              <a:gd name="connsiteX605" fmla="*/ 9196161 w 14486511"/>
              <a:gd name="connsiteY605" fmla="*/ 16969756 h 20737849"/>
              <a:gd name="connsiteX606" fmla="*/ 9196224 w 14486511"/>
              <a:gd name="connsiteY606" fmla="*/ 16969798 h 20737849"/>
              <a:gd name="connsiteX607" fmla="*/ 9199946 w 14486511"/>
              <a:gd name="connsiteY607" fmla="*/ 17017444 h 20737849"/>
              <a:gd name="connsiteX608" fmla="*/ 9238542 w 14486511"/>
              <a:gd name="connsiteY608" fmla="*/ 17046210 h 20737849"/>
              <a:gd name="connsiteX609" fmla="*/ 9237031 w 14486511"/>
              <a:gd name="connsiteY609" fmla="*/ 16997006 h 20737849"/>
              <a:gd name="connsiteX610" fmla="*/ 9196224 w 14486511"/>
              <a:gd name="connsiteY610" fmla="*/ 16969798 h 20737849"/>
              <a:gd name="connsiteX611" fmla="*/ 9305147 w 14486511"/>
              <a:gd name="connsiteY611" fmla="*/ 16763107 h 20737849"/>
              <a:gd name="connsiteX612" fmla="*/ 9307416 w 14486511"/>
              <a:gd name="connsiteY612" fmla="*/ 16823668 h 20737849"/>
              <a:gd name="connsiteX613" fmla="*/ 9362668 w 14486511"/>
              <a:gd name="connsiteY613" fmla="*/ 16856970 h 20737849"/>
              <a:gd name="connsiteX614" fmla="*/ 9362669 w 14486511"/>
              <a:gd name="connsiteY614" fmla="*/ 16794900 h 20737849"/>
              <a:gd name="connsiteX615" fmla="*/ 9305147 w 14486511"/>
              <a:gd name="connsiteY615" fmla="*/ 16763107 h 20737849"/>
              <a:gd name="connsiteX616" fmla="*/ 9096257 w 14486511"/>
              <a:gd name="connsiteY616" fmla="*/ 17036370 h 20737849"/>
              <a:gd name="connsiteX617" fmla="*/ 9100800 w 14486511"/>
              <a:gd name="connsiteY617" fmla="*/ 17071943 h 20737849"/>
              <a:gd name="connsiteX618" fmla="*/ 9128804 w 14486511"/>
              <a:gd name="connsiteY618" fmla="*/ 17095410 h 20737849"/>
              <a:gd name="connsiteX619" fmla="*/ 9126531 w 14486511"/>
              <a:gd name="connsiteY619" fmla="*/ 17059076 h 20737849"/>
              <a:gd name="connsiteX620" fmla="*/ 9097016 w 14486511"/>
              <a:gd name="connsiteY620" fmla="*/ 17036370 h 20737849"/>
              <a:gd name="connsiteX621" fmla="*/ 9185566 w 14486511"/>
              <a:gd name="connsiteY621" fmla="*/ 16837290 h 20737849"/>
              <a:gd name="connsiteX622" fmla="*/ 9188594 w 14486511"/>
              <a:gd name="connsiteY622" fmla="*/ 16874380 h 20737849"/>
              <a:gd name="connsiteX623" fmla="*/ 9234003 w 14486511"/>
              <a:gd name="connsiteY623" fmla="*/ 16904658 h 20737849"/>
              <a:gd name="connsiteX624" fmla="*/ 9233248 w 14486511"/>
              <a:gd name="connsiteY624" fmla="*/ 16866812 h 20737849"/>
              <a:gd name="connsiteX625" fmla="*/ 9186322 w 14486511"/>
              <a:gd name="connsiteY625" fmla="*/ 16837290 h 20737849"/>
              <a:gd name="connsiteX626" fmla="*/ 9013006 w 14486511"/>
              <a:gd name="connsiteY626" fmla="*/ 17096924 h 20737849"/>
              <a:gd name="connsiteX627" fmla="*/ 9016787 w 14486511"/>
              <a:gd name="connsiteY627" fmla="*/ 17118118 h 20737849"/>
              <a:gd name="connsiteX628" fmla="*/ 9016032 w 14486511"/>
              <a:gd name="connsiteY628" fmla="*/ 17118118 h 20737849"/>
              <a:gd name="connsiteX629" fmla="*/ 9031170 w 14486511"/>
              <a:gd name="connsiteY629" fmla="*/ 17132502 h 20737849"/>
              <a:gd name="connsiteX630" fmla="*/ 9028898 w 14486511"/>
              <a:gd name="connsiteY630" fmla="*/ 17110547 h 20737849"/>
              <a:gd name="connsiteX631" fmla="*/ 9013006 w 14486511"/>
              <a:gd name="connsiteY631" fmla="*/ 17096924 h 20737849"/>
              <a:gd name="connsiteX632" fmla="*/ 9300606 w 14486511"/>
              <a:gd name="connsiteY632" fmla="*/ 16611718 h 20737849"/>
              <a:gd name="connsiteX633" fmla="*/ 9302878 w 14486511"/>
              <a:gd name="connsiteY633" fmla="*/ 16674546 h 20737849"/>
              <a:gd name="connsiteX634" fmla="*/ 9364180 w 14486511"/>
              <a:gd name="connsiteY634" fmla="*/ 16708608 h 20737849"/>
              <a:gd name="connsiteX635" fmla="*/ 9364180 w 14486511"/>
              <a:gd name="connsiteY635" fmla="*/ 16644268 h 20737849"/>
              <a:gd name="connsiteX636" fmla="*/ 9300606 w 14486511"/>
              <a:gd name="connsiteY636" fmla="*/ 16611718 h 20737849"/>
              <a:gd name="connsiteX637" fmla="*/ 9079607 w 14486511"/>
              <a:gd name="connsiteY637" fmla="*/ 16891033 h 20737849"/>
              <a:gd name="connsiteX638" fmla="*/ 9079607 w 14486511"/>
              <a:gd name="connsiteY638" fmla="*/ 16891790 h 20737849"/>
              <a:gd name="connsiteX639" fmla="*/ 9084150 w 14486511"/>
              <a:gd name="connsiteY639" fmla="*/ 16931152 h 20737849"/>
              <a:gd name="connsiteX640" fmla="*/ 9118963 w 14486511"/>
              <a:gd name="connsiteY640" fmla="*/ 16957648 h 20737849"/>
              <a:gd name="connsiteX641" fmla="*/ 9115936 w 14486511"/>
              <a:gd name="connsiteY641" fmla="*/ 16916013 h 20737849"/>
              <a:gd name="connsiteX642" fmla="*/ 9079607 w 14486511"/>
              <a:gd name="connsiteY642" fmla="*/ 16891033 h 20737849"/>
              <a:gd name="connsiteX643" fmla="*/ 9174214 w 14486511"/>
              <a:gd name="connsiteY643" fmla="*/ 16690442 h 20737849"/>
              <a:gd name="connsiteX644" fmla="*/ 9177998 w 14486511"/>
              <a:gd name="connsiteY644" fmla="*/ 16744186 h 20737849"/>
              <a:gd name="connsiteX645" fmla="*/ 9229463 w 14486511"/>
              <a:gd name="connsiteY645" fmla="*/ 16775978 h 20737849"/>
              <a:gd name="connsiteX646" fmla="*/ 9227949 w 14486511"/>
              <a:gd name="connsiteY646" fmla="*/ 16720720 h 20737849"/>
              <a:gd name="connsiteX647" fmla="*/ 9174969 w 14486511"/>
              <a:gd name="connsiteY647" fmla="*/ 16689686 h 20737849"/>
              <a:gd name="connsiteX648" fmla="*/ 8988787 w 14486511"/>
              <a:gd name="connsiteY648" fmla="*/ 16953104 h 20737849"/>
              <a:gd name="connsiteX649" fmla="*/ 8993329 w 14486511"/>
              <a:gd name="connsiteY649" fmla="*/ 16981110 h 20737849"/>
              <a:gd name="connsiteX650" fmla="*/ 9016033 w 14486511"/>
              <a:gd name="connsiteY650" fmla="*/ 17000034 h 20737849"/>
              <a:gd name="connsiteX651" fmla="*/ 9012249 w 14486511"/>
              <a:gd name="connsiteY651" fmla="*/ 16971270 h 20737849"/>
              <a:gd name="connsiteX652" fmla="*/ 8988787 w 14486511"/>
              <a:gd name="connsiteY652" fmla="*/ 16953104 h 20737849"/>
              <a:gd name="connsiteX653" fmla="*/ 8915372 w 14486511"/>
              <a:gd name="connsiteY653" fmla="*/ 17014416 h 20737849"/>
              <a:gd name="connsiteX654" fmla="*/ 8916885 w 14486511"/>
              <a:gd name="connsiteY654" fmla="*/ 17022742 h 20737849"/>
              <a:gd name="connsiteX655" fmla="*/ 8925211 w 14486511"/>
              <a:gd name="connsiteY655" fmla="*/ 17031070 h 20737849"/>
              <a:gd name="connsiteX656" fmla="*/ 8923695 w 14486511"/>
              <a:gd name="connsiteY656" fmla="*/ 17021988 h 20737849"/>
              <a:gd name="connsiteX657" fmla="*/ 8915372 w 14486511"/>
              <a:gd name="connsiteY657" fmla="*/ 17014416 h 20737849"/>
              <a:gd name="connsiteX658" fmla="*/ 9063713 w 14486511"/>
              <a:gd name="connsiteY658" fmla="*/ 16760084 h 20737849"/>
              <a:gd name="connsiteX659" fmla="*/ 9067498 w 14486511"/>
              <a:gd name="connsiteY659" fmla="*/ 16789604 h 20737849"/>
              <a:gd name="connsiteX660" fmla="*/ 9109124 w 14486511"/>
              <a:gd name="connsiteY660" fmla="*/ 16819124 h 20737849"/>
              <a:gd name="connsiteX661" fmla="*/ 9106854 w 14486511"/>
              <a:gd name="connsiteY661" fmla="*/ 16786573 h 20737849"/>
              <a:gd name="connsiteX662" fmla="*/ 9063713 w 14486511"/>
              <a:gd name="connsiteY662" fmla="*/ 16760084 h 20737849"/>
              <a:gd name="connsiteX663" fmla="*/ 9163616 w 14486511"/>
              <a:gd name="connsiteY663" fmla="*/ 16542080 h 20737849"/>
              <a:gd name="connsiteX664" fmla="*/ 9168158 w 14486511"/>
              <a:gd name="connsiteY664" fmla="*/ 16598093 h 20737849"/>
              <a:gd name="connsiteX665" fmla="*/ 9167398 w 14486511"/>
              <a:gd name="connsiteY665" fmla="*/ 16598094 h 20737849"/>
              <a:gd name="connsiteX666" fmla="*/ 9224922 w 14486511"/>
              <a:gd name="connsiteY666" fmla="*/ 16631400 h 20737849"/>
              <a:gd name="connsiteX667" fmla="*/ 9223410 w 14486511"/>
              <a:gd name="connsiteY667" fmla="*/ 16573116 h 20737849"/>
              <a:gd name="connsiteX668" fmla="*/ 9163616 w 14486511"/>
              <a:gd name="connsiteY668" fmla="*/ 16542080 h 20737849"/>
              <a:gd name="connsiteX669" fmla="*/ 8964565 w 14486511"/>
              <a:gd name="connsiteY669" fmla="*/ 16810796 h 20737849"/>
              <a:gd name="connsiteX670" fmla="*/ 8969866 w 14486511"/>
              <a:gd name="connsiteY670" fmla="*/ 16844104 h 20737849"/>
              <a:gd name="connsiteX671" fmla="*/ 8999380 w 14486511"/>
              <a:gd name="connsiteY671" fmla="*/ 16866811 h 20737849"/>
              <a:gd name="connsiteX672" fmla="*/ 8995597 w 14486511"/>
              <a:gd name="connsiteY672" fmla="*/ 16832750 h 20737849"/>
              <a:gd name="connsiteX673" fmla="*/ 8964565 w 14486511"/>
              <a:gd name="connsiteY673" fmla="*/ 16810796 h 20737849"/>
              <a:gd name="connsiteX674" fmla="*/ 8883584 w 14486511"/>
              <a:gd name="connsiteY674" fmla="*/ 16872108 h 20737849"/>
              <a:gd name="connsiteX675" fmla="*/ 8887341 w 14486511"/>
              <a:gd name="connsiteY675" fmla="*/ 16889392 h 20737849"/>
              <a:gd name="connsiteX676" fmla="*/ 8886611 w 14486511"/>
              <a:gd name="connsiteY676" fmla="*/ 16888762 h 20737849"/>
              <a:gd name="connsiteX677" fmla="*/ 8887370 w 14486511"/>
              <a:gd name="connsiteY677" fmla="*/ 16889520 h 20737849"/>
              <a:gd name="connsiteX678" fmla="*/ 8887341 w 14486511"/>
              <a:gd name="connsiteY678" fmla="*/ 16889392 h 20737849"/>
              <a:gd name="connsiteX679" fmla="*/ 8903264 w 14486511"/>
              <a:gd name="connsiteY679" fmla="*/ 16903148 h 20737849"/>
              <a:gd name="connsiteX680" fmla="*/ 8900233 w 14486511"/>
              <a:gd name="connsiteY680" fmla="*/ 16884980 h 20737849"/>
              <a:gd name="connsiteX681" fmla="*/ 8883584 w 14486511"/>
              <a:gd name="connsiteY681" fmla="*/ 16872108 h 20737849"/>
              <a:gd name="connsiteX682" fmla="*/ 9046308 w 14486511"/>
              <a:gd name="connsiteY682" fmla="*/ 16614748 h 20737849"/>
              <a:gd name="connsiteX683" fmla="*/ 9046308 w 14486511"/>
              <a:gd name="connsiteY683" fmla="*/ 16615504 h 20737849"/>
              <a:gd name="connsiteX684" fmla="*/ 9052361 w 14486511"/>
              <a:gd name="connsiteY684" fmla="*/ 16663950 h 20737849"/>
              <a:gd name="connsiteX685" fmla="*/ 9100042 w 14486511"/>
              <a:gd name="connsiteY685" fmla="*/ 16693470 h 20737849"/>
              <a:gd name="connsiteX686" fmla="*/ 9096257 w 14486511"/>
              <a:gd name="connsiteY686" fmla="*/ 16643512 h 20737849"/>
              <a:gd name="connsiteX687" fmla="*/ 9046308 w 14486511"/>
              <a:gd name="connsiteY687" fmla="*/ 16614748 h 20737849"/>
              <a:gd name="connsiteX688" fmla="*/ 8943374 w 14486511"/>
              <a:gd name="connsiteY688" fmla="*/ 16683630 h 20737849"/>
              <a:gd name="connsiteX689" fmla="*/ 8943374 w 14486511"/>
              <a:gd name="connsiteY689" fmla="*/ 16684387 h 20737849"/>
              <a:gd name="connsiteX690" fmla="*/ 8947157 w 14486511"/>
              <a:gd name="connsiteY690" fmla="*/ 16705582 h 20737849"/>
              <a:gd name="connsiteX691" fmla="*/ 8984244 w 14486511"/>
              <a:gd name="connsiteY691" fmla="*/ 16731318 h 20737849"/>
              <a:gd name="connsiteX692" fmla="*/ 8981217 w 14486511"/>
              <a:gd name="connsiteY692" fmla="*/ 16708608 h 20737849"/>
              <a:gd name="connsiteX693" fmla="*/ 8943374 w 14486511"/>
              <a:gd name="connsiteY693" fmla="*/ 16683630 h 20737849"/>
              <a:gd name="connsiteX694" fmla="*/ 9028898 w 14486511"/>
              <a:gd name="connsiteY694" fmla="*/ 16469411 h 20737849"/>
              <a:gd name="connsiteX695" fmla="*/ 9034954 w 14486511"/>
              <a:gd name="connsiteY695" fmla="*/ 16520888 h 20737849"/>
              <a:gd name="connsiteX696" fmla="*/ 9088689 w 14486511"/>
              <a:gd name="connsiteY696" fmla="*/ 16551921 h 20737849"/>
              <a:gd name="connsiteX697" fmla="*/ 9084904 w 14486511"/>
              <a:gd name="connsiteY697" fmla="*/ 16499694 h 20737849"/>
              <a:gd name="connsiteX698" fmla="*/ 9028898 w 14486511"/>
              <a:gd name="connsiteY698" fmla="*/ 16469411 h 20737849"/>
              <a:gd name="connsiteX699" fmla="*/ 8852552 w 14486511"/>
              <a:gd name="connsiteY699" fmla="*/ 16731318 h 20737849"/>
              <a:gd name="connsiteX700" fmla="*/ 8857853 w 14486511"/>
              <a:gd name="connsiteY700" fmla="*/ 16755538 h 20737849"/>
              <a:gd name="connsiteX701" fmla="*/ 8857853 w 14486511"/>
              <a:gd name="connsiteY701" fmla="*/ 16754784 h 20737849"/>
              <a:gd name="connsiteX702" fmla="*/ 8882070 w 14486511"/>
              <a:gd name="connsiteY702" fmla="*/ 16774462 h 20737849"/>
              <a:gd name="connsiteX703" fmla="*/ 8877529 w 14486511"/>
              <a:gd name="connsiteY703" fmla="*/ 16748726 h 20737849"/>
              <a:gd name="connsiteX704" fmla="*/ 8852552 w 14486511"/>
              <a:gd name="connsiteY704" fmla="*/ 16731318 h 20737849"/>
              <a:gd name="connsiteX705" fmla="*/ 8778383 w 14486511"/>
              <a:gd name="connsiteY705" fmla="*/ 16789604 h 20737849"/>
              <a:gd name="connsiteX706" fmla="*/ 8780652 w 14486511"/>
              <a:gd name="connsiteY706" fmla="*/ 16796416 h 20737849"/>
              <a:gd name="connsiteX707" fmla="*/ 8779895 w 14486511"/>
              <a:gd name="connsiteY707" fmla="*/ 16797174 h 20737849"/>
              <a:gd name="connsiteX708" fmla="*/ 8790490 w 14486511"/>
              <a:gd name="connsiteY708" fmla="*/ 16806256 h 20737849"/>
              <a:gd name="connsiteX709" fmla="*/ 8788979 w 14486511"/>
              <a:gd name="connsiteY709" fmla="*/ 16798686 h 20737849"/>
              <a:gd name="connsiteX710" fmla="*/ 8778383 w 14486511"/>
              <a:gd name="connsiteY710" fmla="*/ 16789604 h 20737849"/>
              <a:gd name="connsiteX711" fmla="*/ 8919913 w 14486511"/>
              <a:gd name="connsiteY711" fmla="*/ 16541322 h 20737849"/>
              <a:gd name="connsiteX712" fmla="*/ 8926723 w 14486511"/>
              <a:gd name="connsiteY712" fmla="*/ 16582200 h 20737849"/>
              <a:gd name="connsiteX713" fmla="*/ 8969866 w 14486511"/>
              <a:gd name="connsiteY713" fmla="*/ 16610206 h 20737849"/>
              <a:gd name="connsiteX714" fmla="*/ 8964565 w 14486511"/>
              <a:gd name="connsiteY714" fmla="*/ 16567818 h 20737849"/>
              <a:gd name="connsiteX715" fmla="*/ 8919913 w 14486511"/>
              <a:gd name="connsiteY715" fmla="*/ 16541322 h 20737849"/>
              <a:gd name="connsiteX716" fmla="*/ 8825307 w 14486511"/>
              <a:gd name="connsiteY716" fmla="*/ 16606420 h 20737849"/>
              <a:gd name="connsiteX717" fmla="*/ 8828332 w 14486511"/>
              <a:gd name="connsiteY717" fmla="*/ 16620802 h 20737849"/>
              <a:gd name="connsiteX718" fmla="*/ 8828332 w 14486511"/>
              <a:gd name="connsiteY718" fmla="*/ 16621559 h 20737849"/>
              <a:gd name="connsiteX719" fmla="*/ 8860122 w 14486511"/>
              <a:gd name="connsiteY719" fmla="*/ 16644267 h 20737849"/>
              <a:gd name="connsiteX720" fmla="*/ 8857097 w 14486511"/>
              <a:gd name="connsiteY720" fmla="*/ 16627616 h 20737849"/>
              <a:gd name="connsiteX721" fmla="*/ 8825307 w 14486511"/>
              <a:gd name="connsiteY721" fmla="*/ 16606420 h 20737849"/>
              <a:gd name="connsiteX722" fmla="*/ 8741299 w 14486511"/>
              <a:gd name="connsiteY722" fmla="*/ 16650322 h 20737849"/>
              <a:gd name="connsiteX723" fmla="*/ 8745083 w 14486511"/>
              <a:gd name="connsiteY723" fmla="*/ 16664708 h 20737849"/>
              <a:gd name="connsiteX724" fmla="*/ 8764003 w 14486511"/>
              <a:gd name="connsiteY724" fmla="*/ 16679845 h 20737849"/>
              <a:gd name="connsiteX725" fmla="*/ 8760973 w 14486511"/>
              <a:gd name="connsiteY725" fmla="*/ 16664708 h 20737849"/>
              <a:gd name="connsiteX726" fmla="*/ 8741299 w 14486511"/>
              <a:gd name="connsiteY726" fmla="*/ 16650322 h 20737849"/>
              <a:gd name="connsiteX727" fmla="*/ 8894939 w 14486511"/>
              <a:gd name="connsiteY727" fmla="*/ 16399016 h 20737849"/>
              <a:gd name="connsiteX728" fmla="*/ 8902505 w 14486511"/>
              <a:gd name="connsiteY728" fmla="*/ 16442922 h 20737849"/>
              <a:gd name="connsiteX729" fmla="*/ 8952458 w 14486511"/>
              <a:gd name="connsiteY729" fmla="*/ 16473200 h 20737849"/>
              <a:gd name="connsiteX730" fmla="*/ 8946402 w 14486511"/>
              <a:gd name="connsiteY730" fmla="*/ 16426268 h 20737849"/>
              <a:gd name="connsiteX731" fmla="*/ 8894939 w 14486511"/>
              <a:gd name="connsiteY731" fmla="*/ 16399016 h 20737849"/>
              <a:gd name="connsiteX732" fmla="*/ 8794277 w 14486511"/>
              <a:gd name="connsiteY732" fmla="*/ 16464872 h 20737849"/>
              <a:gd name="connsiteX733" fmla="*/ 8794277 w 14486511"/>
              <a:gd name="connsiteY733" fmla="*/ 16465630 h 20737849"/>
              <a:gd name="connsiteX734" fmla="*/ 8794468 w 14486511"/>
              <a:gd name="connsiteY734" fmla="*/ 16465742 h 20737849"/>
              <a:gd name="connsiteX735" fmla="*/ 8801847 w 14486511"/>
              <a:gd name="connsiteY735" fmla="*/ 16499694 h 20737849"/>
              <a:gd name="connsiteX736" fmla="*/ 8839689 w 14486511"/>
              <a:gd name="connsiteY736" fmla="*/ 16524672 h 20737849"/>
              <a:gd name="connsiteX737" fmla="*/ 8837416 w 14486511"/>
              <a:gd name="connsiteY737" fmla="*/ 16511802 h 20737849"/>
              <a:gd name="connsiteX738" fmla="*/ 8833633 w 14486511"/>
              <a:gd name="connsiteY738" fmla="*/ 16489095 h 20737849"/>
              <a:gd name="connsiteX739" fmla="*/ 8794468 w 14486511"/>
              <a:gd name="connsiteY739" fmla="*/ 16465742 h 20737849"/>
              <a:gd name="connsiteX740" fmla="*/ 8708753 w 14486511"/>
              <a:gd name="connsiteY740" fmla="*/ 16529970 h 20737849"/>
              <a:gd name="connsiteX741" fmla="*/ 8709509 w 14486511"/>
              <a:gd name="connsiteY741" fmla="*/ 16532998 h 20737849"/>
              <a:gd name="connsiteX742" fmla="*/ 8736756 w 14486511"/>
              <a:gd name="connsiteY742" fmla="*/ 16552676 h 20737849"/>
              <a:gd name="connsiteX743" fmla="*/ 8735243 w 14486511"/>
              <a:gd name="connsiteY743" fmla="*/ 16547380 h 20737849"/>
              <a:gd name="connsiteX744" fmla="*/ 8708753 w 14486511"/>
              <a:gd name="connsiteY744" fmla="*/ 16529970 h 20737849"/>
              <a:gd name="connsiteX745" fmla="*/ 8633824 w 14486511"/>
              <a:gd name="connsiteY745" fmla="*/ 16571602 h 20737849"/>
              <a:gd name="connsiteX746" fmla="*/ 8635340 w 14486511"/>
              <a:gd name="connsiteY746" fmla="*/ 16576900 h 20737849"/>
              <a:gd name="connsiteX747" fmla="*/ 8636094 w 14486511"/>
              <a:gd name="connsiteY747" fmla="*/ 16576900 h 20737849"/>
              <a:gd name="connsiteX748" fmla="*/ 8645177 w 14486511"/>
              <a:gd name="connsiteY748" fmla="*/ 16584470 h 20737849"/>
              <a:gd name="connsiteX749" fmla="*/ 8643666 w 14486511"/>
              <a:gd name="connsiteY749" fmla="*/ 16578414 h 20737849"/>
              <a:gd name="connsiteX750" fmla="*/ 8633824 w 14486511"/>
              <a:gd name="connsiteY750" fmla="*/ 16571602 h 20737849"/>
              <a:gd name="connsiteX751" fmla="*/ 8764003 w 14486511"/>
              <a:gd name="connsiteY751" fmla="*/ 16325594 h 20737849"/>
              <a:gd name="connsiteX752" fmla="*/ 8765045 w 14486511"/>
              <a:gd name="connsiteY752" fmla="*/ 16326164 h 20737849"/>
              <a:gd name="connsiteX753" fmla="*/ 8773084 w 14486511"/>
              <a:gd name="connsiteY753" fmla="*/ 16363439 h 20737849"/>
              <a:gd name="connsiteX754" fmla="*/ 8817737 w 14486511"/>
              <a:gd name="connsiteY754" fmla="*/ 16390690 h 20737849"/>
              <a:gd name="connsiteX755" fmla="*/ 8810927 w 14486511"/>
              <a:gd name="connsiteY755" fmla="*/ 16351328 h 20737849"/>
              <a:gd name="connsiteX756" fmla="*/ 8765045 w 14486511"/>
              <a:gd name="connsiteY756" fmla="*/ 16326164 h 20737849"/>
              <a:gd name="connsiteX757" fmla="*/ 8764758 w 14486511"/>
              <a:gd name="connsiteY757" fmla="*/ 16324837 h 20737849"/>
              <a:gd name="connsiteX758" fmla="*/ 8670911 w 14486511"/>
              <a:gd name="connsiteY758" fmla="*/ 16390690 h 20737849"/>
              <a:gd name="connsiteX759" fmla="*/ 8670911 w 14486511"/>
              <a:gd name="connsiteY759" fmla="*/ 16391448 h 20737849"/>
              <a:gd name="connsiteX760" fmla="*/ 8671141 w 14486511"/>
              <a:gd name="connsiteY760" fmla="*/ 16391586 h 20737849"/>
              <a:gd name="connsiteX761" fmla="*/ 8677721 w 14486511"/>
              <a:gd name="connsiteY761" fmla="*/ 16417182 h 20737849"/>
              <a:gd name="connsiteX762" fmla="*/ 8711024 w 14486511"/>
              <a:gd name="connsiteY762" fmla="*/ 16439894 h 20737849"/>
              <a:gd name="connsiteX763" fmla="*/ 8704968 w 14486511"/>
              <a:gd name="connsiteY763" fmla="*/ 16411888 h 20737849"/>
              <a:gd name="connsiteX764" fmla="*/ 8671141 w 14486511"/>
              <a:gd name="connsiteY764" fmla="*/ 16391586 h 20737849"/>
              <a:gd name="connsiteX765" fmla="*/ 8634583 w 14486511"/>
              <a:gd name="connsiteY765" fmla="*/ 16253684 h 20737849"/>
              <a:gd name="connsiteX766" fmla="*/ 8642908 w 14486511"/>
              <a:gd name="connsiteY766" fmla="*/ 16284718 h 20737849"/>
              <a:gd name="connsiteX767" fmla="*/ 8683777 w 14486511"/>
              <a:gd name="connsiteY767" fmla="*/ 16310458 h 20737849"/>
              <a:gd name="connsiteX768" fmla="*/ 8676209 w 14486511"/>
              <a:gd name="connsiteY768" fmla="*/ 16276394 h 20737849"/>
              <a:gd name="connsiteX769" fmla="*/ 8676209 w 14486511"/>
              <a:gd name="connsiteY769" fmla="*/ 16277150 h 20737849"/>
              <a:gd name="connsiteX770" fmla="*/ 8634583 w 14486511"/>
              <a:gd name="connsiteY770" fmla="*/ 16253684 h 20737849"/>
              <a:gd name="connsiteX771" fmla="*/ 8550572 w 14486511"/>
              <a:gd name="connsiteY771" fmla="*/ 16316510 h 20737849"/>
              <a:gd name="connsiteX772" fmla="*/ 8556628 w 14486511"/>
              <a:gd name="connsiteY772" fmla="*/ 16334674 h 20737849"/>
              <a:gd name="connsiteX773" fmla="*/ 8556628 w 14486511"/>
              <a:gd name="connsiteY773" fmla="*/ 16335432 h 20737849"/>
              <a:gd name="connsiteX774" fmla="*/ 8581602 w 14486511"/>
              <a:gd name="connsiteY774" fmla="*/ 16352844 h 20737849"/>
              <a:gd name="connsiteX775" fmla="*/ 8576305 w 14486511"/>
              <a:gd name="connsiteY775" fmla="*/ 16333163 h 20737849"/>
              <a:gd name="connsiteX776" fmla="*/ 8550572 w 14486511"/>
              <a:gd name="connsiteY776" fmla="*/ 16316510 h 20737849"/>
              <a:gd name="connsiteX777" fmla="*/ 8507433 w 14486511"/>
              <a:gd name="connsiteY777" fmla="*/ 16180260 h 20737849"/>
              <a:gd name="connsiteX778" fmla="*/ 8515001 w 14486511"/>
              <a:gd name="connsiteY778" fmla="*/ 16203726 h 20737849"/>
              <a:gd name="connsiteX779" fmla="*/ 8549060 w 14486511"/>
              <a:gd name="connsiteY779" fmla="*/ 16224920 h 20737849"/>
              <a:gd name="connsiteX780" fmla="*/ 8542246 w 14486511"/>
              <a:gd name="connsiteY780" fmla="*/ 16200696 h 20737849"/>
              <a:gd name="connsiteX781" fmla="*/ 8507433 w 14486511"/>
              <a:gd name="connsiteY781" fmla="*/ 16180260 h 20737849"/>
              <a:gd name="connsiteX782" fmla="*/ 8434774 w 14486511"/>
              <a:gd name="connsiteY782" fmla="*/ 16243086 h 20737849"/>
              <a:gd name="connsiteX783" fmla="*/ 8438559 w 14486511"/>
              <a:gd name="connsiteY783" fmla="*/ 16252928 h 20737849"/>
              <a:gd name="connsiteX784" fmla="*/ 8438559 w 14486511"/>
              <a:gd name="connsiteY784" fmla="*/ 16252170 h 20737849"/>
              <a:gd name="connsiteX785" fmla="*/ 8454455 w 14486511"/>
              <a:gd name="connsiteY785" fmla="*/ 16263521 h 20737849"/>
              <a:gd name="connsiteX786" fmla="*/ 8450670 w 14486511"/>
              <a:gd name="connsiteY786" fmla="*/ 16252928 h 20737849"/>
              <a:gd name="connsiteX787" fmla="*/ 8434774 w 14486511"/>
              <a:gd name="connsiteY787" fmla="*/ 16243086 h 20737849"/>
              <a:gd name="connsiteX788" fmla="*/ 8384823 w 14486511"/>
              <a:gd name="connsiteY788" fmla="*/ 16108350 h 20737849"/>
              <a:gd name="connsiteX789" fmla="*/ 8390879 w 14486511"/>
              <a:gd name="connsiteY789" fmla="*/ 16125002 h 20737849"/>
              <a:gd name="connsiteX790" fmla="*/ 8390121 w 14486511"/>
              <a:gd name="connsiteY790" fmla="*/ 16125002 h 20737849"/>
              <a:gd name="connsiteX791" fmla="*/ 8415097 w 14486511"/>
              <a:gd name="connsiteY791" fmla="*/ 16140898 h 20737849"/>
              <a:gd name="connsiteX792" fmla="*/ 8409800 w 14486511"/>
              <a:gd name="connsiteY792" fmla="*/ 16123490 h 20737849"/>
              <a:gd name="connsiteX793" fmla="*/ 8384823 w 14486511"/>
              <a:gd name="connsiteY793" fmla="*/ 16108350 h 20737849"/>
              <a:gd name="connsiteX794" fmla="*/ 8263728 w 14486511"/>
              <a:gd name="connsiteY794" fmla="*/ 16037954 h 20737849"/>
              <a:gd name="connsiteX795" fmla="*/ 8265999 w 14486511"/>
              <a:gd name="connsiteY795" fmla="*/ 16043254 h 20737849"/>
              <a:gd name="connsiteX796" fmla="*/ 8283405 w 14486511"/>
              <a:gd name="connsiteY796" fmla="*/ 16054608 h 20737849"/>
              <a:gd name="connsiteX797" fmla="*/ 8281135 w 14486511"/>
              <a:gd name="connsiteY797" fmla="*/ 16048550 h 20737849"/>
              <a:gd name="connsiteX798" fmla="*/ 8263728 w 14486511"/>
              <a:gd name="connsiteY798" fmla="*/ 16037954 h 20737849"/>
              <a:gd name="connsiteX799" fmla="*/ 5870583 w 14486511"/>
              <a:gd name="connsiteY799" fmla="*/ 1622613 h 20737849"/>
              <a:gd name="connsiteX800" fmla="*/ 6916542 w 14486511"/>
              <a:gd name="connsiteY800" fmla="*/ 2046505 h 20737849"/>
              <a:gd name="connsiteX801" fmla="*/ 8608093 w 14486511"/>
              <a:gd name="connsiteY801" fmla="*/ 3799600 h 20737849"/>
              <a:gd name="connsiteX802" fmla="*/ 10083183 w 14486511"/>
              <a:gd name="connsiteY802" fmla="*/ 9153497 h 20737849"/>
              <a:gd name="connsiteX803" fmla="*/ 10086209 w 14486511"/>
              <a:gd name="connsiteY803" fmla="*/ 14645166 h 20737849"/>
              <a:gd name="connsiteX804" fmla="*/ 9878837 w 14486511"/>
              <a:gd name="connsiteY804" fmla="*/ 16813069 h 20737849"/>
              <a:gd name="connsiteX805" fmla="*/ 9955275 w 14486511"/>
              <a:gd name="connsiteY805" fmla="*/ 16848646 h 20737849"/>
              <a:gd name="connsiteX806" fmla="*/ 9956034 w 14486511"/>
              <a:gd name="connsiteY806" fmla="*/ 16848646 h 20737849"/>
              <a:gd name="connsiteX807" fmla="*/ 10235311 w 14486511"/>
              <a:gd name="connsiteY807" fmla="*/ 14704966 h 20737849"/>
              <a:gd name="connsiteX808" fmla="*/ 10359432 w 14486511"/>
              <a:gd name="connsiteY808" fmla="*/ 9194375 h 20737849"/>
              <a:gd name="connsiteX809" fmla="*/ 8916129 w 14486511"/>
              <a:gd name="connsiteY809" fmla="*/ 3869996 h 20737849"/>
              <a:gd name="connsiteX810" fmla="*/ 7238202 w 14486511"/>
              <a:gd name="connsiteY810" fmla="*/ 2147936 h 20737849"/>
              <a:gd name="connsiteX811" fmla="*/ 5870583 w 14486511"/>
              <a:gd name="connsiteY811" fmla="*/ 1622613 h 20737849"/>
              <a:gd name="connsiteX812" fmla="*/ 5694239 w 14486511"/>
              <a:gd name="connsiteY812" fmla="*/ 1666518 h 20737849"/>
              <a:gd name="connsiteX813" fmla="*/ 6556282 w 14486511"/>
              <a:gd name="connsiteY813" fmla="*/ 2010171 h 20737849"/>
              <a:gd name="connsiteX814" fmla="*/ 8234967 w 14486511"/>
              <a:gd name="connsiteY814" fmla="*/ 3768561 h 20737849"/>
              <a:gd name="connsiteX815" fmla="*/ 9729737 w 14486511"/>
              <a:gd name="connsiteY815" fmla="*/ 9116408 h 20737849"/>
              <a:gd name="connsiteX816" fmla="*/ 9728981 w 14486511"/>
              <a:gd name="connsiteY816" fmla="*/ 9116409 h 20737849"/>
              <a:gd name="connsiteX817" fmla="*/ 9859916 w 14486511"/>
              <a:gd name="connsiteY817" fmla="*/ 14577800 h 20737849"/>
              <a:gd name="connsiteX818" fmla="*/ 9728980 w 14486511"/>
              <a:gd name="connsiteY818" fmla="*/ 16741158 h 20737849"/>
              <a:gd name="connsiteX819" fmla="*/ 9805422 w 14486511"/>
              <a:gd name="connsiteY819" fmla="*/ 16778250 h 20737849"/>
              <a:gd name="connsiteX820" fmla="*/ 10009013 w 14486511"/>
              <a:gd name="connsiteY820" fmla="*/ 14639870 h 20737849"/>
              <a:gd name="connsiteX821" fmla="*/ 10005987 w 14486511"/>
              <a:gd name="connsiteY821" fmla="*/ 9158040 h 20737849"/>
              <a:gd name="connsiteX822" fmla="*/ 8542246 w 14486511"/>
              <a:gd name="connsiteY822" fmla="*/ 3838204 h 20737849"/>
              <a:gd name="connsiteX823" fmla="*/ 6878700 w 14486511"/>
              <a:gd name="connsiteY823" fmla="*/ 2111603 h 20737849"/>
              <a:gd name="connsiteX824" fmla="*/ 5694239 w 14486511"/>
              <a:gd name="connsiteY824" fmla="*/ 1666518 h 20737849"/>
              <a:gd name="connsiteX825" fmla="*/ 5512594 w 14486511"/>
              <a:gd name="connsiteY825" fmla="*/ 1700580 h 20737849"/>
              <a:gd name="connsiteX826" fmla="*/ 6197539 w 14486511"/>
              <a:gd name="connsiteY826" fmla="*/ 1975352 h 20737849"/>
              <a:gd name="connsiteX827" fmla="*/ 7864115 w 14486511"/>
              <a:gd name="connsiteY827" fmla="*/ 3739044 h 20737849"/>
              <a:gd name="connsiteX828" fmla="*/ 9378560 w 14486511"/>
              <a:gd name="connsiteY828" fmla="*/ 9080073 h 20737849"/>
              <a:gd name="connsiteX829" fmla="*/ 9637404 w 14486511"/>
              <a:gd name="connsiteY829" fmla="*/ 14511186 h 20737849"/>
              <a:gd name="connsiteX830" fmla="*/ 9585935 w 14486511"/>
              <a:gd name="connsiteY830" fmla="*/ 16671520 h 20737849"/>
              <a:gd name="connsiteX831" fmla="*/ 9657836 w 14486511"/>
              <a:gd name="connsiteY831" fmla="*/ 16706338 h 20737849"/>
              <a:gd name="connsiteX832" fmla="*/ 9785743 w 14486511"/>
              <a:gd name="connsiteY832" fmla="*/ 14575525 h 20737849"/>
              <a:gd name="connsiteX833" fmla="*/ 9654810 w 14486511"/>
              <a:gd name="connsiteY833" fmla="*/ 9122463 h 20737849"/>
              <a:gd name="connsiteX834" fmla="*/ 8170636 w 14486511"/>
              <a:gd name="connsiteY834" fmla="*/ 3807924 h 20737849"/>
              <a:gd name="connsiteX835" fmla="*/ 6520713 w 14486511"/>
              <a:gd name="connsiteY835" fmla="*/ 2076782 h 20737849"/>
              <a:gd name="connsiteX836" fmla="*/ 6521469 w 14486511"/>
              <a:gd name="connsiteY836" fmla="*/ 2077540 h 20737849"/>
              <a:gd name="connsiteX837" fmla="*/ 5512594 w 14486511"/>
              <a:gd name="connsiteY837" fmla="*/ 1700580 h 20737849"/>
              <a:gd name="connsiteX838" fmla="*/ 5605688 w 14486511"/>
              <a:gd name="connsiteY838" fmla="*/ 1484092 h 20737849"/>
              <a:gd name="connsiteX839" fmla="*/ 7275289 w 14486511"/>
              <a:gd name="connsiteY839" fmla="*/ 2080569 h 20737849"/>
              <a:gd name="connsiteX840" fmla="*/ 8978945 w 14486511"/>
              <a:gd name="connsiteY840" fmla="*/ 3828363 h 20737849"/>
              <a:gd name="connsiteX841" fmla="*/ 10434359 w 14486511"/>
              <a:gd name="connsiteY841" fmla="*/ 9189074 h 20737849"/>
              <a:gd name="connsiteX842" fmla="*/ 10310238 w 14486511"/>
              <a:gd name="connsiteY842" fmla="*/ 14711778 h 20737849"/>
              <a:gd name="connsiteX843" fmla="*/ 10026419 w 14486511"/>
              <a:gd name="connsiteY843" fmla="*/ 16881192 h 20737849"/>
              <a:gd name="connsiteX844" fmla="*/ 10106647 w 14486511"/>
              <a:gd name="connsiteY844" fmla="*/ 16918286 h 20737849"/>
              <a:gd name="connsiteX845" fmla="*/ 10106647 w 14486511"/>
              <a:gd name="connsiteY845" fmla="*/ 16919038 h 20737849"/>
              <a:gd name="connsiteX846" fmla="*/ 10459335 w 14486511"/>
              <a:gd name="connsiteY846" fmla="*/ 14769306 h 20737849"/>
              <a:gd name="connsiteX847" fmla="*/ 10711369 w 14486511"/>
              <a:gd name="connsiteY847" fmla="*/ 9229194 h 20737849"/>
              <a:gd name="connsiteX848" fmla="*/ 9287737 w 14486511"/>
              <a:gd name="connsiteY848" fmla="*/ 3899514 h 20737849"/>
              <a:gd name="connsiteX849" fmla="*/ 7596191 w 14486511"/>
              <a:gd name="connsiteY849" fmla="*/ 2181243 h 20737849"/>
              <a:gd name="connsiteX850" fmla="*/ 5605688 w 14486511"/>
              <a:gd name="connsiteY850" fmla="*/ 1484092 h 20737849"/>
              <a:gd name="connsiteX851" fmla="*/ 5374090 w 14486511"/>
              <a:gd name="connsiteY851" fmla="*/ 1748265 h 20737849"/>
              <a:gd name="connsiteX852" fmla="*/ 5836525 w 14486511"/>
              <a:gd name="connsiteY852" fmla="*/ 1938261 h 20737849"/>
              <a:gd name="connsiteX853" fmla="*/ 7490989 w 14486511"/>
              <a:gd name="connsiteY853" fmla="*/ 3708009 h 20737849"/>
              <a:gd name="connsiteX854" fmla="*/ 9025116 w 14486511"/>
              <a:gd name="connsiteY854" fmla="*/ 9042985 h 20737849"/>
              <a:gd name="connsiteX855" fmla="*/ 9024360 w 14486511"/>
              <a:gd name="connsiteY855" fmla="*/ 9042228 h 20737849"/>
              <a:gd name="connsiteX856" fmla="*/ 9411106 w 14486511"/>
              <a:gd name="connsiteY856" fmla="*/ 14442306 h 20737849"/>
              <a:gd name="connsiteX857" fmla="*/ 9439864 w 14486511"/>
              <a:gd name="connsiteY857" fmla="*/ 16597336 h 20737849"/>
              <a:gd name="connsiteX858" fmla="*/ 9510250 w 14486511"/>
              <a:gd name="connsiteY858" fmla="*/ 16632914 h 20737849"/>
              <a:gd name="connsiteX859" fmla="*/ 9560203 w 14486511"/>
              <a:gd name="connsiteY859" fmla="*/ 14509672 h 20737849"/>
              <a:gd name="connsiteX860" fmla="*/ 9301364 w 14486511"/>
              <a:gd name="connsiteY860" fmla="*/ 9086130 h 20737849"/>
              <a:gd name="connsiteX861" fmla="*/ 7797510 w 14486511"/>
              <a:gd name="connsiteY861" fmla="*/ 3776134 h 20737849"/>
              <a:gd name="connsiteX862" fmla="*/ 6161211 w 14486511"/>
              <a:gd name="connsiteY862" fmla="*/ 2041205 h 20737849"/>
              <a:gd name="connsiteX863" fmla="*/ 5374090 w 14486511"/>
              <a:gd name="connsiteY863" fmla="*/ 1748265 h 20737849"/>
              <a:gd name="connsiteX864" fmla="*/ 5041080 w 14486511"/>
              <a:gd name="connsiteY864" fmla="*/ 1733884 h 20737849"/>
              <a:gd name="connsiteX865" fmla="*/ 5477023 w 14486511"/>
              <a:gd name="connsiteY865" fmla="*/ 1903442 h 20737849"/>
              <a:gd name="connsiteX866" fmla="*/ 7118619 w 14486511"/>
              <a:gd name="connsiteY866" fmla="*/ 3678486 h 20737849"/>
              <a:gd name="connsiteX867" fmla="*/ 8672424 w 14486511"/>
              <a:gd name="connsiteY867" fmla="*/ 9006651 h 20737849"/>
              <a:gd name="connsiteX868" fmla="*/ 9187080 w 14486511"/>
              <a:gd name="connsiteY868" fmla="*/ 14376448 h 20737849"/>
              <a:gd name="connsiteX869" fmla="*/ 9297579 w 14486511"/>
              <a:gd name="connsiteY869" fmla="*/ 16526184 h 20737849"/>
              <a:gd name="connsiteX870" fmla="*/ 9364936 w 14486511"/>
              <a:gd name="connsiteY870" fmla="*/ 16560246 h 20737849"/>
              <a:gd name="connsiteX871" fmla="*/ 9364938 w 14486511"/>
              <a:gd name="connsiteY871" fmla="*/ 16561004 h 20737849"/>
              <a:gd name="connsiteX872" fmla="*/ 9364938 w 14486511"/>
              <a:gd name="connsiteY872" fmla="*/ 16560248 h 20737849"/>
              <a:gd name="connsiteX873" fmla="*/ 9364936 w 14486511"/>
              <a:gd name="connsiteY873" fmla="*/ 16560246 h 20737849"/>
              <a:gd name="connsiteX874" fmla="*/ 9362195 w 14486511"/>
              <a:gd name="connsiteY874" fmla="*/ 15529190 h 20737849"/>
              <a:gd name="connsiteX875" fmla="*/ 9336179 w 14486511"/>
              <a:gd name="connsiteY875" fmla="*/ 14446844 h 20737849"/>
              <a:gd name="connsiteX876" fmla="*/ 8949431 w 14486511"/>
              <a:gd name="connsiteY876" fmla="*/ 9052068 h 20737849"/>
              <a:gd name="connsiteX877" fmla="*/ 7425142 w 14486511"/>
              <a:gd name="connsiteY877" fmla="*/ 3746611 h 20737849"/>
              <a:gd name="connsiteX878" fmla="*/ 5803225 w 14486511"/>
              <a:gd name="connsiteY878" fmla="*/ 2007144 h 20737849"/>
              <a:gd name="connsiteX879" fmla="*/ 5041080 w 14486511"/>
              <a:gd name="connsiteY879" fmla="*/ 1733884 h 20737849"/>
              <a:gd name="connsiteX880" fmla="*/ 5168232 w 14486511"/>
              <a:gd name="connsiteY880" fmla="*/ 1367523 h 20737849"/>
              <a:gd name="connsiteX881" fmla="*/ 7634789 w 14486511"/>
              <a:gd name="connsiteY881" fmla="*/ 2115386 h 20737849"/>
              <a:gd name="connsiteX882" fmla="*/ 9351317 w 14486511"/>
              <a:gd name="connsiteY882" fmla="*/ 3857885 h 20737849"/>
              <a:gd name="connsiteX883" fmla="*/ 10787054 w 14486511"/>
              <a:gd name="connsiteY883" fmla="*/ 9225411 h 20737849"/>
              <a:gd name="connsiteX884" fmla="*/ 10534261 w 14486511"/>
              <a:gd name="connsiteY884" fmla="*/ 14778390 h 20737849"/>
              <a:gd name="connsiteX885" fmla="*/ 10177787 w 14486511"/>
              <a:gd name="connsiteY885" fmla="*/ 16950832 h 20737849"/>
              <a:gd name="connsiteX886" fmla="*/ 10258773 w 14486511"/>
              <a:gd name="connsiteY886" fmla="*/ 16987168 h 20737849"/>
              <a:gd name="connsiteX887" fmla="*/ 10258773 w 14486511"/>
              <a:gd name="connsiteY887" fmla="*/ 16986409 h 20737849"/>
              <a:gd name="connsiteX888" fmla="*/ 10684119 w 14486511"/>
              <a:gd name="connsiteY888" fmla="*/ 14832888 h 20737849"/>
              <a:gd name="connsiteX889" fmla="*/ 11063299 w 14486511"/>
              <a:gd name="connsiteY889" fmla="*/ 9263258 h 20737849"/>
              <a:gd name="connsiteX890" fmla="*/ 9660107 w 14486511"/>
              <a:gd name="connsiteY890" fmla="*/ 3929037 h 20737849"/>
              <a:gd name="connsiteX891" fmla="*/ 7954933 w 14486511"/>
              <a:gd name="connsiteY891" fmla="*/ 2215305 h 20737849"/>
              <a:gd name="connsiteX892" fmla="*/ 5168232 w 14486511"/>
              <a:gd name="connsiteY892" fmla="*/ 1367523 h 20737849"/>
              <a:gd name="connsiteX893" fmla="*/ 4810243 w 14486511"/>
              <a:gd name="connsiteY893" fmla="*/ 1749025 h 20737849"/>
              <a:gd name="connsiteX894" fmla="*/ 5117520 w 14486511"/>
              <a:gd name="connsiteY894" fmla="*/ 1867865 h 20737849"/>
              <a:gd name="connsiteX895" fmla="*/ 6747009 w 14486511"/>
              <a:gd name="connsiteY895" fmla="*/ 3648211 h 20737849"/>
              <a:gd name="connsiteX896" fmla="*/ 8320491 w 14486511"/>
              <a:gd name="connsiteY896" fmla="*/ 8970315 h 20737849"/>
              <a:gd name="connsiteX897" fmla="*/ 8963053 w 14486511"/>
              <a:gd name="connsiteY897" fmla="*/ 14309081 h 20737849"/>
              <a:gd name="connsiteX898" fmla="*/ 8962295 w 14486511"/>
              <a:gd name="connsiteY898" fmla="*/ 14308323 h 20737849"/>
              <a:gd name="connsiteX899" fmla="*/ 9156805 w 14486511"/>
              <a:gd name="connsiteY899" fmla="*/ 16452003 h 20737849"/>
              <a:gd name="connsiteX900" fmla="*/ 9220379 w 14486511"/>
              <a:gd name="connsiteY900" fmla="*/ 16486066 h 20737849"/>
              <a:gd name="connsiteX901" fmla="*/ 9111393 w 14486511"/>
              <a:gd name="connsiteY901" fmla="*/ 14380991 h 20737849"/>
              <a:gd name="connsiteX902" fmla="*/ 8597498 w 14486511"/>
              <a:gd name="connsiteY902" fmla="*/ 9015735 h 20737849"/>
              <a:gd name="connsiteX903" fmla="*/ 7053532 w 14486511"/>
              <a:gd name="connsiteY903" fmla="*/ 3715577 h 20737849"/>
              <a:gd name="connsiteX904" fmla="*/ 5445233 w 14486511"/>
              <a:gd name="connsiteY904" fmla="*/ 1972324 h 20737849"/>
              <a:gd name="connsiteX905" fmla="*/ 4810243 w 14486511"/>
              <a:gd name="connsiteY905" fmla="*/ 1749025 h 20737849"/>
              <a:gd name="connsiteX906" fmla="*/ 4563516 w 14486511"/>
              <a:gd name="connsiteY906" fmla="*/ 1756595 h 20737849"/>
              <a:gd name="connsiteX907" fmla="*/ 4758019 w 14486511"/>
              <a:gd name="connsiteY907" fmla="*/ 1831530 h 20737849"/>
              <a:gd name="connsiteX908" fmla="*/ 6375399 w 14486511"/>
              <a:gd name="connsiteY908" fmla="*/ 3617174 h 20737849"/>
              <a:gd name="connsiteX909" fmla="*/ 7967800 w 14486511"/>
              <a:gd name="connsiteY909" fmla="*/ 8932469 h 20737849"/>
              <a:gd name="connsiteX910" fmla="*/ 8737514 w 14486511"/>
              <a:gd name="connsiteY910" fmla="*/ 14240954 h 20737849"/>
              <a:gd name="connsiteX911" fmla="*/ 9016787 w 14486511"/>
              <a:gd name="connsiteY911" fmla="*/ 16377066 h 20737849"/>
              <a:gd name="connsiteX912" fmla="*/ 9077336 w 14486511"/>
              <a:gd name="connsiteY912" fmla="*/ 16409615 h 20737849"/>
              <a:gd name="connsiteX913" fmla="*/ 8887369 w 14486511"/>
              <a:gd name="connsiteY913" fmla="*/ 14316651 h 20737849"/>
              <a:gd name="connsiteX914" fmla="*/ 8245562 w 14486511"/>
              <a:gd name="connsiteY914" fmla="*/ 8980158 h 20737849"/>
              <a:gd name="connsiteX915" fmla="*/ 6681164 w 14486511"/>
              <a:gd name="connsiteY915" fmla="*/ 3684541 h 20737849"/>
              <a:gd name="connsiteX916" fmla="*/ 5086491 w 14486511"/>
              <a:gd name="connsiteY916" fmla="*/ 1936747 h 20737849"/>
              <a:gd name="connsiteX917" fmla="*/ 4563516 w 14486511"/>
              <a:gd name="connsiteY917" fmla="*/ 1756595 h 20737849"/>
              <a:gd name="connsiteX918" fmla="*/ 4779968 w 14486511"/>
              <a:gd name="connsiteY918" fmla="*/ 1295612 h 20737849"/>
              <a:gd name="connsiteX919" fmla="*/ 7994291 w 14486511"/>
              <a:gd name="connsiteY919" fmla="*/ 2151721 h 20737849"/>
              <a:gd name="connsiteX920" fmla="*/ 9723683 w 14486511"/>
              <a:gd name="connsiteY920" fmla="*/ 3888920 h 20737849"/>
              <a:gd name="connsiteX921" fmla="*/ 11139739 w 14486511"/>
              <a:gd name="connsiteY921" fmla="*/ 9262502 h 20737849"/>
              <a:gd name="connsiteX922" fmla="*/ 10759045 w 14486511"/>
              <a:gd name="connsiteY922" fmla="*/ 14845760 h 20737849"/>
              <a:gd name="connsiteX923" fmla="*/ 10329159 w 14486511"/>
              <a:gd name="connsiteY923" fmla="*/ 17018202 h 20737849"/>
              <a:gd name="connsiteX924" fmla="*/ 10412411 w 14486511"/>
              <a:gd name="connsiteY924" fmla="*/ 17054536 h 20737849"/>
              <a:gd name="connsiteX925" fmla="*/ 10908901 w 14486511"/>
              <a:gd name="connsiteY925" fmla="*/ 14898744 h 20737849"/>
              <a:gd name="connsiteX926" fmla="*/ 11415989 w 14486511"/>
              <a:gd name="connsiteY926" fmla="*/ 9300347 h 20737849"/>
              <a:gd name="connsiteX927" fmla="*/ 10032475 w 14486511"/>
              <a:gd name="connsiteY927" fmla="*/ 3961585 h 20737849"/>
              <a:gd name="connsiteX928" fmla="*/ 8313679 w 14486511"/>
              <a:gd name="connsiteY928" fmla="*/ 2251638 h 20737849"/>
              <a:gd name="connsiteX929" fmla="*/ 4805702 w 14486511"/>
              <a:gd name="connsiteY929" fmla="*/ 1283501 h 20737849"/>
              <a:gd name="connsiteX930" fmla="*/ 4806456 w 14486511"/>
              <a:gd name="connsiteY930" fmla="*/ 1283501 h 20737849"/>
              <a:gd name="connsiteX931" fmla="*/ 4779968 w 14486511"/>
              <a:gd name="connsiteY931" fmla="*/ 1295612 h 20737849"/>
              <a:gd name="connsiteX932" fmla="*/ 4281207 w 14486511"/>
              <a:gd name="connsiteY932" fmla="*/ 1752810 h 20737849"/>
              <a:gd name="connsiteX933" fmla="*/ 4400031 w 14486511"/>
              <a:gd name="connsiteY933" fmla="*/ 1798227 h 20737849"/>
              <a:gd name="connsiteX934" fmla="*/ 6004544 w 14486511"/>
              <a:gd name="connsiteY934" fmla="*/ 3589167 h 20737849"/>
              <a:gd name="connsiteX935" fmla="*/ 7616625 w 14486511"/>
              <a:gd name="connsiteY935" fmla="*/ 8898408 h 20737849"/>
              <a:gd name="connsiteX936" fmla="*/ 8514243 w 14486511"/>
              <a:gd name="connsiteY936" fmla="*/ 14175858 h 20737849"/>
              <a:gd name="connsiteX937" fmla="*/ 8879801 w 14486511"/>
              <a:gd name="connsiteY937" fmla="*/ 16304398 h 20737849"/>
              <a:gd name="connsiteX938" fmla="*/ 8935807 w 14486511"/>
              <a:gd name="connsiteY938" fmla="*/ 16335432 h 20737849"/>
              <a:gd name="connsiteX939" fmla="*/ 8663341 w 14486511"/>
              <a:gd name="connsiteY939" fmla="*/ 14253067 h 20737849"/>
              <a:gd name="connsiteX940" fmla="*/ 7893631 w 14486511"/>
              <a:gd name="connsiteY940" fmla="*/ 8945338 h 20737849"/>
              <a:gd name="connsiteX941" fmla="*/ 6308796 w 14486511"/>
              <a:gd name="connsiteY941" fmla="*/ 3654265 h 20737849"/>
              <a:gd name="connsiteX942" fmla="*/ 4728503 w 14486511"/>
              <a:gd name="connsiteY942" fmla="*/ 1901926 h 20737849"/>
              <a:gd name="connsiteX943" fmla="*/ 4730014 w 14486511"/>
              <a:gd name="connsiteY943" fmla="*/ 1903442 h 20737849"/>
              <a:gd name="connsiteX944" fmla="*/ 4281207 w 14486511"/>
              <a:gd name="connsiteY944" fmla="*/ 1752810 h 20737849"/>
              <a:gd name="connsiteX945" fmla="*/ 4003445 w 14486511"/>
              <a:gd name="connsiteY945" fmla="*/ 1748267 h 20737849"/>
              <a:gd name="connsiteX946" fmla="*/ 4039016 w 14486511"/>
              <a:gd name="connsiteY946" fmla="*/ 1761135 h 20737849"/>
              <a:gd name="connsiteX947" fmla="*/ 5631421 w 14486511"/>
              <a:gd name="connsiteY947" fmla="*/ 3557375 h 20737849"/>
              <a:gd name="connsiteX948" fmla="*/ 7263179 w 14486511"/>
              <a:gd name="connsiteY948" fmla="*/ 8859804 h 20737849"/>
              <a:gd name="connsiteX949" fmla="*/ 8288703 w 14486511"/>
              <a:gd name="connsiteY949" fmla="*/ 14106976 h 20737849"/>
              <a:gd name="connsiteX950" fmla="*/ 8458238 w 14486511"/>
              <a:gd name="connsiteY950" fmla="*/ 14900260 h 20737849"/>
              <a:gd name="connsiteX951" fmla="*/ 8457481 w 14486511"/>
              <a:gd name="connsiteY951" fmla="*/ 14899502 h 20737849"/>
              <a:gd name="connsiteX952" fmla="*/ 8742052 w 14486511"/>
              <a:gd name="connsiteY952" fmla="*/ 16225674 h 20737849"/>
              <a:gd name="connsiteX953" fmla="*/ 8794277 w 14486511"/>
              <a:gd name="connsiteY953" fmla="*/ 16254439 h 20737849"/>
              <a:gd name="connsiteX954" fmla="*/ 8438559 w 14486511"/>
              <a:gd name="connsiteY954" fmla="*/ 14186454 h 20737849"/>
              <a:gd name="connsiteX955" fmla="*/ 7540940 w 14486511"/>
              <a:gd name="connsiteY955" fmla="*/ 8908250 h 20737849"/>
              <a:gd name="connsiteX956" fmla="*/ 5936427 w 14486511"/>
              <a:gd name="connsiteY956" fmla="*/ 3622475 h 20737849"/>
              <a:gd name="connsiteX957" fmla="*/ 4369757 w 14486511"/>
              <a:gd name="connsiteY957" fmla="*/ 1866350 h 20737849"/>
              <a:gd name="connsiteX958" fmla="*/ 4003445 w 14486511"/>
              <a:gd name="connsiteY958" fmla="*/ 1748267 h 20737849"/>
              <a:gd name="connsiteX959" fmla="*/ 3710547 w 14486511"/>
              <a:gd name="connsiteY959" fmla="*/ 1739184 h 20737849"/>
              <a:gd name="connsiteX960" fmla="*/ 5259807 w 14486511"/>
              <a:gd name="connsiteY960" fmla="*/ 3527854 h 20737849"/>
              <a:gd name="connsiteX961" fmla="*/ 6911247 w 14486511"/>
              <a:gd name="connsiteY961" fmla="*/ 8823471 h 20737849"/>
              <a:gd name="connsiteX962" fmla="*/ 8063919 w 14486511"/>
              <a:gd name="connsiteY962" fmla="*/ 14039606 h 20737849"/>
              <a:gd name="connsiteX963" fmla="*/ 8063919 w 14486511"/>
              <a:gd name="connsiteY963" fmla="*/ 14040365 h 20737849"/>
              <a:gd name="connsiteX964" fmla="*/ 8606577 w 14486511"/>
              <a:gd name="connsiteY964" fmla="*/ 16151497 h 20737849"/>
              <a:gd name="connsiteX965" fmla="*/ 8654261 w 14486511"/>
              <a:gd name="connsiteY965" fmla="*/ 16178745 h 20737849"/>
              <a:gd name="connsiteX966" fmla="*/ 8384065 w 14486511"/>
              <a:gd name="connsiteY966" fmla="*/ 14916912 h 20737849"/>
              <a:gd name="connsiteX967" fmla="*/ 8214531 w 14486511"/>
              <a:gd name="connsiteY967" fmla="*/ 14123628 h 20737849"/>
              <a:gd name="connsiteX968" fmla="*/ 7189007 w 14486511"/>
              <a:gd name="connsiteY968" fmla="*/ 8874186 h 20737849"/>
              <a:gd name="connsiteX969" fmla="*/ 5564060 w 14486511"/>
              <a:gd name="connsiteY969" fmla="*/ 3592952 h 20737849"/>
              <a:gd name="connsiteX970" fmla="*/ 4011771 w 14486511"/>
              <a:gd name="connsiteY970" fmla="*/ 1832288 h 20737849"/>
              <a:gd name="connsiteX971" fmla="*/ 3710547 w 14486511"/>
              <a:gd name="connsiteY971" fmla="*/ 1739184 h 20737849"/>
              <a:gd name="connsiteX972" fmla="*/ 3550852 w 14486511"/>
              <a:gd name="connsiteY972" fmla="*/ 1795199 h 20737849"/>
              <a:gd name="connsiteX973" fmla="*/ 4887444 w 14486511"/>
              <a:gd name="connsiteY973" fmla="*/ 3497576 h 20737849"/>
              <a:gd name="connsiteX974" fmla="*/ 6558554 w 14486511"/>
              <a:gd name="connsiteY974" fmla="*/ 8787136 h 20737849"/>
              <a:gd name="connsiteX975" fmla="*/ 7839137 w 14486511"/>
              <a:gd name="connsiteY975" fmla="*/ 13972995 h 20737849"/>
              <a:gd name="connsiteX976" fmla="*/ 8473376 w 14486511"/>
              <a:gd name="connsiteY976" fmla="*/ 16072774 h 20737849"/>
              <a:gd name="connsiteX977" fmla="*/ 8514243 w 14486511"/>
              <a:gd name="connsiteY977" fmla="*/ 16096998 h 20737849"/>
              <a:gd name="connsiteX978" fmla="*/ 7990507 w 14486511"/>
              <a:gd name="connsiteY978" fmla="*/ 14058531 h 20737849"/>
              <a:gd name="connsiteX979" fmla="*/ 6837074 w 14486511"/>
              <a:gd name="connsiteY979" fmla="*/ 8838608 h 20737849"/>
              <a:gd name="connsiteX980" fmla="*/ 5192448 w 14486511"/>
              <a:gd name="connsiteY980" fmla="*/ 3562674 h 20737849"/>
              <a:gd name="connsiteX981" fmla="*/ 3653783 w 14486511"/>
              <a:gd name="connsiteY981" fmla="*/ 1797469 h 20737849"/>
              <a:gd name="connsiteX982" fmla="*/ 3581126 w 14486511"/>
              <a:gd name="connsiteY982" fmla="*/ 1773245 h 20737849"/>
              <a:gd name="connsiteX983" fmla="*/ 3550852 w 14486511"/>
              <a:gd name="connsiteY983" fmla="*/ 1795199 h 20737849"/>
              <a:gd name="connsiteX984" fmla="*/ 3360127 w 14486511"/>
              <a:gd name="connsiteY984" fmla="*/ 1859539 h 20737849"/>
              <a:gd name="connsiteX985" fmla="*/ 4515830 w 14486511"/>
              <a:gd name="connsiteY985" fmla="*/ 3468056 h 20737849"/>
              <a:gd name="connsiteX986" fmla="*/ 6206621 w 14486511"/>
              <a:gd name="connsiteY986" fmla="*/ 8750803 h 20737849"/>
              <a:gd name="connsiteX987" fmla="*/ 7614355 w 14486511"/>
              <a:gd name="connsiteY987" fmla="*/ 13905627 h 20737849"/>
              <a:gd name="connsiteX988" fmla="*/ 8342437 w 14486511"/>
              <a:gd name="connsiteY988" fmla="*/ 15996318 h 20737849"/>
              <a:gd name="connsiteX989" fmla="*/ 8343195 w 14486511"/>
              <a:gd name="connsiteY989" fmla="*/ 15996318 h 20737849"/>
              <a:gd name="connsiteX990" fmla="*/ 8376497 w 14486511"/>
              <a:gd name="connsiteY990" fmla="*/ 16016002 h 20737849"/>
              <a:gd name="connsiteX991" fmla="*/ 7767236 w 14486511"/>
              <a:gd name="connsiteY991" fmla="*/ 13994191 h 20737849"/>
              <a:gd name="connsiteX992" fmla="*/ 6485899 w 14486511"/>
              <a:gd name="connsiteY992" fmla="*/ 8803034 h 20737849"/>
              <a:gd name="connsiteX993" fmla="*/ 4820838 w 14486511"/>
              <a:gd name="connsiteY993" fmla="*/ 3531640 h 20737849"/>
              <a:gd name="connsiteX994" fmla="*/ 3463057 w 14486511"/>
              <a:gd name="connsiteY994" fmla="*/ 1833804 h 20737849"/>
              <a:gd name="connsiteX995" fmla="*/ 3360127 w 14486511"/>
              <a:gd name="connsiteY995" fmla="*/ 1859539 h 20737849"/>
              <a:gd name="connsiteX996" fmla="*/ 3175457 w 14486511"/>
              <a:gd name="connsiteY996" fmla="*/ 1963241 h 20737849"/>
              <a:gd name="connsiteX997" fmla="*/ 4143461 w 14486511"/>
              <a:gd name="connsiteY997" fmla="*/ 3437020 h 20737849"/>
              <a:gd name="connsiteX998" fmla="*/ 5853932 w 14486511"/>
              <a:gd name="connsiteY998" fmla="*/ 8713710 h 20737849"/>
              <a:gd name="connsiteX999" fmla="*/ 7388816 w 14486511"/>
              <a:gd name="connsiteY999" fmla="*/ 13838256 h 20737849"/>
              <a:gd name="connsiteX1000" fmla="*/ 8212261 w 14486511"/>
              <a:gd name="connsiteY1000" fmla="*/ 15917600 h 20737849"/>
              <a:gd name="connsiteX1001" fmla="*/ 8212261 w 14486511"/>
              <a:gd name="connsiteY1001" fmla="*/ 15918354 h 20737849"/>
              <a:gd name="connsiteX1002" fmla="*/ 8238752 w 14486511"/>
              <a:gd name="connsiteY1002" fmla="*/ 15934250 h 20737849"/>
              <a:gd name="connsiteX1003" fmla="*/ 7542454 w 14486511"/>
              <a:gd name="connsiteY1003" fmla="*/ 13929849 h 20737849"/>
              <a:gd name="connsiteX1004" fmla="*/ 6132450 w 14486511"/>
              <a:gd name="connsiteY1004" fmla="*/ 8767456 h 20737849"/>
              <a:gd name="connsiteX1005" fmla="*/ 4446958 w 14486511"/>
              <a:gd name="connsiteY1005" fmla="*/ 3500604 h 20737849"/>
              <a:gd name="connsiteX1006" fmla="*/ 3277628 w 14486511"/>
              <a:gd name="connsiteY1006" fmla="*/ 1895871 h 20737849"/>
              <a:gd name="connsiteX1007" fmla="*/ 3175457 w 14486511"/>
              <a:gd name="connsiteY1007" fmla="*/ 1963241 h 20737849"/>
              <a:gd name="connsiteX1008" fmla="*/ 3116422 w 14486511"/>
              <a:gd name="connsiteY1008" fmla="*/ 1911012 h 20737849"/>
              <a:gd name="connsiteX1009" fmla="*/ 3117936 w 14486511"/>
              <a:gd name="connsiteY1009" fmla="*/ 1912524 h 20737849"/>
              <a:gd name="connsiteX1010" fmla="*/ 3183025 w 14486511"/>
              <a:gd name="connsiteY1010" fmla="*/ 1880734 h 20737849"/>
              <a:gd name="connsiteX1011" fmla="*/ 3176968 w 14486511"/>
              <a:gd name="connsiteY1011" fmla="*/ 1880734 h 20737849"/>
              <a:gd name="connsiteX1012" fmla="*/ 3176968 w 14486511"/>
              <a:gd name="connsiteY1012" fmla="*/ 1881492 h 20737849"/>
              <a:gd name="connsiteX1013" fmla="*/ 3116422 w 14486511"/>
              <a:gd name="connsiteY1013" fmla="*/ 1911012 h 20737849"/>
              <a:gd name="connsiteX1014" fmla="*/ 2940833 w 14486511"/>
              <a:gd name="connsiteY1014" fmla="*/ 2051047 h 20737849"/>
              <a:gd name="connsiteX1015" fmla="*/ 3771093 w 14486511"/>
              <a:gd name="connsiteY1015" fmla="*/ 3406741 h 20737849"/>
              <a:gd name="connsiteX1016" fmla="*/ 5501243 w 14486511"/>
              <a:gd name="connsiteY1016" fmla="*/ 8676622 h 20737849"/>
              <a:gd name="connsiteX1017" fmla="*/ 7164032 w 14486511"/>
              <a:gd name="connsiteY1017" fmla="*/ 13770888 h 20737849"/>
              <a:gd name="connsiteX1018" fmla="*/ 8083599 w 14486511"/>
              <a:gd name="connsiteY1018" fmla="*/ 15838876 h 20737849"/>
              <a:gd name="connsiteX1019" fmla="*/ 8082841 w 14486511"/>
              <a:gd name="connsiteY1019" fmla="*/ 15839632 h 20737849"/>
              <a:gd name="connsiteX1020" fmla="*/ 8100251 w 14486511"/>
              <a:gd name="connsiteY1020" fmla="*/ 15850230 h 20737849"/>
              <a:gd name="connsiteX1021" fmla="*/ 7317672 w 14486511"/>
              <a:gd name="connsiteY1021" fmla="*/ 13864752 h 20737849"/>
              <a:gd name="connsiteX1022" fmla="*/ 5779761 w 14486511"/>
              <a:gd name="connsiteY1022" fmla="*/ 8731880 h 20737849"/>
              <a:gd name="connsiteX1023" fmla="*/ 4074590 w 14486511"/>
              <a:gd name="connsiteY1023" fmla="*/ 3470325 h 20737849"/>
              <a:gd name="connsiteX1024" fmla="*/ 3094474 w 14486511"/>
              <a:gd name="connsiteY1024" fmla="*/ 1992761 h 20737849"/>
              <a:gd name="connsiteX1025" fmla="*/ 2969595 w 14486511"/>
              <a:gd name="connsiteY1025" fmla="*/ 2022281 h 20737849"/>
              <a:gd name="connsiteX1026" fmla="*/ 2940833 w 14486511"/>
              <a:gd name="connsiteY1026" fmla="*/ 2051047 h 20737849"/>
              <a:gd name="connsiteX1027" fmla="*/ 2923428 w 14486511"/>
              <a:gd name="connsiteY1027" fmla="*/ 1956426 h 20737849"/>
              <a:gd name="connsiteX1028" fmla="*/ 2926454 w 14486511"/>
              <a:gd name="connsiteY1028" fmla="*/ 1956426 h 20737849"/>
              <a:gd name="connsiteX1029" fmla="*/ 2926453 w 14486511"/>
              <a:gd name="connsiteY1029" fmla="*/ 1955216 h 20737849"/>
              <a:gd name="connsiteX1030" fmla="*/ 2927210 w 14486511"/>
              <a:gd name="connsiteY1030" fmla="*/ 1954914 h 20737849"/>
              <a:gd name="connsiteX1031" fmla="*/ 2926454 w 14486511"/>
              <a:gd name="connsiteY1031" fmla="*/ 1954914 h 20737849"/>
              <a:gd name="connsiteX1032" fmla="*/ 2926453 w 14486511"/>
              <a:gd name="connsiteY1032" fmla="*/ 1955216 h 20737849"/>
              <a:gd name="connsiteX1033" fmla="*/ 2707726 w 14486511"/>
              <a:gd name="connsiteY1033" fmla="*/ 2158533 h 20737849"/>
              <a:gd name="connsiteX1034" fmla="*/ 3400239 w 14486511"/>
              <a:gd name="connsiteY1034" fmla="*/ 3376465 h 20737849"/>
              <a:gd name="connsiteX1035" fmla="*/ 5150065 w 14486511"/>
              <a:gd name="connsiteY1035" fmla="*/ 8640287 h 20737849"/>
              <a:gd name="connsiteX1036" fmla="*/ 6940005 w 14486511"/>
              <a:gd name="connsiteY1036" fmla="*/ 13704278 h 20737849"/>
              <a:gd name="connsiteX1037" fmla="*/ 7952664 w 14486511"/>
              <a:gd name="connsiteY1037" fmla="*/ 15757124 h 20737849"/>
              <a:gd name="connsiteX1038" fmla="*/ 7953422 w 14486511"/>
              <a:gd name="connsiteY1038" fmla="*/ 15757124 h 20737849"/>
              <a:gd name="connsiteX1039" fmla="*/ 7964017 w 14486511"/>
              <a:gd name="connsiteY1039" fmla="*/ 15763936 h 20737849"/>
              <a:gd name="connsiteX1040" fmla="*/ 7095159 w 14486511"/>
              <a:gd name="connsiteY1040" fmla="*/ 13799654 h 20737849"/>
              <a:gd name="connsiteX1041" fmla="*/ 5429341 w 14486511"/>
              <a:gd name="connsiteY1041" fmla="*/ 8695545 h 20737849"/>
              <a:gd name="connsiteX1042" fmla="*/ 3703732 w 14486511"/>
              <a:gd name="connsiteY1042" fmla="*/ 3438536 h 20737849"/>
              <a:gd name="connsiteX1043" fmla="*/ 2878771 w 14486511"/>
              <a:gd name="connsiteY1043" fmla="*/ 2091920 h 20737849"/>
              <a:gd name="connsiteX1044" fmla="*/ 2707726 w 14486511"/>
              <a:gd name="connsiteY1044" fmla="*/ 2158533 h 20737849"/>
              <a:gd name="connsiteX1045" fmla="*/ 2702427 w 14486511"/>
              <a:gd name="connsiteY1045" fmla="*/ 2086623 h 20737849"/>
              <a:gd name="connsiteX1046" fmla="*/ 2702428 w 14486511"/>
              <a:gd name="connsiteY1046" fmla="*/ 2087381 h 20737849"/>
              <a:gd name="connsiteX1047" fmla="*/ 2821253 w 14486511"/>
              <a:gd name="connsiteY1047" fmla="*/ 2042720 h 20737849"/>
              <a:gd name="connsiteX1048" fmla="*/ 2760705 w 14486511"/>
              <a:gd name="connsiteY1048" fmla="*/ 2048775 h 20737849"/>
              <a:gd name="connsiteX1049" fmla="*/ 2702427 w 14486511"/>
              <a:gd name="connsiteY1049" fmla="*/ 2086623 h 20737849"/>
              <a:gd name="connsiteX1050" fmla="*/ 2625985 w 14486511"/>
              <a:gd name="connsiteY1050" fmla="*/ 2057858 h 20737849"/>
              <a:gd name="connsiteX1051" fmla="*/ 2629773 w 14486511"/>
              <a:gd name="connsiteY1051" fmla="*/ 2062401 h 20737849"/>
              <a:gd name="connsiteX1052" fmla="*/ 2632042 w 14486511"/>
              <a:gd name="connsiteY1052" fmla="*/ 2057858 h 20737849"/>
              <a:gd name="connsiteX1053" fmla="*/ 2625985 w 14486511"/>
              <a:gd name="connsiteY1053" fmla="*/ 2057858 h 20737849"/>
              <a:gd name="connsiteX1054" fmla="*/ 2462508 w 14486511"/>
              <a:gd name="connsiteY1054" fmla="*/ 2284187 h 20737849"/>
              <a:gd name="connsiteX1055" fmla="*/ 3027870 w 14486511"/>
              <a:gd name="connsiteY1055" fmla="*/ 3346942 h 20737849"/>
              <a:gd name="connsiteX1056" fmla="*/ 4797376 w 14486511"/>
              <a:gd name="connsiteY1056" fmla="*/ 8603955 h 20737849"/>
              <a:gd name="connsiteX1057" fmla="*/ 6714464 w 14486511"/>
              <a:gd name="connsiteY1057" fmla="*/ 13636909 h 20737849"/>
              <a:gd name="connsiteX1058" fmla="*/ 6715221 w 14486511"/>
              <a:gd name="connsiteY1058" fmla="*/ 13636154 h 20737849"/>
              <a:gd name="connsiteX1059" fmla="*/ 7781616 w 14486511"/>
              <a:gd name="connsiteY1059" fmla="*/ 15597410 h 20737849"/>
              <a:gd name="connsiteX1060" fmla="*/ 6871131 w 14486511"/>
              <a:gd name="connsiteY1060" fmla="*/ 13734556 h 20737849"/>
              <a:gd name="connsiteX1061" fmla="*/ 5077406 w 14486511"/>
              <a:gd name="connsiteY1061" fmla="*/ 8659968 h 20737849"/>
              <a:gd name="connsiteX1062" fmla="*/ 3331368 w 14486511"/>
              <a:gd name="connsiteY1062" fmla="*/ 3408255 h 20737849"/>
              <a:gd name="connsiteX1063" fmla="*/ 2629014 w 14486511"/>
              <a:gd name="connsiteY1063" fmla="*/ 2185782 h 20737849"/>
              <a:gd name="connsiteX1064" fmla="*/ 2462508 w 14486511"/>
              <a:gd name="connsiteY1064" fmla="*/ 2284187 h 20737849"/>
              <a:gd name="connsiteX1065" fmla="*/ 2501108 w 14486511"/>
              <a:gd name="connsiteY1065" fmla="*/ 2129770 h 20737849"/>
              <a:gd name="connsiteX1066" fmla="*/ 2573008 w 14486511"/>
              <a:gd name="connsiteY1066" fmla="*/ 2117658 h 20737849"/>
              <a:gd name="connsiteX1067" fmla="*/ 2553330 w 14486511"/>
              <a:gd name="connsiteY1067" fmla="*/ 2094949 h 20737849"/>
              <a:gd name="connsiteX1068" fmla="*/ 2501108 w 14486511"/>
              <a:gd name="connsiteY1068" fmla="*/ 2129770 h 20737849"/>
              <a:gd name="connsiteX1069" fmla="*/ 2412557 w 14486511"/>
              <a:gd name="connsiteY1069" fmla="*/ 2214547 h 20737849"/>
              <a:gd name="connsiteX1070" fmla="*/ 2418613 w 14486511"/>
              <a:gd name="connsiteY1070" fmla="*/ 2222875 h 20737849"/>
              <a:gd name="connsiteX1071" fmla="*/ 2451912 w 14486511"/>
              <a:gd name="connsiteY1071" fmla="*/ 2209248 h 20737849"/>
              <a:gd name="connsiteX1072" fmla="*/ 2451154 w 14486511"/>
              <a:gd name="connsiteY1072" fmla="*/ 2209249 h 20737849"/>
              <a:gd name="connsiteX1073" fmla="*/ 2412557 w 14486511"/>
              <a:gd name="connsiteY1073" fmla="*/ 2214547 h 20737849"/>
              <a:gd name="connsiteX1074" fmla="*/ 2518514 w 14486511"/>
              <a:gd name="connsiteY1074" fmla="*/ 1941288 h 20737849"/>
              <a:gd name="connsiteX1075" fmla="*/ 2519271 w 14486511"/>
              <a:gd name="connsiteY1075" fmla="*/ 1942046 h 20737849"/>
              <a:gd name="connsiteX1076" fmla="*/ 2537436 w 14486511"/>
              <a:gd name="connsiteY1076" fmla="*/ 1932204 h 20737849"/>
              <a:gd name="connsiteX1077" fmla="*/ 2518514 w 14486511"/>
              <a:gd name="connsiteY1077" fmla="*/ 1941288 h 20737849"/>
              <a:gd name="connsiteX1078" fmla="*/ 2196854 w 14486511"/>
              <a:gd name="connsiteY1078" fmla="*/ 2406810 h 20737849"/>
              <a:gd name="connsiteX1079" fmla="*/ 2654747 w 14486511"/>
              <a:gd name="connsiteY1079" fmla="*/ 3316666 h 20737849"/>
              <a:gd name="connsiteX1080" fmla="*/ 4443929 w 14486511"/>
              <a:gd name="connsiteY1080" fmla="*/ 8566866 h 20737849"/>
              <a:gd name="connsiteX1081" fmla="*/ 6488926 w 14486511"/>
              <a:gd name="connsiteY1081" fmla="*/ 13569542 h 20737849"/>
              <a:gd name="connsiteX1082" fmla="*/ 6488168 w 14486511"/>
              <a:gd name="connsiteY1082" fmla="*/ 13570298 h 20737849"/>
              <a:gd name="connsiteX1083" fmla="*/ 7593161 w 14486511"/>
              <a:gd name="connsiteY1083" fmla="*/ 15432394 h 20737849"/>
              <a:gd name="connsiteX1084" fmla="*/ 6645591 w 14486511"/>
              <a:gd name="connsiteY1084" fmla="*/ 13670217 h 20737849"/>
              <a:gd name="connsiteX1085" fmla="*/ 4723205 w 14486511"/>
              <a:gd name="connsiteY1085" fmla="*/ 8625151 h 20737849"/>
              <a:gd name="connsiteX1086" fmla="*/ 2957484 w 14486511"/>
              <a:gd name="connsiteY1086" fmla="*/ 3377978 h 20737849"/>
              <a:gd name="connsiteX1087" fmla="*/ 2388339 w 14486511"/>
              <a:gd name="connsiteY1087" fmla="*/ 2311436 h 20737849"/>
              <a:gd name="connsiteX1088" fmla="*/ 2298273 w 14486511"/>
              <a:gd name="connsiteY1088" fmla="*/ 2337929 h 20737849"/>
              <a:gd name="connsiteX1089" fmla="*/ 2196854 w 14486511"/>
              <a:gd name="connsiteY1089" fmla="*/ 2406810 h 20737849"/>
              <a:gd name="connsiteX1090" fmla="*/ 2349739 w 14486511"/>
              <a:gd name="connsiteY1090" fmla="*/ 2128254 h 20737849"/>
              <a:gd name="connsiteX1091" fmla="*/ 2358062 w 14486511"/>
              <a:gd name="connsiteY1091" fmla="*/ 2138852 h 20737849"/>
              <a:gd name="connsiteX1092" fmla="*/ 2464020 w 14486511"/>
              <a:gd name="connsiteY1092" fmla="*/ 2063157 h 20737849"/>
              <a:gd name="connsiteX1093" fmla="*/ 2455698 w 14486511"/>
              <a:gd name="connsiteY1093" fmla="*/ 2063157 h 20737849"/>
              <a:gd name="connsiteX1094" fmla="*/ 2454940 w 14486511"/>
              <a:gd name="connsiteY1094" fmla="*/ 2063157 h 20737849"/>
              <a:gd name="connsiteX1095" fmla="*/ 2349739 w 14486511"/>
              <a:gd name="connsiteY1095" fmla="*/ 2128254 h 20737849"/>
              <a:gd name="connsiteX1096" fmla="*/ 2427692 w 14486511"/>
              <a:gd name="connsiteY1096" fmla="*/ 1985191 h 20737849"/>
              <a:gd name="connsiteX1097" fmla="*/ 2439804 w 14486511"/>
              <a:gd name="connsiteY1097" fmla="*/ 1985189 h 20737849"/>
              <a:gd name="connsiteX1098" fmla="*/ 2448129 w 14486511"/>
              <a:gd name="connsiteY1098" fmla="*/ 1980650 h 20737849"/>
              <a:gd name="connsiteX1099" fmla="*/ 2444344 w 14486511"/>
              <a:gd name="connsiteY1099" fmla="*/ 1976865 h 20737849"/>
              <a:gd name="connsiteX1100" fmla="*/ 2427692 w 14486511"/>
              <a:gd name="connsiteY1100" fmla="*/ 1985191 h 20737849"/>
              <a:gd name="connsiteX1101" fmla="*/ 2460994 w 14486511"/>
              <a:gd name="connsiteY1101" fmla="*/ 1883002 h 20737849"/>
              <a:gd name="connsiteX1102" fmla="*/ 2461751 w 14486511"/>
              <a:gd name="connsiteY1102" fmla="*/ 1883760 h 20737849"/>
              <a:gd name="connsiteX1103" fmla="*/ 2474552 w 14486511"/>
              <a:gd name="connsiteY1103" fmla="*/ 1877580 h 20737849"/>
              <a:gd name="connsiteX1104" fmla="*/ 2483699 w 14486511"/>
              <a:gd name="connsiteY1104" fmla="*/ 1873919 h 20737849"/>
              <a:gd name="connsiteX1105" fmla="*/ 2483700 w 14486511"/>
              <a:gd name="connsiteY1105" fmla="*/ 1873161 h 20737849"/>
              <a:gd name="connsiteX1106" fmla="*/ 2474552 w 14486511"/>
              <a:gd name="connsiteY1106" fmla="*/ 1877580 h 20737849"/>
              <a:gd name="connsiteX1107" fmla="*/ 2299785 w 14486511"/>
              <a:gd name="connsiteY1107" fmla="*/ 2063157 h 20737849"/>
              <a:gd name="connsiteX1108" fmla="*/ 2304327 w 14486511"/>
              <a:gd name="connsiteY1108" fmla="*/ 2068456 h 20737849"/>
              <a:gd name="connsiteX1109" fmla="*/ 2311897 w 14486511"/>
              <a:gd name="connsiteY1109" fmla="*/ 2063157 h 20737849"/>
              <a:gd name="connsiteX1110" fmla="*/ 2299785 w 14486511"/>
              <a:gd name="connsiteY1110" fmla="*/ 2063157 h 20737849"/>
              <a:gd name="connsiteX1111" fmla="*/ 2127225 w 14486511"/>
              <a:gd name="connsiteY1111" fmla="*/ 2294029 h 20737849"/>
              <a:gd name="connsiteX1112" fmla="*/ 2131009 w 14486511"/>
              <a:gd name="connsiteY1112" fmla="*/ 2299325 h 20737849"/>
              <a:gd name="connsiteX1113" fmla="*/ 2261943 w 14486511"/>
              <a:gd name="connsiteY1113" fmla="*/ 2271318 h 20737849"/>
              <a:gd name="connsiteX1114" fmla="*/ 2301301 w 14486511"/>
              <a:gd name="connsiteY1114" fmla="*/ 2226658 h 20737849"/>
              <a:gd name="connsiteX1115" fmla="*/ 2202153 w 14486511"/>
              <a:gd name="connsiteY1115" fmla="*/ 2234228 h 20737849"/>
              <a:gd name="connsiteX1116" fmla="*/ 2201395 w 14486511"/>
              <a:gd name="connsiteY1116" fmla="*/ 2234228 h 20737849"/>
              <a:gd name="connsiteX1117" fmla="*/ 2127225 w 14486511"/>
              <a:gd name="connsiteY1117" fmla="*/ 2294029 h 20737849"/>
              <a:gd name="connsiteX1118" fmla="*/ 2062893 w 14486511"/>
              <a:gd name="connsiteY1118" fmla="*/ 2388645 h 20737849"/>
              <a:gd name="connsiteX1119" fmla="*/ 2069705 w 14486511"/>
              <a:gd name="connsiteY1119" fmla="*/ 2385617 h 20737849"/>
              <a:gd name="connsiteX1120" fmla="*/ 2064408 w 14486511"/>
              <a:gd name="connsiteY1120" fmla="*/ 2386375 h 20737849"/>
              <a:gd name="connsiteX1121" fmla="*/ 2062893 w 14486511"/>
              <a:gd name="connsiteY1121" fmla="*/ 2388645 h 20737849"/>
              <a:gd name="connsiteX1122" fmla="*/ 1924393 w 14486511"/>
              <a:gd name="connsiteY1122" fmla="*/ 2527923 h 20737849"/>
              <a:gd name="connsiteX1123" fmla="*/ 2283134 w 14486511"/>
              <a:gd name="connsiteY1123" fmla="*/ 3286388 h 20737849"/>
              <a:gd name="connsiteX1124" fmla="*/ 3723411 w 14486511"/>
              <a:gd name="connsiteY1124" fmla="*/ 7397376 h 20737849"/>
              <a:gd name="connsiteX1125" fmla="*/ 4091996 w 14486511"/>
              <a:gd name="connsiteY1125" fmla="*/ 8530531 h 20737849"/>
              <a:gd name="connsiteX1126" fmla="*/ 6264144 w 14486511"/>
              <a:gd name="connsiteY1126" fmla="*/ 13502931 h 20737849"/>
              <a:gd name="connsiteX1127" fmla="*/ 6264142 w 14486511"/>
              <a:gd name="connsiteY1127" fmla="*/ 13503685 h 20737849"/>
              <a:gd name="connsiteX1128" fmla="*/ 7375191 w 14486511"/>
              <a:gd name="connsiteY1128" fmla="*/ 15235586 h 20737849"/>
              <a:gd name="connsiteX1129" fmla="*/ 6422321 w 14486511"/>
              <a:gd name="connsiteY1129" fmla="*/ 13606631 h 20737849"/>
              <a:gd name="connsiteX1130" fmla="*/ 4372028 w 14486511"/>
              <a:gd name="connsiteY1130" fmla="*/ 8590332 h 20737849"/>
              <a:gd name="connsiteX1131" fmla="*/ 2585874 w 14486511"/>
              <a:gd name="connsiteY1131" fmla="*/ 3347700 h 20737849"/>
              <a:gd name="connsiteX1132" fmla="*/ 2130251 w 14486511"/>
              <a:gd name="connsiteY1132" fmla="*/ 2440875 h 20737849"/>
              <a:gd name="connsiteX1133" fmla="*/ 1951635 w 14486511"/>
              <a:gd name="connsiteY1133" fmla="*/ 2507485 h 20737849"/>
              <a:gd name="connsiteX1134" fmla="*/ 1924393 w 14486511"/>
              <a:gd name="connsiteY1134" fmla="*/ 2527923 h 20737849"/>
              <a:gd name="connsiteX1135" fmla="*/ 2128738 w 14486511"/>
              <a:gd name="connsiteY1135" fmla="*/ 2165347 h 20737849"/>
              <a:gd name="connsiteX1136" fmla="*/ 2171122 w 14486511"/>
              <a:gd name="connsiteY1136" fmla="*/ 2163074 h 20737849"/>
              <a:gd name="connsiteX1137" fmla="*/ 2242267 w 14486511"/>
              <a:gd name="connsiteY1137" fmla="*/ 2110847 h 20737849"/>
              <a:gd name="connsiteX1138" fmla="*/ 2232314 w 14486511"/>
              <a:gd name="connsiteY1138" fmla="*/ 2098051 h 20737849"/>
              <a:gd name="connsiteX1139" fmla="*/ 2232427 w 14486511"/>
              <a:gd name="connsiteY1139" fmla="*/ 2097978 h 20737849"/>
              <a:gd name="connsiteX1140" fmla="*/ 2231669 w 14486511"/>
              <a:gd name="connsiteY1140" fmla="*/ 2097220 h 20737849"/>
              <a:gd name="connsiteX1141" fmla="*/ 2232314 w 14486511"/>
              <a:gd name="connsiteY1141" fmla="*/ 2098051 h 20737849"/>
              <a:gd name="connsiteX1142" fmla="*/ 2244537 w 14486511"/>
              <a:gd name="connsiteY1142" fmla="*/ 1984435 h 20737849"/>
              <a:gd name="connsiteX1143" fmla="*/ 2271785 w 14486511"/>
              <a:gd name="connsiteY1143" fmla="*/ 1984435 h 20737849"/>
              <a:gd name="connsiteX1144" fmla="*/ 2385090 w 14486511"/>
              <a:gd name="connsiteY1144" fmla="*/ 1922145 h 20737849"/>
              <a:gd name="connsiteX1145" fmla="*/ 2385310 w 14486511"/>
              <a:gd name="connsiteY1145" fmla="*/ 1922365 h 20737849"/>
              <a:gd name="connsiteX1146" fmla="*/ 2386065 w 14486511"/>
              <a:gd name="connsiteY1146" fmla="*/ 1921607 h 20737849"/>
              <a:gd name="connsiteX1147" fmla="*/ 2385090 w 14486511"/>
              <a:gd name="connsiteY1147" fmla="*/ 1922145 h 20737849"/>
              <a:gd name="connsiteX1148" fmla="*/ 2380770 w 14486511"/>
              <a:gd name="connsiteY1148" fmla="*/ 1917822 h 20737849"/>
              <a:gd name="connsiteX1149" fmla="*/ 2244537 w 14486511"/>
              <a:gd name="connsiteY1149" fmla="*/ 1984435 h 20737849"/>
              <a:gd name="connsiteX1150" fmla="*/ 2324760 w 14486511"/>
              <a:gd name="connsiteY1150" fmla="*/ 1767190 h 20737849"/>
              <a:gd name="connsiteX1151" fmla="*/ 2327032 w 14486511"/>
              <a:gd name="connsiteY1151" fmla="*/ 1769462 h 20737849"/>
              <a:gd name="connsiteX1152" fmla="*/ 2354279 w 14486511"/>
              <a:gd name="connsiteY1152" fmla="*/ 1758865 h 20737849"/>
              <a:gd name="connsiteX1153" fmla="*/ 2354279 w 14486511"/>
              <a:gd name="connsiteY1153" fmla="*/ 1758106 h 20737849"/>
              <a:gd name="connsiteX1154" fmla="*/ 2324760 w 14486511"/>
              <a:gd name="connsiteY1154" fmla="*/ 1767190 h 20737849"/>
              <a:gd name="connsiteX1155" fmla="*/ 1860814 w 14486511"/>
              <a:gd name="connsiteY1155" fmla="*/ 2413624 h 20737849"/>
              <a:gd name="connsiteX1156" fmla="*/ 1881249 w 14486511"/>
              <a:gd name="connsiteY1156" fmla="*/ 2449958 h 20737849"/>
              <a:gd name="connsiteX1157" fmla="*/ 1916823 w 14486511"/>
              <a:gd name="connsiteY1157" fmla="*/ 2439360 h 20737849"/>
              <a:gd name="connsiteX1158" fmla="*/ 1956178 w 14486511"/>
              <a:gd name="connsiteY1158" fmla="*/ 2402272 h 20737849"/>
              <a:gd name="connsiteX1159" fmla="*/ 1955423 w 14486511"/>
              <a:gd name="connsiteY1159" fmla="*/ 2402271 h 20737849"/>
              <a:gd name="connsiteX1160" fmla="*/ 1860814 w 14486511"/>
              <a:gd name="connsiteY1160" fmla="*/ 2413624 h 20737849"/>
              <a:gd name="connsiteX1161" fmla="*/ 1910012 w 14486511"/>
              <a:gd name="connsiteY1161" fmla="*/ 2331875 h 20737849"/>
              <a:gd name="connsiteX1162" fmla="*/ 1910766 w 14486511"/>
              <a:gd name="connsiteY1162" fmla="*/ 2331875 h 20737849"/>
              <a:gd name="connsiteX1163" fmla="*/ 2016725 w 14486511"/>
              <a:gd name="connsiteY1163" fmla="*/ 2318248 h 20737849"/>
              <a:gd name="connsiteX1164" fmla="*/ 2031863 w 14486511"/>
              <a:gd name="connsiteY1164" fmla="*/ 2283429 h 20737849"/>
              <a:gd name="connsiteX1165" fmla="*/ 2009914 w 14486511"/>
              <a:gd name="connsiteY1165" fmla="*/ 2251638 h 20737849"/>
              <a:gd name="connsiteX1166" fmla="*/ 1910012 w 14486511"/>
              <a:gd name="connsiteY1166" fmla="*/ 2331875 h 20737849"/>
              <a:gd name="connsiteX1167" fmla="*/ 2173394 w 14486511"/>
              <a:gd name="connsiteY1167" fmla="*/ 1916308 h 20737849"/>
              <a:gd name="connsiteX1168" fmla="*/ 2185500 w 14486511"/>
              <a:gd name="connsiteY1168" fmla="*/ 1929177 h 20737849"/>
              <a:gd name="connsiteX1169" fmla="*/ 2318706 w 14486511"/>
              <a:gd name="connsiteY1169" fmla="*/ 1861808 h 20737849"/>
              <a:gd name="connsiteX1170" fmla="*/ 2317951 w 14486511"/>
              <a:gd name="connsiteY1170" fmla="*/ 1861810 h 20737849"/>
              <a:gd name="connsiteX1171" fmla="*/ 2302055 w 14486511"/>
              <a:gd name="connsiteY1171" fmla="*/ 1860294 h 20737849"/>
              <a:gd name="connsiteX1172" fmla="*/ 2302055 w 14486511"/>
              <a:gd name="connsiteY1172" fmla="*/ 1859538 h 20737849"/>
              <a:gd name="connsiteX1173" fmla="*/ 2173394 w 14486511"/>
              <a:gd name="connsiteY1173" fmla="*/ 1916308 h 20737849"/>
              <a:gd name="connsiteX1174" fmla="*/ 1646629 w 14486511"/>
              <a:gd name="connsiteY1174" fmla="*/ 2669474 h 20737849"/>
              <a:gd name="connsiteX1175" fmla="*/ 1912281 w 14486511"/>
              <a:gd name="connsiteY1175" fmla="*/ 3256865 h 20737849"/>
              <a:gd name="connsiteX1176" fmla="*/ 3083122 w 14486511"/>
              <a:gd name="connsiteY1176" fmla="*/ 6545811 h 20737849"/>
              <a:gd name="connsiteX1177" fmla="*/ 3740061 w 14486511"/>
              <a:gd name="connsiteY1177" fmla="*/ 8494198 h 20737849"/>
              <a:gd name="connsiteX1178" fmla="*/ 6039360 w 14486511"/>
              <a:gd name="connsiteY1178" fmla="*/ 13436318 h 20737849"/>
              <a:gd name="connsiteX1179" fmla="*/ 6040871 w 14486511"/>
              <a:gd name="connsiteY1179" fmla="*/ 13435561 h 20737849"/>
              <a:gd name="connsiteX1180" fmla="*/ 7145108 w 14486511"/>
              <a:gd name="connsiteY1180" fmla="*/ 15034996 h 20737849"/>
              <a:gd name="connsiteX1181" fmla="*/ 6199810 w 14486511"/>
              <a:gd name="connsiteY1181" fmla="*/ 13540778 h 20737849"/>
              <a:gd name="connsiteX1182" fmla="*/ 4020853 w 14486511"/>
              <a:gd name="connsiteY1182" fmla="*/ 8553997 h 20737849"/>
              <a:gd name="connsiteX1183" fmla="*/ 3652266 w 14486511"/>
              <a:gd name="connsiteY1183" fmla="*/ 7420842 h 20737849"/>
              <a:gd name="connsiteX1184" fmla="*/ 2214264 w 14486511"/>
              <a:gd name="connsiteY1184" fmla="*/ 3316666 h 20737849"/>
              <a:gd name="connsiteX1185" fmla="*/ 1859303 w 14486511"/>
              <a:gd name="connsiteY1185" fmla="*/ 2571071 h 20737849"/>
              <a:gd name="connsiteX1186" fmla="*/ 1646629 w 14486511"/>
              <a:gd name="connsiteY1186" fmla="*/ 2669474 h 20737849"/>
              <a:gd name="connsiteX1187" fmla="*/ 2010671 w 14486511"/>
              <a:gd name="connsiteY1187" fmla="*/ 2121442 h 20737849"/>
              <a:gd name="connsiteX1188" fmla="*/ 2026318 w 14486511"/>
              <a:gd name="connsiteY1188" fmla="*/ 2143800 h 20737849"/>
              <a:gd name="connsiteX1189" fmla="*/ 2025808 w 14486511"/>
              <a:gd name="connsiteY1189" fmla="*/ 2144150 h 20737849"/>
              <a:gd name="connsiteX1190" fmla="*/ 2026566 w 14486511"/>
              <a:gd name="connsiteY1190" fmla="*/ 2144150 h 20737849"/>
              <a:gd name="connsiteX1191" fmla="*/ 2026318 w 14486511"/>
              <a:gd name="connsiteY1191" fmla="*/ 2143800 h 20737849"/>
              <a:gd name="connsiteX1192" fmla="*/ 2147659 w 14486511"/>
              <a:gd name="connsiteY1192" fmla="*/ 2060888 h 20737849"/>
              <a:gd name="connsiteX1193" fmla="*/ 2109817 w 14486511"/>
              <a:gd name="connsiteY1193" fmla="*/ 2059374 h 20737849"/>
              <a:gd name="connsiteX1194" fmla="*/ 2010671 w 14486511"/>
              <a:gd name="connsiteY1194" fmla="*/ 2121442 h 20737849"/>
              <a:gd name="connsiteX1195" fmla="*/ 1791184 w 14486511"/>
              <a:gd name="connsiteY1195" fmla="*/ 2449202 h 20737849"/>
              <a:gd name="connsiteX1196" fmla="*/ 1779833 w 14486511"/>
              <a:gd name="connsiteY1196" fmla="*/ 2474937 h 20737849"/>
              <a:gd name="connsiteX1197" fmla="*/ 1802540 w 14486511"/>
              <a:gd name="connsiteY1197" fmla="*/ 2469641 h 20737849"/>
              <a:gd name="connsiteX1198" fmla="*/ 1791184 w 14486511"/>
              <a:gd name="connsiteY1198" fmla="*/ 2449202 h 20737849"/>
              <a:gd name="connsiteX1199" fmla="*/ 1935743 w 14486511"/>
              <a:gd name="connsiteY1199" fmla="*/ 2171402 h 20737849"/>
              <a:gd name="connsiteX1200" fmla="*/ 1954664 w 14486511"/>
              <a:gd name="connsiteY1200" fmla="*/ 2171402 h 20737849"/>
              <a:gd name="connsiteX1201" fmla="*/ 1948608 w 14486511"/>
              <a:gd name="connsiteY1201" fmla="*/ 2162318 h 20737849"/>
              <a:gd name="connsiteX1202" fmla="*/ 2242267 w 14486511"/>
              <a:gd name="connsiteY1202" fmla="*/ 1708907 h 20737849"/>
              <a:gd name="connsiteX1203" fmla="*/ 2247563 w 14486511"/>
              <a:gd name="connsiteY1203" fmla="*/ 1712690 h 20737849"/>
              <a:gd name="connsiteX1204" fmla="*/ 2296760 w 14486511"/>
              <a:gd name="connsiteY1204" fmla="*/ 1696794 h 20737849"/>
              <a:gd name="connsiteX1205" fmla="*/ 2242267 w 14486511"/>
              <a:gd name="connsiteY1205" fmla="*/ 1708907 h 20737849"/>
              <a:gd name="connsiteX1206" fmla="*/ 2052297 w 14486511"/>
              <a:gd name="connsiteY1206" fmla="*/ 1978380 h 20737849"/>
              <a:gd name="connsiteX1207" fmla="*/ 2096194 w 14486511"/>
              <a:gd name="connsiteY1207" fmla="*/ 1979893 h 20737849"/>
              <a:gd name="connsiteX1208" fmla="*/ 2117384 w 14486511"/>
              <a:gd name="connsiteY1208" fmla="*/ 1967782 h 20737849"/>
              <a:gd name="connsiteX1209" fmla="*/ 2102251 w 14486511"/>
              <a:gd name="connsiteY1209" fmla="*/ 1951885 h 20737849"/>
              <a:gd name="connsiteX1210" fmla="*/ 2052297 w 14486511"/>
              <a:gd name="connsiteY1210" fmla="*/ 1978380 h 20737849"/>
              <a:gd name="connsiteX1211" fmla="*/ 2104520 w 14486511"/>
              <a:gd name="connsiteY1211" fmla="*/ 1845914 h 20737849"/>
              <a:gd name="connsiteX1212" fmla="*/ 2118142 w 14486511"/>
              <a:gd name="connsiteY1212" fmla="*/ 1859539 h 20737849"/>
              <a:gd name="connsiteX1213" fmla="*/ 2145390 w 14486511"/>
              <a:gd name="connsiteY1213" fmla="*/ 1846670 h 20737849"/>
              <a:gd name="connsiteX1214" fmla="*/ 2145390 w 14486511"/>
              <a:gd name="connsiteY1214" fmla="*/ 1845914 h 20737849"/>
              <a:gd name="connsiteX1215" fmla="*/ 2111330 w 14486511"/>
              <a:gd name="connsiteY1215" fmla="*/ 1842885 h 20737849"/>
              <a:gd name="connsiteX1216" fmla="*/ 2104520 w 14486511"/>
              <a:gd name="connsiteY1216" fmla="*/ 1845914 h 20737849"/>
              <a:gd name="connsiteX1217" fmla="*/ 1959208 w 14486511"/>
              <a:gd name="connsiteY1217" fmla="*/ 2052562 h 20737849"/>
              <a:gd name="connsiteX1218" fmla="*/ 1965259 w 14486511"/>
              <a:gd name="connsiteY1218" fmla="*/ 2060130 h 20737849"/>
              <a:gd name="connsiteX1219" fmla="*/ 1975099 w 14486511"/>
              <a:gd name="connsiteY1219" fmla="*/ 2053316 h 20737849"/>
              <a:gd name="connsiteX1220" fmla="*/ 1959208 w 14486511"/>
              <a:gd name="connsiteY1220" fmla="*/ 2052562 h 20737849"/>
              <a:gd name="connsiteX1221" fmla="*/ 1784375 w 14486511"/>
              <a:gd name="connsiteY1221" fmla="*/ 2283429 h 20737849"/>
              <a:gd name="connsiteX1222" fmla="*/ 1807079 w 14486511"/>
              <a:gd name="connsiteY1222" fmla="*/ 2320518 h 20737849"/>
              <a:gd name="connsiteX1223" fmla="*/ 1894117 w 14486511"/>
              <a:gd name="connsiteY1223" fmla="*/ 2246339 h 20737849"/>
              <a:gd name="connsiteX1224" fmla="*/ 1832055 w 14486511"/>
              <a:gd name="connsiteY1224" fmla="*/ 2247094 h 20737849"/>
              <a:gd name="connsiteX1225" fmla="*/ 1785133 w 14486511"/>
              <a:gd name="connsiteY1225" fmla="*/ 2283429 h 20737849"/>
              <a:gd name="connsiteX1226" fmla="*/ 1703391 w 14486511"/>
              <a:gd name="connsiteY1226" fmla="*/ 2351556 h 20737849"/>
              <a:gd name="connsiteX1227" fmla="*/ 1704148 w 14486511"/>
              <a:gd name="connsiteY1227" fmla="*/ 2351557 h 20737849"/>
              <a:gd name="connsiteX1228" fmla="*/ 1732151 w 14486511"/>
              <a:gd name="connsiteY1228" fmla="*/ 2349283 h 20737849"/>
              <a:gd name="connsiteX1229" fmla="*/ 1723070 w 14486511"/>
              <a:gd name="connsiteY1229" fmla="*/ 2334903 h 20737849"/>
              <a:gd name="connsiteX1230" fmla="*/ 1703391 w 14486511"/>
              <a:gd name="connsiteY1230" fmla="*/ 2351556 h 20737849"/>
              <a:gd name="connsiteX1231" fmla="*/ 1365081 w 14486511"/>
              <a:gd name="connsiteY1231" fmla="*/ 2819350 h 20737849"/>
              <a:gd name="connsiteX1232" fmla="*/ 1539156 w 14486511"/>
              <a:gd name="connsiteY1232" fmla="*/ 3226589 h 20737849"/>
              <a:gd name="connsiteX1233" fmla="*/ 2510188 w 14486511"/>
              <a:gd name="connsiteY1233" fmla="*/ 5934194 h 20737849"/>
              <a:gd name="connsiteX1234" fmla="*/ 3386614 w 14486511"/>
              <a:gd name="connsiteY1234" fmla="*/ 8457108 h 20737849"/>
              <a:gd name="connsiteX1235" fmla="*/ 5813820 w 14486511"/>
              <a:gd name="connsiteY1235" fmla="*/ 13368949 h 20737849"/>
              <a:gd name="connsiteX1236" fmla="*/ 6881728 w 14486511"/>
              <a:gd name="connsiteY1236" fmla="*/ 14813208 h 20737849"/>
              <a:gd name="connsiteX1237" fmla="*/ 5975026 w 14486511"/>
              <a:gd name="connsiteY1237" fmla="*/ 13475678 h 20737849"/>
              <a:gd name="connsiteX1238" fmla="*/ 3668162 w 14486511"/>
              <a:gd name="connsiteY1238" fmla="*/ 8518420 h 20737849"/>
              <a:gd name="connsiteX1239" fmla="*/ 3011219 w 14486511"/>
              <a:gd name="connsiteY1239" fmla="*/ 6569275 h 20737849"/>
              <a:gd name="connsiteX1240" fmla="*/ 1841896 w 14486511"/>
              <a:gd name="connsiteY1240" fmla="*/ 3285630 h 20737849"/>
              <a:gd name="connsiteX1241" fmla="*/ 1578513 w 14486511"/>
              <a:gd name="connsiteY1241" fmla="*/ 2698997 h 20737849"/>
              <a:gd name="connsiteX1242" fmla="*/ 1365081 w 14486511"/>
              <a:gd name="connsiteY1242" fmla="*/ 2819350 h 20737849"/>
              <a:gd name="connsiteX1243" fmla="*/ 2053811 w 14486511"/>
              <a:gd name="connsiteY1243" fmla="*/ 1761892 h 20737849"/>
              <a:gd name="connsiteX1244" fmla="*/ 2100735 w 14486511"/>
              <a:gd name="connsiteY1244" fmla="*/ 1766432 h 20737849"/>
              <a:gd name="connsiteX1245" fmla="*/ 2155227 w 14486511"/>
              <a:gd name="connsiteY1245" fmla="*/ 1745237 h 20737849"/>
              <a:gd name="connsiteX1246" fmla="*/ 2139334 w 14486511"/>
              <a:gd name="connsiteY1246" fmla="*/ 1735399 h 20737849"/>
              <a:gd name="connsiteX1247" fmla="*/ 2053811 w 14486511"/>
              <a:gd name="connsiteY1247" fmla="*/ 1761892 h 20737849"/>
              <a:gd name="connsiteX1248" fmla="*/ 1554292 w 14486511"/>
              <a:gd name="connsiteY1248" fmla="*/ 2488561 h 20737849"/>
              <a:gd name="connsiteX1249" fmla="*/ 1567916 w 14486511"/>
              <a:gd name="connsiteY1249" fmla="*/ 2515057 h 20737849"/>
              <a:gd name="connsiteX1250" fmla="*/ 1680685 w 14486511"/>
              <a:gd name="connsiteY1250" fmla="*/ 2495376 h 20737849"/>
              <a:gd name="connsiteX1251" fmla="*/ 1718527 w 14486511"/>
              <a:gd name="connsiteY1251" fmla="*/ 2425738 h 20737849"/>
              <a:gd name="connsiteX1252" fmla="*/ 1611815 w 14486511"/>
              <a:gd name="connsiteY1252" fmla="*/ 2433305 h 20737849"/>
              <a:gd name="connsiteX1253" fmla="*/ 1611815 w 14486511"/>
              <a:gd name="connsiteY1253" fmla="*/ 2432550 h 20737849"/>
              <a:gd name="connsiteX1254" fmla="*/ 1554292 w 14486511"/>
              <a:gd name="connsiteY1254" fmla="*/ 2488561 h 20737849"/>
              <a:gd name="connsiteX1255" fmla="*/ 1472552 w 14486511"/>
              <a:gd name="connsiteY1255" fmla="*/ 2604377 h 20737849"/>
              <a:gd name="connsiteX1256" fmla="*/ 1444550 w 14486511"/>
              <a:gd name="connsiteY1256" fmla="*/ 2653578 h 20737849"/>
              <a:gd name="connsiteX1257" fmla="*/ 1542182 w 14486511"/>
              <a:gd name="connsiteY1257" fmla="*/ 2624815 h 20737849"/>
              <a:gd name="connsiteX1258" fmla="*/ 1527803 w 14486511"/>
              <a:gd name="connsiteY1258" fmla="*/ 2596806 h 20737849"/>
              <a:gd name="connsiteX1259" fmla="*/ 1472552 w 14486511"/>
              <a:gd name="connsiteY1259" fmla="*/ 2604377 h 20737849"/>
              <a:gd name="connsiteX1260" fmla="*/ 1735936 w 14486511"/>
              <a:gd name="connsiteY1260" fmla="*/ 2172916 h 20737849"/>
              <a:gd name="connsiteX1261" fmla="*/ 1804053 w 14486511"/>
              <a:gd name="connsiteY1261" fmla="*/ 2172915 h 20737849"/>
              <a:gd name="connsiteX1262" fmla="*/ 1902439 w 14486511"/>
              <a:gd name="connsiteY1262" fmla="*/ 2101762 h 20737849"/>
              <a:gd name="connsiteX1263" fmla="*/ 1882765 w 14486511"/>
              <a:gd name="connsiteY1263" fmla="*/ 2075270 h 20737849"/>
              <a:gd name="connsiteX1264" fmla="*/ 1735936 w 14486511"/>
              <a:gd name="connsiteY1264" fmla="*/ 2172916 h 20737849"/>
              <a:gd name="connsiteX1265" fmla="*/ 1878980 w 14486511"/>
              <a:gd name="connsiteY1265" fmla="*/ 1951885 h 20737849"/>
              <a:gd name="connsiteX1266" fmla="*/ 1894874 w 14486511"/>
              <a:gd name="connsiteY1266" fmla="*/ 1970809 h 20737849"/>
              <a:gd name="connsiteX1267" fmla="*/ 1908497 w 14486511"/>
              <a:gd name="connsiteY1267" fmla="*/ 1971568 h 20737849"/>
              <a:gd name="connsiteX1268" fmla="*/ 2046999 w 14486511"/>
              <a:gd name="connsiteY1268" fmla="*/ 1895116 h 20737849"/>
              <a:gd name="connsiteX1269" fmla="*/ 2028835 w 14486511"/>
              <a:gd name="connsiteY1269" fmla="*/ 1878462 h 20737849"/>
              <a:gd name="connsiteX1270" fmla="*/ 1878980 w 14486511"/>
              <a:gd name="connsiteY1270" fmla="*/ 1951885 h 20737849"/>
              <a:gd name="connsiteX1271" fmla="*/ 1940287 w 14486511"/>
              <a:gd name="connsiteY1271" fmla="*/ 1708149 h 20737849"/>
              <a:gd name="connsiteX1272" fmla="*/ 1951635 w 14486511"/>
              <a:gd name="connsiteY1272" fmla="*/ 1716475 h 20737849"/>
              <a:gd name="connsiteX1273" fmla="*/ 2042458 w 14486511"/>
              <a:gd name="connsiteY1273" fmla="*/ 1684683 h 20737849"/>
              <a:gd name="connsiteX1274" fmla="*/ 2040189 w 14486511"/>
              <a:gd name="connsiteY1274" fmla="*/ 1683925 h 20737849"/>
              <a:gd name="connsiteX1275" fmla="*/ 1940287 w 14486511"/>
              <a:gd name="connsiteY1275" fmla="*/ 1708149 h 20737849"/>
              <a:gd name="connsiteX1276" fmla="*/ 1493745 w 14486511"/>
              <a:gd name="connsiteY1276" fmla="*/ 2363667 h 20737849"/>
              <a:gd name="connsiteX1277" fmla="*/ 1580783 w 14486511"/>
              <a:gd name="connsiteY1277" fmla="*/ 2359125 h 20737849"/>
              <a:gd name="connsiteX1278" fmla="*/ 1682957 w 14486511"/>
              <a:gd name="connsiteY1278" fmla="*/ 2269047 h 20737849"/>
              <a:gd name="connsiteX1279" fmla="*/ 1668578 w 14486511"/>
              <a:gd name="connsiteY1279" fmla="*/ 2246339 h 20737849"/>
              <a:gd name="connsiteX1280" fmla="*/ 1636788 w 14486511"/>
              <a:gd name="connsiteY1280" fmla="*/ 2246339 h 20737849"/>
              <a:gd name="connsiteX1281" fmla="*/ 1493745 w 14486511"/>
              <a:gd name="connsiteY1281" fmla="*/ 2363667 h 20737849"/>
              <a:gd name="connsiteX1282" fmla="*/ 1073697 w 14486511"/>
              <a:gd name="connsiteY1282" fmla="*/ 2969982 h 20737849"/>
              <a:gd name="connsiteX1283" fmla="*/ 1166788 w 14486511"/>
              <a:gd name="connsiteY1283" fmla="*/ 3196311 h 20737849"/>
              <a:gd name="connsiteX1284" fmla="*/ 1984181 w 14486511"/>
              <a:gd name="connsiteY1284" fmla="*/ 5472459 h 20737849"/>
              <a:gd name="connsiteX1285" fmla="*/ 3034683 w 14486511"/>
              <a:gd name="connsiteY1285" fmla="*/ 8420773 h 20737849"/>
              <a:gd name="connsiteX1286" fmla="*/ 5589036 w 14486511"/>
              <a:gd name="connsiteY1286" fmla="*/ 13302340 h 20737849"/>
              <a:gd name="connsiteX1287" fmla="*/ 5587522 w 14486511"/>
              <a:gd name="connsiteY1287" fmla="*/ 13302339 h 20737849"/>
              <a:gd name="connsiteX1288" fmla="*/ 6640295 w 14486511"/>
              <a:gd name="connsiteY1288" fmla="*/ 14635326 h 20737849"/>
              <a:gd name="connsiteX1289" fmla="*/ 5750242 w 14486511"/>
              <a:gd name="connsiteY1289" fmla="*/ 13411338 h 20737849"/>
              <a:gd name="connsiteX1290" fmla="*/ 3315473 w 14486511"/>
              <a:gd name="connsiteY1290" fmla="*/ 8483603 h 20737849"/>
              <a:gd name="connsiteX1291" fmla="*/ 2438287 w 14486511"/>
              <a:gd name="connsiteY1291" fmla="*/ 5959174 h 20737849"/>
              <a:gd name="connsiteX1292" fmla="*/ 1468770 w 14486511"/>
              <a:gd name="connsiteY1292" fmla="*/ 3255353 h 20737849"/>
              <a:gd name="connsiteX1293" fmla="*/ 1293939 w 14486511"/>
              <a:gd name="connsiteY1293" fmla="*/ 2849628 h 20737849"/>
              <a:gd name="connsiteX1294" fmla="*/ 1225064 w 14486511"/>
              <a:gd name="connsiteY1294" fmla="*/ 2876121 h 20737849"/>
              <a:gd name="connsiteX1295" fmla="*/ 1073697 w 14486511"/>
              <a:gd name="connsiteY1295" fmla="*/ 2969982 h 20737849"/>
              <a:gd name="connsiteX1296" fmla="*/ 1654952 w 14486511"/>
              <a:gd name="connsiteY1296" fmla="*/ 2084354 h 20737849"/>
              <a:gd name="connsiteX1297" fmla="*/ 1679929 w 14486511"/>
              <a:gd name="connsiteY1297" fmla="*/ 2120685 h 20737849"/>
              <a:gd name="connsiteX1298" fmla="*/ 1793458 w 14486511"/>
              <a:gd name="connsiteY1298" fmla="*/ 2043476 h 20737849"/>
              <a:gd name="connsiteX1299" fmla="*/ 1726853 w 14486511"/>
              <a:gd name="connsiteY1299" fmla="*/ 2038936 h 20737849"/>
              <a:gd name="connsiteX1300" fmla="*/ 1654952 w 14486511"/>
              <a:gd name="connsiteY1300" fmla="*/ 2084354 h 20737849"/>
              <a:gd name="connsiteX1301" fmla="*/ 1799511 w 14486511"/>
              <a:gd name="connsiteY1301" fmla="*/ 1863322 h 20737849"/>
              <a:gd name="connsiteX1302" fmla="*/ 1828270 w 14486511"/>
              <a:gd name="connsiteY1302" fmla="*/ 1893600 h 20737849"/>
              <a:gd name="connsiteX1303" fmla="*/ 1957692 w 14486511"/>
              <a:gd name="connsiteY1303" fmla="*/ 1828503 h 20737849"/>
              <a:gd name="connsiteX1304" fmla="*/ 1893360 w 14486511"/>
              <a:gd name="connsiteY1304" fmla="*/ 1821691 h 20737849"/>
              <a:gd name="connsiteX1305" fmla="*/ 1799511 w 14486511"/>
              <a:gd name="connsiteY1305" fmla="*/ 1863322 h 20737849"/>
              <a:gd name="connsiteX1306" fmla="*/ 1275774 w 14486511"/>
              <a:gd name="connsiteY1306" fmla="*/ 2627084 h 20737849"/>
              <a:gd name="connsiteX1307" fmla="*/ 1304534 w 14486511"/>
              <a:gd name="connsiteY1307" fmla="*/ 2688397 h 20737849"/>
              <a:gd name="connsiteX1308" fmla="*/ 1329512 w 14486511"/>
              <a:gd name="connsiteY1308" fmla="*/ 2683100 h 20737849"/>
              <a:gd name="connsiteX1309" fmla="*/ 1378705 w 14486511"/>
              <a:gd name="connsiteY1309" fmla="*/ 2616487 h 20737849"/>
              <a:gd name="connsiteX1310" fmla="*/ 1275774 w 14486511"/>
              <a:gd name="connsiteY1310" fmla="*/ 2627084 h 20737849"/>
              <a:gd name="connsiteX1311" fmla="*/ 1836596 w 14486511"/>
              <a:gd name="connsiteY1311" fmla="*/ 1739184 h 20737849"/>
              <a:gd name="connsiteX1312" fmla="*/ 1857032 w 14486511"/>
              <a:gd name="connsiteY1312" fmla="*/ 1741452 h 20737849"/>
              <a:gd name="connsiteX1313" fmla="*/ 1847948 w 14486511"/>
              <a:gd name="connsiteY1313" fmla="*/ 1735398 h 20737849"/>
              <a:gd name="connsiteX1314" fmla="*/ 1836596 w 14486511"/>
              <a:gd name="connsiteY1314" fmla="*/ 1739184 h 20737849"/>
              <a:gd name="connsiteX1315" fmla="*/ 1297722 w 14486511"/>
              <a:gd name="connsiteY1315" fmla="*/ 2549118 h 20737849"/>
              <a:gd name="connsiteX1316" fmla="*/ 1297722 w 14486511"/>
              <a:gd name="connsiteY1316" fmla="*/ 2549876 h 20737849"/>
              <a:gd name="connsiteX1317" fmla="*/ 1298589 w 14486511"/>
              <a:gd name="connsiteY1317" fmla="*/ 2549021 h 20737849"/>
              <a:gd name="connsiteX1318" fmla="*/ 1418818 w 14486511"/>
              <a:gd name="connsiteY1318" fmla="*/ 2535496 h 20737849"/>
              <a:gd name="connsiteX1319" fmla="*/ 1427142 w 14486511"/>
              <a:gd name="connsiteY1319" fmla="*/ 2515815 h 20737849"/>
              <a:gd name="connsiteX1320" fmla="*/ 1435466 w 14486511"/>
              <a:gd name="connsiteY1320" fmla="*/ 2501430 h 20737849"/>
              <a:gd name="connsiteX1321" fmla="*/ 1462713 w 14486511"/>
              <a:gd name="connsiteY1321" fmla="*/ 2473423 h 20737849"/>
              <a:gd name="connsiteX1322" fmla="*/ 1445307 w 14486511"/>
              <a:gd name="connsiteY1322" fmla="*/ 2440876 h 20737849"/>
              <a:gd name="connsiteX1323" fmla="*/ 1406708 w 14486511"/>
              <a:gd name="connsiteY1323" fmla="*/ 2442387 h 20737849"/>
              <a:gd name="connsiteX1324" fmla="*/ 1298589 w 14486511"/>
              <a:gd name="connsiteY1324" fmla="*/ 2549021 h 20737849"/>
              <a:gd name="connsiteX1325" fmla="*/ 1102456 w 14486511"/>
              <a:gd name="connsiteY1325" fmla="*/ 2836759 h 20737849"/>
              <a:gd name="connsiteX1326" fmla="*/ 1191009 w 14486511"/>
              <a:gd name="connsiteY1326" fmla="*/ 2806481 h 20737849"/>
              <a:gd name="connsiteX1327" fmla="*/ 1222037 w 14486511"/>
              <a:gd name="connsiteY1327" fmla="*/ 2783773 h 20737849"/>
              <a:gd name="connsiteX1328" fmla="*/ 1127431 w 14486511"/>
              <a:gd name="connsiteY1328" fmla="*/ 2801183 h 20737849"/>
              <a:gd name="connsiteX1329" fmla="*/ 1102456 w 14486511"/>
              <a:gd name="connsiteY1329" fmla="*/ 2836759 h 20737849"/>
              <a:gd name="connsiteX1330" fmla="*/ 1530076 w 14486511"/>
              <a:gd name="connsiteY1330" fmla="*/ 2169886 h 20737849"/>
              <a:gd name="connsiteX1331" fmla="*/ 1610299 w 14486511"/>
              <a:gd name="connsiteY1331" fmla="*/ 2171402 h 20737849"/>
              <a:gd name="connsiteX1332" fmla="*/ 1615597 w 14486511"/>
              <a:gd name="connsiteY1332" fmla="*/ 2167617 h 20737849"/>
              <a:gd name="connsiteX1333" fmla="*/ 1616355 w 14486511"/>
              <a:gd name="connsiteY1333" fmla="*/ 2167617 h 20737849"/>
              <a:gd name="connsiteX1334" fmla="*/ 1589862 w 14486511"/>
              <a:gd name="connsiteY1334" fmla="*/ 2128255 h 20737849"/>
              <a:gd name="connsiteX1335" fmla="*/ 1530076 w 14486511"/>
              <a:gd name="connsiteY1335" fmla="*/ 2169886 h 20737849"/>
              <a:gd name="connsiteX1336" fmla="*/ 1194790 w 14486511"/>
              <a:gd name="connsiteY1336" fmla="*/ 2663420 h 20737849"/>
              <a:gd name="connsiteX1337" fmla="*/ 1173600 w 14486511"/>
              <a:gd name="connsiteY1337" fmla="*/ 2715646 h 20737849"/>
              <a:gd name="connsiteX1338" fmla="*/ 1227336 w 14486511"/>
              <a:gd name="connsiteY1338" fmla="*/ 2705051 h 20737849"/>
              <a:gd name="connsiteX1339" fmla="*/ 1203116 w 14486511"/>
              <a:gd name="connsiteY1339" fmla="*/ 2654335 h 20737849"/>
              <a:gd name="connsiteX1340" fmla="*/ 1194790 w 14486511"/>
              <a:gd name="connsiteY1340" fmla="*/ 2663420 h 20737849"/>
              <a:gd name="connsiteX1341" fmla="*/ 1741992 w 14486511"/>
              <a:gd name="connsiteY1341" fmla="*/ 1803525 h 20737849"/>
              <a:gd name="connsiteX1342" fmla="*/ 1741992 w 14486511"/>
              <a:gd name="connsiteY1342" fmla="*/ 1804281 h 20737849"/>
              <a:gd name="connsiteX1343" fmla="*/ 1742747 w 14486511"/>
              <a:gd name="connsiteY1343" fmla="*/ 1804281 h 20737849"/>
              <a:gd name="connsiteX1344" fmla="*/ 1623166 w 14486511"/>
              <a:gd name="connsiteY1344" fmla="*/ 1953399 h 20737849"/>
              <a:gd name="connsiteX1345" fmla="*/ 1710960 w 14486511"/>
              <a:gd name="connsiteY1345" fmla="*/ 1959457 h 20737849"/>
              <a:gd name="connsiteX1346" fmla="*/ 1760155 w 14486511"/>
              <a:gd name="connsiteY1346" fmla="*/ 1930693 h 20737849"/>
              <a:gd name="connsiteX1347" fmla="*/ 1759399 w 14486511"/>
              <a:gd name="connsiteY1347" fmla="*/ 1930693 h 20737849"/>
              <a:gd name="connsiteX1348" fmla="*/ 1727611 w 14486511"/>
              <a:gd name="connsiteY1348" fmla="*/ 1897385 h 20737849"/>
              <a:gd name="connsiteX1349" fmla="*/ 1623166 w 14486511"/>
              <a:gd name="connsiteY1349" fmla="*/ 1953399 h 20737849"/>
              <a:gd name="connsiteX1350" fmla="*/ 1421088 w 14486511"/>
              <a:gd name="connsiteY1350" fmla="*/ 2252395 h 20737849"/>
              <a:gd name="connsiteX1351" fmla="*/ 1450606 w 14486511"/>
              <a:gd name="connsiteY1351" fmla="*/ 2301597 h 20737849"/>
              <a:gd name="connsiteX1352" fmla="*/ 1518721 w 14486511"/>
              <a:gd name="connsiteY1352" fmla="*/ 2244069 h 20737849"/>
              <a:gd name="connsiteX1353" fmla="*/ 1518720 w 14486511"/>
              <a:gd name="connsiteY1353" fmla="*/ 2243310 h 20737849"/>
              <a:gd name="connsiteX1354" fmla="*/ 1435466 w 14486511"/>
              <a:gd name="connsiteY1354" fmla="*/ 2241040 h 20737849"/>
              <a:gd name="connsiteX1355" fmla="*/ 1421088 w 14486511"/>
              <a:gd name="connsiteY1355" fmla="*/ 2252395 h 20737849"/>
              <a:gd name="connsiteX1356" fmla="*/ 1010120 w 14486511"/>
              <a:gd name="connsiteY1356" fmla="*/ 2819350 h 20737849"/>
              <a:gd name="connsiteX1357" fmla="*/ 1013903 w 14486511"/>
              <a:gd name="connsiteY1357" fmla="*/ 2828432 h 20737849"/>
              <a:gd name="connsiteX1358" fmla="*/ 1022987 w 14486511"/>
              <a:gd name="connsiteY1358" fmla="*/ 2817836 h 20737849"/>
              <a:gd name="connsiteX1359" fmla="*/ 1010120 w 14486511"/>
              <a:gd name="connsiteY1359" fmla="*/ 2819350 h 20737849"/>
              <a:gd name="connsiteX1360" fmla="*/ 1279559 w 14486511"/>
              <a:gd name="connsiteY1360" fmla="*/ 2370479 h 20737849"/>
              <a:gd name="connsiteX1361" fmla="*/ 1374922 w 14486511"/>
              <a:gd name="connsiteY1361" fmla="*/ 2368208 h 20737849"/>
              <a:gd name="connsiteX1362" fmla="*/ 1394599 w 14486511"/>
              <a:gd name="connsiteY1362" fmla="*/ 2350799 h 20737849"/>
              <a:gd name="connsiteX1363" fmla="*/ 1393843 w 14486511"/>
              <a:gd name="connsiteY1363" fmla="*/ 2350798 h 20737849"/>
              <a:gd name="connsiteX1364" fmla="*/ 1363569 w 14486511"/>
              <a:gd name="connsiteY1364" fmla="*/ 2298568 h 20737849"/>
              <a:gd name="connsiteX1365" fmla="*/ 1279559 w 14486511"/>
              <a:gd name="connsiteY1365" fmla="*/ 2370479 h 20737849"/>
              <a:gd name="connsiteX1366" fmla="*/ 777770 w 14486511"/>
              <a:gd name="connsiteY1366" fmla="*/ 3122129 h 20737849"/>
              <a:gd name="connsiteX1367" fmla="*/ 795178 w 14486511"/>
              <a:gd name="connsiteY1367" fmla="*/ 3166034 h 20737849"/>
              <a:gd name="connsiteX1368" fmla="*/ 1489205 w 14486511"/>
              <a:gd name="connsiteY1368" fmla="*/ 5106093 h 20737849"/>
              <a:gd name="connsiteX1369" fmla="*/ 2681993 w 14486511"/>
              <a:gd name="connsiteY1369" fmla="*/ 8383682 h 20737849"/>
              <a:gd name="connsiteX1370" fmla="*/ 5363496 w 14486511"/>
              <a:gd name="connsiteY1370" fmla="*/ 13234969 h 20737849"/>
              <a:gd name="connsiteX1371" fmla="*/ 5364252 w 14486511"/>
              <a:gd name="connsiteY1371" fmla="*/ 13234969 h 20737849"/>
              <a:gd name="connsiteX1372" fmla="*/ 6397347 w 14486511"/>
              <a:gd name="connsiteY1372" fmla="*/ 14465014 h 20737849"/>
              <a:gd name="connsiteX1373" fmla="*/ 5527732 w 14486511"/>
              <a:gd name="connsiteY1373" fmla="*/ 13346241 h 20737849"/>
              <a:gd name="connsiteX1374" fmla="*/ 2964295 w 14486511"/>
              <a:gd name="connsiteY1374" fmla="*/ 8447266 h 20737849"/>
              <a:gd name="connsiteX1375" fmla="*/ 1913040 w 14486511"/>
              <a:gd name="connsiteY1375" fmla="*/ 5496678 h 20737849"/>
              <a:gd name="connsiteX1376" fmla="*/ 1097157 w 14486511"/>
              <a:gd name="connsiteY1376" fmla="*/ 3224316 h 20737849"/>
              <a:gd name="connsiteX1377" fmla="*/ 1006339 w 14486511"/>
              <a:gd name="connsiteY1377" fmla="*/ 3004045 h 20737849"/>
              <a:gd name="connsiteX1378" fmla="*/ 854210 w 14486511"/>
              <a:gd name="connsiteY1378" fmla="*/ 3071414 h 20737849"/>
              <a:gd name="connsiteX1379" fmla="*/ 777770 w 14486511"/>
              <a:gd name="connsiteY1379" fmla="*/ 3122129 h 20737849"/>
              <a:gd name="connsiteX1380" fmla="*/ 715192 w 14486511"/>
              <a:gd name="connsiteY1380" fmla="*/ 3169758 h 20737849"/>
              <a:gd name="connsiteX1381" fmla="*/ 830659 w 14486511"/>
              <a:gd name="connsiteY1381" fmla="*/ 2995953 h 20737849"/>
              <a:gd name="connsiteX1382" fmla="*/ 835289 w 14486511"/>
              <a:gd name="connsiteY1382" fmla="*/ 2994206 h 20737849"/>
              <a:gd name="connsiteX1383" fmla="*/ 846642 w 14486511"/>
              <a:gd name="connsiteY1383" fmla="*/ 2986636 h 20737849"/>
              <a:gd name="connsiteX1384" fmla="*/ 835204 w 14486511"/>
              <a:gd name="connsiteY1384" fmla="*/ 2989112 h 20737849"/>
              <a:gd name="connsiteX1385" fmla="*/ 898890 w 14486511"/>
              <a:gd name="connsiteY1385" fmla="*/ 2893249 h 20737849"/>
              <a:gd name="connsiteX1386" fmla="*/ 952601 w 14486511"/>
              <a:gd name="connsiteY1386" fmla="*/ 2879905 h 20737849"/>
              <a:gd name="connsiteX1387" fmla="*/ 934796 w 14486511"/>
              <a:gd name="connsiteY1387" fmla="*/ 2839202 h 20737849"/>
              <a:gd name="connsiteX1388" fmla="*/ 997293 w 14486511"/>
              <a:gd name="connsiteY1388" fmla="*/ 2745129 h 20737849"/>
              <a:gd name="connsiteX1389" fmla="*/ 1079752 w 14486511"/>
              <a:gd name="connsiteY1389" fmla="*/ 2732300 h 20737849"/>
              <a:gd name="connsiteX1390" fmla="*/ 1122135 w 14486511"/>
              <a:gd name="connsiteY1390" fmla="*/ 2639954 h 20737849"/>
              <a:gd name="connsiteX1391" fmla="*/ 1064737 w 14486511"/>
              <a:gd name="connsiteY1391" fmla="*/ 2643610 h 20737849"/>
              <a:gd name="connsiteX1392" fmla="*/ 1116276 w 14486511"/>
              <a:gd name="connsiteY1392" fmla="*/ 2566032 h 20737849"/>
              <a:gd name="connsiteX1393" fmla="*/ 1157706 w 14486511"/>
              <a:gd name="connsiteY1393" fmla="*/ 2562743 h 20737849"/>
              <a:gd name="connsiteX1394" fmla="*/ 1140715 w 14486511"/>
              <a:gd name="connsiteY1394" fmla="*/ 2529245 h 20737849"/>
              <a:gd name="connsiteX1395" fmla="*/ 1190090 w 14486511"/>
              <a:gd name="connsiteY1395" fmla="*/ 2454923 h 20737849"/>
              <a:gd name="connsiteX1396" fmla="*/ 1222795 w 14486511"/>
              <a:gd name="connsiteY1396" fmla="*/ 2519600 h 20737849"/>
              <a:gd name="connsiteX1397" fmla="*/ 1222795 w 14486511"/>
              <a:gd name="connsiteY1397" fmla="*/ 2518842 h 20737849"/>
              <a:gd name="connsiteX1398" fmla="*/ 1294694 w 14486511"/>
              <a:gd name="connsiteY1398" fmla="*/ 2444661 h 20737849"/>
              <a:gd name="connsiteX1399" fmla="*/ 1197062 w 14486511"/>
              <a:gd name="connsiteY1399" fmla="*/ 2446172 h 20737849"/>
              <a:gd name="connsiteX1400" fmla="*/ 1193610 w 14486511"/>
              <a:gd name="connsiteY1400" fmla="*/ 2449625 h 20737849"/>
              <a:gd name="connsiteX1401" fmla="*/ 1382131 w 14486511"/>
              <a:gd name="connsiteY1401" fmla="*/ 2165857 h 20737849"/>
              <a:gd name="connsiteX1402" fmla="*/ 1408222 w 14486511"/>
              <a:gd name="connsiteY1402" fmla="*/ 2166859 h 20737849"/>
              <a:gd name="connsiteX1403" fmla="*/ 1544455 w 14486511"/>
              <a:gd name="connsiteY1403" fmla="*/ 2067700 h 20737849"/>
              <a:gd name="connsiteX1404" fmla="*/ 1510397 w 14486511"/>
              <a:gd name="connsiteY1404" fmla="*/ 2022282 h 20737849"/>
              <a:gd name="connsiteX1405" fmla="*/ 1508882 w 14486511"/>
              <a:gd name="connsiteY1405" fmla="*/ 2022281 h 20737849"/>
              <a:gd name="connsiteX1406" fmla="*/ 1451608 w 14486511"/>
              <a:gd name="connsiteY1406" fmla="*/ 2061276 h 20737849"/>
              <a:gd name="connsiteX1407" fmla="*/ 1553219 w 14486511"/>
              <a:gd name="connsiteY1407" fmla="*/ 1908327 h 20737849"/>
              <a:gd name="connsiteX1408" fmla="*/ 1672362 w 14486511"/>
              <a:gd name="connsiteY1408" fmla="*/ 1842129 h 20737849"/>
              <a:gd name="connsiteX1409" fmla="*/ 1642086 w 14486511"/>
              <a:gd name="connsiteY1409" fmla="*/ 1814876 h 20737849"/>
              <a:gd name="connsiteX1410" fmla="*/ 1602897 w 14486511"/>
              <a:gd name="connsiteY1410" fmla="*/ 1833550 h 20737849"/>
              <a:gd name="connsiteX1411" fmla="*/ 1682060 w 14486511"/>
              <a:gd name="connsiteY1411" fmla="*/ 1714391 h 20737849"/>
              <a:gd name="connsiteX1412" fmla="*/ 1762426 w 14486511"/>
              <a:gd name="connsiteY1412" fmla="*/ 1683925 h 20737849"/>
              <a:gd name="connsiteX1413" fmla="*/ 1748801 w 14486511"/>
              <a:gd name="connsiteY1413" fmla="*/ 1677113 h 20737849"/>
              <a:gd name="connsiteX1414" fmla="*/ 1748801 w 14486511"/>
              <a:gd name="connsiteY1414" fmla="*/ 1676357 h 20737849"/>
              <a:gd name="connsiteX1415" fmla="*/ 1698806 w 14486511"/>
              <a:gd name="connsiteY1415" fmla="*/ 1689185 h 20737849"/>
              <a:gd name="connsiteX1416" fmla="*/ 1834437 w 14486511"/>
              <a:gd name="connsiteY1416" fmla="*/ 1485029 h 20737849"/>
              <a:gd name="connsiteX1417" fmla="*/ 2120592 w 14486511"/>
              <a:gd name="connsiteY1417" fmla="*/ 1527486 h 20737849"/>
              <a:gd name="connsiteX1418" fmla="*/ 2415583 w 14486511"/>
              <a:gd name="connsiteY1418" fmla="*/ 1567354 h 20737849"/>
              <a:gd name="connsiteX1419" fmla="*/ 2631283 w 14486511"/>
              <a:gd name="connsiteY1419" fmla="*/ 1580981 h 20737849"/>
              <a:gd name="connsiteX1420" fmla="*/ 2906776 w 14486511"/>
              <a:gd name="connsiteY1420" fmla="*/ 1593848 h 20737849"/>
              <a:gd name="connsiteX1421" fmla="*/ 3130048 w 14486511"/>
              <a:gd name="connsiteY1421" fmla="*/ 1601420 h 20737849"/>
              <a:gd name="connsiteX1422" fmla="*/ 3337422 w 14486511"/>
              <a:gd name="connsiteY1422" fmla="*/ 1604445 h 20737849"/>
              <a:gd name="connsiteX1423" fmla="*/ 3519062 w 14486511"/>
              <a:gd name="connsiteY1423" fmla="*/ 1603690 h 20737849"/>
              <a:gd name="connsiteX1424" fmla="*/ 3765039 w 14486511"/>
              <a:gd name="connsiteY1424" fmla="*/ 1602176 h 20737849"/>
              <a:gd name="connsiteX1425" fmla="*/ 3774120 w 14486511"/>
              <a:gd name="connsiteY1425" fmla="*/ 1602176 h 20737849"/>
              <a:gd name="connsiteX1426" fmla="*/ 3841479 w 14486511"/>
              <a:gd name="connsiteY1426" fmla="*/ 1583251 h 20737849"/>
              <a:gd name="connsiteX1427" fmla="*/ 3843750 w 14486511"/>
              <a:gd name="connsiteY1427" fmla="*/ 1577194 h 20737849"/>
              <a:gd name="connsiteX1428" fmla="*/ 2096112 w 14486511"/>
              <a:gd name="connsiteY1428" fmla="*/ 1342559 h 20737849"/>
              <a:gd name="connsiteX1429" fmla="*/ 1947338 w 14486511"/>
              <a:gd name="connsiteY1429" fmla="*/ 1315086 h 20737849"/>
              <a:gd name="connsiteX1430" fmla="*/ 1993162 w 14486511"/>
              <a:gd name="connsiteY1430" fmla="*/ 1246110 h 20737849"/>
              <a:gd name="connsiteX1431" fmla="*/ 2112385 w 14486511"/>
              <a:gd name="connsiteY1431" fmla="*/ 1268210 h 20737849"/>
              <a:gd name="connsiteX1432" fmla="*/ 4144976 w 14486511"/>
              <a:gd name="connsiteY1432" fmla="*/ 1466682 h 20737849"/>
              <a:gd name="connsiteX1433" fmla="*/ 4151785 w 14486511"/>
              <a:gd name="connsiteY1433" fmla="*/ 1446244 h 20737849"/>
              <a:gd name="connsiteX1434" fmla="*/ 4172219 w 14486511"/>
              <a:gd name="connsiteY1434" fmla="*/ 1441700 h 20737849"/>
              <a:gd name="connsiteX1435" fmla="*/ 4212333 w 14486511"/>
              <a:gd name="connsiteY1435" fmla="*/ 1432619 h 20737849"/>
              <a:gd name="connsiteX1436" fmla="*/ 2177893 w 14486511"/>
              <a:gd name="connsiteY1436" fmla="*/ 1085754 h 20737849"/>
              <a:gd name="connsiteX1437" fmla="*/ 2109380 w 14486511"/>
              <a:gd name="connsiteY1437" fmla="*/ 1071173 h 20737849"/>
              <a:gd name="connsiteX1438" fmla="*/ 2154648 w 14486511"/>
              <a:gd name="connsiteY1438" fmla="*/ 1003034 h 20737849"/>
              <a:gd name="connsiteX1439" fmla="*/ 2309723 w 14486511"/>
              <a:gd name="connsiteY1439" fmla="*/ 1035607 h 20737849"/>
              <a:gd name="connsiteX1440" fmla="*/ 4449984 w 14486511"/>
              <a:gd name="connsiteY1440" fmla="*/ 1345569 h 20737849"/>
              <a:gd name="connsiteX1441" fmla="*/ 4456794 w 14486511"/>
              <a:gd name="connsiteY1441" fmla="*/ 1323619 h 20737849"/>
              <a:gd name="connsiteX1442" fmla="*/ 4477231 w 14486511"/>
              <a:gd name="connsiteY1442" fmla="*/ 1325132 h 20737849"/>
              <a:gd name="connsiteX1443" fmla="*/ 4670981 w 14486511"/>
              <a:gd name="connsiteY1443" fmla="*/ 1302426 h 20737849"/>
              <a:gd name="connsiteX1444" fmla="*/ 2547459 w 14486511"/>
              <a:gd name="connsiteY1444" fmla="*/ 889046 h 20737849"/>
              <a:gd name="connsiteX1445" fmla="*/ 2273147 w 14486511"/>
              <a:gd name="connsiteY1445" fmla="*/ 824665 h 20737849"/>
              <a:gd name="connsiteX1446" fmla="*/ 2317855 w 14486511"/>
              <a:gd name="connsiteY1446" fmla="*/ 757369 h 20737849"/>
              <a:gd name="connsiteX1447" fmla="*/ 2350640 w 14486511"/>
              <a:gd name="connsiteY1447" fmla="*/ 765110 h 20737849"/>
              <a:gd name="connsiteX1448" fmla="*/ 4752722 w 14486511"/>
              <a:gd name="connsiteY1448" fmla="*/ 1225216 h 20737849"/>
              <a:gd name="connsiteX1449" fmla="*/ 4757261 w 14486511"/>
              <a:gd name="connsiteY1449" fmla="*/ 1210831 h 20737849"/>
              <a:gd name="connsiteX1450" fmla="*/ 4782238 w 14486511"/>
              <a:gd name="connsiteY1450" fmla="*/ 1208564 h 20737849"/>
              <a:gd name="connsiteX1451" fmla="*/ 8353795 w 14486511"/>
              <a:gd name="connsiteY1451" fmla="*/ 2186540 h 20737849"/>
              <a:gd name="connsiteX1452" fmla="*/ 10095293 w 14486511"/>
              <a:gd name="connsiteY1452" fmla="*/ 3918440 h 20737849"/>
              <a:gd name="connsiteX1453" fmla="*/ 11491673 w 14486511"/>
              <a:gd name="connsiteY1453" fmla="*/ 9298837 h 20737849"/>
              <a:gd name="connsiteX1454" fmla="*/ 10983073 w 14486511"/>
              <a:gd name="connsiteY1454" fmla="*/ 14913128 h 20737849"/>
              <a:gd name="connsiteX1455" fmla="*/ 10482041 w 14486511"/>
              <a:gd name="connsiteY1455" fmla="*/ 17086328 h 20737849"/>
              <a:gd name="connsiteX1456" fmla="*/ 10566809 w 14486511"/>
              <a:gd name="connsiteY1456" fmla="*/ 17122660 h 20737849"/>
              <a:gd name="connsiteX1457" fmla="*/ 11132929 w 14486511"/>
              <a:gd name="connsiteY1457" fmla="*/ 14963844 h 20737849"/>
              <a:gd name="connsiteX1458" fmla="*/ 11767163 w 14486511"/>
              <a:gd name="connsiteY1458" fmla="*/ 9335925 h 20737849"/>
              <a:gd name="connsiteX1459" fmla="*/ 10404085 w 14486511"/>
              <a:gd name="connsiteY1459" fmla="*/ 3991865 h 20737849"/>
              <a:gd name="connsiteX1460" fmla="*/ 8671666 w 14486511"/>
              <a:gd name="connsiteY1460" fmla="*/ 2286459 h 20737849"/>
              <a:gd name="connsiteX1461" fmla="*/ 5096331 w 14486511"/>
              <a:gd name="connsiteY1461" fmla="*/ 1168446 h 20737849"/>
              <a:gd name="connsiteX1462" fmla="*/ 2597354 w 14486511"/>
              <a:gd name="connsiteY1462" fmla="*/ 615016 h 20737849"/>
              <a:gd name="connsiteX1463" fmla="*/ 2439519 w 14486511"/>
              <a:gd name="connsiteY1463" fmla="*/ 574236 h 20737849"/>
              <a:gd name="connsiteX1464" fmla="*/ 2483770 w 14486511"/>
              <a:gd name="connsiteY1464" fmla="*/ 507627 h 20737849"/>
              <a:gd name="connsiteX1465" fmla="*/ 2602083 w 14486511"/>
              <a:gd name="connsiteY1465" fmla="*/ 538140 h 20737849"/>
              <a:gd name="connsiteX1466" fmla="*/ 5055460 w 14486511"/>
              <a:gd name="connsiteY1466" fmla="*/ 1101075 h 20737849"/>
              <a:gd name="connsiteX1467" fmla="*/ 5058487 w 14486511"/>
              <a:gd name="connsiteY1467" fmla="*/ 1091993 h 20737849"/>
              <a:gd name="connsiteX1468" fmla="*/ 5086492 w 14486511"/>
              <a:gd name="connsiteY1468" fmla="*/ 1091991 h 20737849"/>
              <a:gd name="connsiteX1469" fmla="*/ 8712538 w 14486511"/>
              <a:gd name="connsiteY1469" fmla="*/ 2222117 h 20737849"/>
              <a:gd name="connsiteX1470" fmla="*/ 10466903 w 14486511"/>
              <a:gd name="connsiteY1470" fmla="*/ 3947961 h 20737849"/>
              <a:gd name="connsiteX1471" fmla="*/ 11843605 w 14486511"/>
              <a:gd name="connsiteY1471" fmla="*/ 9334410 h 20737849"/>
              <a:gd name="connsiteX1472" fmla="*/ 11207101 w 14486511"/>
              <a:gd name="connsiteY1472" fmla="*/ 14978982 h 20737849"/>
              <a:gd name="connsiteX1473" fmla="*/ 10637196 w 14486511"/>
              <a:gd name="connsiteY1473" fmla="*/ 17150666 h 20737849"/>
              <a:gd name="connsiteX1474" fmla="*/ 10730289 w 14486511"/>
              <a:gd name="connsiteY1474" fmla="*/ 17190030 h 20737849"/>
              <a:gd name="connsiteX1475" fmla="*/ 11357711 w 14486511"/>
              <a:gd name="connsiteY1475" fmla="*/ 15027426 h 20737849"/>
              <a:gd name="connsiteX1476" fmla="*/ 12119857 w 14486511"/>
              <a:gd name="connsiteY1476" fmla="*/ 9370745 h 20737849"/>
              <a:gd name="connsiteX1477" fmla="*/ 10776453 w 14486511"/>
              <a:gd name="connsiteY1477" fmla="*/ 4022141 h 20737849"/>
              <a:gd name="connsiteX1478" fmla="*/ 9029656 w 14486511"/>
              <a:gd name="connsiteY1478" fmla="*/ 2321276 h 20737849"/>
              <a:gd name="connsiteX1479" fmla="*/ 5385445 w 14486511"/>
              <a:gd name="connsiteY1479" fmla="*/ 1051875 h 20737849"/>
              <a:gd name="connsiteX1480" fmla="*/ 5385444 w 14486511"/>
              <a:gd name="connsiteY1480" fmla="*/ 1047333 h 20737849"/>
              <a:gd name="connsiteX1481" fmla="*/ 5383173 w 14486511"/>
              <a:gd name="connsiteY1481" fmla="*/ 1047331 h 20737849"/>
              <a:gd name="connsiteX1482" fmla="*/ 2643361 w 14486511"/>
              <a:gd name="connsiteY1482" fmla="*/ 331514 h 20737849"/>
              <a:gd name="connsiteX1483" fmla="*/ 2607447 w 14486511"/>
              <a:gd name="connsiteY1483" fmla="*/ 321464 h 20737849"/>
              <a:gd name="connsiteX1484" fmla="*/ 2650558 w 14486511"/>
              <a:gd name="connsiteY1484" fmla="*/ 256572 h 20737849"/>
              <a:gd name="connsiteX1485" fmla="*/ 2853045 w 14486511"/>
              <a:gd name="connsiteY1485" fmla="*/ 313154 h 20737849"/>
              <a:gd name="connsiteX1486" fmla="*/ 5361983 w 14486511"/>
              <a:gd name="connsiteY1486" fmla="*/ 978448 h 20737849"/>
              <a:gd name="connsiteX1487" fmla="*/ 5361983 w 14486511"/>
              <a:gd name="connsiteY1487" fmla="*/ 975420 h 20737849"/>
              <a:gd name="connsiteX1488" fmla="*/ 5392257 w 14486511"/>
              <a:gd name="connsiteY1488" fmla="*/ 977694 h 20737849"/>
              <a:gd name="connsiteX1489" fmla="*/ 9072039 w 14486511"/>
              <a:gd name="connsiteY1489" fmla="*/ 2259206 h 20737849"/>
              <a:gd name="connsiteX1490" fmla="*/ 10838517 w 14486511"/>
              <a:gd name="connsiteY1490" fmla="*/ 3979753 h 20737849"/>
              <a:gd name="connsiteX1491" fmla="*/ 12195539 w 14486511"/>
              <a:gd name="connsiteY1491" fmla="*/ 9372256 h 20737849"/>
              <a:gd name="connsiteX1492" fmla="*/ 11431125 w 14486511"/>
              <a:gd name="connsiteY1492" fmla="*/ 15047106 h 20737849"/>
              <a:gd name="connsiteX1493" fmla="*/ 10793863 w 14486511"/>
              <a:gd name="connsiteY1493" fmla="*/ 17218038 h 20737849"/>
              <a:gd name="connsiteX1494" fmla="*/ 10882413 w 14486511"/>
              <a:gd name="connsiteY1494" fmla="*/ 17254370 h 20737849"/>
              <a:gd name="connsiteX1495" fmla="*/ 12471787 w 14486511"/>
              <a:gd name="connsiteY1495" fmla="*/ 9407079 h 20737849"/>
              <a:gd name="connsiteX1496" fmla="*/ 11148823 w 14486511"/>
              <a:gd name="connsiteY1496" fmla="*/ 4053178 h 20737849"/>
              <a:gd name="connsiteX1497" fmla="*/ 5684397 w 14486511"/>
              <a:gd name="connsiteY1497" fmla="*/ 935302 h 20737849"/>
              <a:gd name="connsiteX1498" fmla="*/ 2777706 w 14486511"/>
              <a:gd name="connsiteY1498" fmla="*/ 65184 h 20737849"/>
              <a:gd name="connsiteX1499" fmla="*/ 2821011 w 14486511"/>
              <a:gd name="connsiteY1499" fmla="*/ 0 h 20737849"/>
              <a:gd name="connsiteX1500" fmla="*/ 5701805 w 14486511"/>
              <a:gd name="connsiteY1500" fmla="*/ 862636 h 20737849"/>
              <a:gd name="connsiteX1501" fmla="*/ 11210883 w 14486511"/>
              <a:gd name="connsiteY1501" fmla="*/ 4010030 h 20737849"/>
              <a:gd name="connsiteX1502" fmla="*/ 12548231 w 14486511"/>
              <a:gd name="connsiteY1502" fmla="*/ 9409349 h 20737849"/>
              <a:gd name="connsiteX1503" fmla="*/ 10953555 w 14486511"/>
              <a:gd name="connsiteY1503" fmla="*/ 17283132 h 20737849"/>
              <a:gd name="connsiteX1504" fmla="*/ 14486511 w 14486511"/>
              <a:gd name="connsiteY1504" fmla="*/ 18379196 h 20737849"/>
              <a:gd name="connsiteX1505" fmla="*/ 14469862 w 14486511"/>
              <a:gd name="connsiteY1505" fmla="*/ 18452622 h 20737849"/>
              <a:gd name="connsiteX1506" fmla="*/ 14453966 w 14486511"/>
              <a:gd name="connsiteY1506" fmla="*/ 18455647 h 20737849"/>
              <a:gd name="connsiteX1507" fmla="*/ 10911176 w 14486511"/>
              <a:gd name="connsiteY1507" fmla="*/ 17356556 h 20737849"/>
              <a:gd name="connsiteX1508" fmla="*/ 10870302 w 14486511"/>
              <a:gd name="connsiteY1508" fmla="*/ 17467828 h 20737849"/>
              <a:gd name="connsiteX1509" fmla="*/ 14221613 w 14486511"/>
              <a:gd name="connsiteY1509" fmla="*/ 18610824 h 20737849"/>
              <a:gd name="connsiteX1510" fmla="*/ 14203450 w 14486511"/>
              <a:gd name="connsiteY1510" fmla="*/ 18684246 h 20737849"/>
              <a:gd name="connsiteX1511" fmla="*/ 10843815 w 14486511"/>
              <a:gd name="connsiteY1511" fmla="*/ 17538982 h 20737849"/>
              <a:gd name="connsiteX1512" fmla="*/ 10802945 w 14486511"/>
              <a:gd name="connsiteY1512" fmla="*/ 17651010 h 20737849"/>
              <a:gd name="connsiteX1513" fmla="*/ 13973369 w 14486511"/>
              <a:gd name="connsiteY1513" fmla="*/ 18840176 h 20737849"/>
              <a:gd name="connsiteX1514" fmla="*/ 13952936 w 14486511"/>
              <a:gd name="connsiteY1514" fmla="*/ 18912844 h 20737849"/>
              <a:gd name="connsiteX1515" fmla="*/ 10776454 w 14486511"/>
              <a:gd name="connsiteY1515" fmla="*/ 17722164 h 20737849"/>
              <a:gd name="connsiteX1516" fmla="*/ 10736341 w 14486511"/>
              <a:gd name="connsiteY1516" fmla="*/ 17824354 h 20737849"/>
              <a:gd name="connsiteX1517" fmla="*/ 13725124 w 14486511"/>
              <a:gd name="connsiteY1517" fmla="*/ 19068778 h 20737849"/>
              <a:gd name="connsiteX1518" fmla="*/ 13703177 w 14486511"/>
              <a:gd name="connsiteY1518" fmla="*/ 19141444 h 20737849"/>
              <a:gd name="connsiteX1519" fmla="*/ 10709095 w 14486511"/>
              <a:gd name="connsiteY1519" fmla="*/ 17895508 h 20737849"/>
              <a:gd name="connsiteX1520" fmla="*/ 10665956 w 14486511"/>
              <a:gd name="connsiteY1520" fmla="*/ 18006776 h 20737849"/>
              <a:gd name="connsiteX1521" fmla="*/ 13477637 w 14486511"/>
              <a:gd name="connsiteY1521" fmla="*/ 19298136 h 20737849"/>
              <a:gd name="connsiteX1522" fmla="*/ 13453415 w 14486511"/>
              <a:gd name="connsiteY1522" fmla="*/ 19370041 h 20737849"/>
              <a:gd name="connsiteX1523" fmla="*/ 10638709 w 14486511"/>
              <a:gd name="connsiteY1523" fmla="*/ 18077930 h 20737849"/>
              <a:gd name="connsiteX1524" fmla="*/ 10594811 w 14486511"/>
              <a:gd name="connsiteY1524" fmla="*/ 18189202 h 20737849"/>
              <a:gd name="connsiteX1525" fmla="*/ 13229391 w 14486511"/>
              <a:gd name="connsiteY1525" fmla="*/ 19526732 h 20737849"/>
              <a:gd name="connsiteX1526" fmla="*/ 13202901 w 14486511"/>
              <a:gd name="connsiteY1526" fmla="*/ 19597883 h 20737849"/>
              <a:gd name="connsiteX1527" fmla="*/ 10566809 w 14486511"/>
              <a:gd name="connsiteY1527" fmla="*/ 18261114 h 20737849"/>
              <a:gd name="connsiteX1528" fmla="*/ 10522909 w 14486511"/>
              <a:gd name="connsiteY1528" fmla="*/ 18372384 h 20737849"/>
              <a:gd name="connsiteX1529" fmla="*/ 12981905 w 14486511"/>
              <a:gd name="connsiteY1529" fmla="*/ 19756088 h 20737849"/>
              <a:gd name="connsiteX1530" fmla="*/ 12952383 w 14486511"/>
              <a:gd name="connsiteY1530" fmla="*/ 19825728 h 20737849"/>
              <a:gd name="connsiteX1531" fmla="*/ 10493395 w 14486511"/>
              <a:gd name="connsiteY1531" fmla="*/ 18444296 h 20737849"/>
              <a:gd name="connsiteX1532" fmla="*/ 10447983 w 14486511"/>
              <a:gd name="connsiteY1532" fmla="*/ 18554050 h 20737849"/>
              <a:gd name="connsiteX1533" fmla="*/ 12733659 w 14486511"/>
              <a:gd name="connsiteY1533" fmla="*/ 19985444 h 20737849"/>
              <a:gd name="connsiteX1534" fmla="*/ 12701869 w 14486511"/>
              <a:gd name="connsiteY1534" fmla="*/ 20054323 h 20737849"/>
              <a:gd name="connsiteX1535" fmla="*/ 10417713 w 14486511"/>
              <a:gd name="connsiteY1535" fmla="*/ 18626720 h 20737849"/>
              <a:gd name="connsiteX1536" fmla="*/ 10372300 w 14486511"/>
              <a:gd name="connsiteY1536" fmla="*/ 18736478 h 20737849"/>
              <a:gd name="connsiteX1537" fmla="*/ 12485411 w 14486511"/>
              <a:gd name="connsiteY1537" fmla="*/ 20214798 h 20737849"/>
              <a:gd name="connsiteX1538" fmla="*/ 12450597 w 14486511"/>
              <a:gd name="connsiteY1538" fmla="*/ 20282168 h 20737849"/>
              <a:gd name="connsiteX1539" fmla="*/ 10341267 w 14486511"/>
              <a:gd name="connsiteY1539" fmla="*/ 18810658 h 20737849"/>
              <a:gd name="connsiteX1540" fmla="*/ 10295857 w 14486511"/>
              <a:gd name="connsiteY1540" fmla="*/ 18920412 h 20737849"/>
              <a:gd name="connsiteX1541" fmla="*/ 12237165 w 14486511"/>
              <a:gd name="connsiteY1541" fmla="*/ 20444912 h 20737849"/>
              <a:gd name="connsiteX1542" fmla="*/ 12199323 w 14486511"/>
              <a:gd name="connsiteY1542" fmla="*/ 20510764 h 20737849"/>
              <a:gd name="connsiteX1543" fmla="*/ 10740787 w 14486511"/>
              <a:gd name="connsiteY1543" fmla="*/ 19443431 h 20737849"/>
              <a:gd name="connsiteX1544" fmla="*/ 10739045 w 14486511"/>
              <a:gd name="connsiteY1544" fmla="*/ 19441792 h 20737849"/>
              <a:gd name="connsiteX1545" fmla="*/ 8605051 w 14486511"/>
              <a:gd name="connsiteY1545" fmla="*/ 17041668 h 20737849"/>
              <a:gd name="connsiteX1546" fmla="*/ 8438559 w 14486511"/>
              <a:gd name="connsiteY1546" fmla="*/ 16772191 h 20737849"/>
              <a:gd name="connsiteX1547" fmla="*/ 8343953 w 14486511"/>
              <a:gd name="connsiteY1547" fmla="*/ 16633672 h 20737849"/>
              <a:gd name="connsiteX1548" fmla="*/ 8178204 w 14486511"/>
              <a:gd name="connsiteY1548" fmla="*/ 16413397 h 20737849"/>
              <a:gd name="connsiteX1549" fmla="*/ 8006401 w 14486511"/>
              <a:gd name="connsiteY1549" fmla="*/ 16202966 h 20737849"/>
              <a:gd name="connsiteX1550" fmla="*/ 7807352 w 14486511"/>
              <a:gd name="connsiteY1550" fmla="*/ 15978910 h 20737849"/>
              <a:gd name="connsiteX1551" fmla="*/ 7622681 w 14486511"/>
              <a:gd name="connsiteY1551" fmla="*/ 15785888 h 20737849"/>
              <a:gd name="connsiteX1552" fmla="*/ 7434226 w 14486511"/>
              <a:gd name="connsiteY1552" fmla="*/ 15601950 h 20737849"/>
              <a:gd name="connsiteX1553" fmla="*/ 7335077 w 14486511"/>
              <a:gd name="connsiteY1553" fmla="*/ 15511874 h 20737849"/>
              <a:gd name="connsiteX1554" fmla="*/ 7015690 w 14486511"/>
              <a:gd name="connsiteY1554" fmla="*/ 15238614 h 20737849"/>
              <a:gd name="connsiteX1555" fmla="*/ 6966324 w 14486511"/>
              <a:gd name="connsiteY1555" fmla="*/ 15198580 h 20737849"/>
              <a:gd name="connsiteX1556" fmla="*/ 5651075 w 14486511"/>
              <a:gd name="connsiteY1556" fmla="*/ 13719304 h 20737849"/>
              <a:gd name="connsiteX1557" fmla="*/ 5303704 w 14486511"/>
              <a:gd name="connsiteY1557" fmla="*/ 13281903 h 20737849"/>
              <a:gd name="connsiteX1558" fmla="*/ 2612363 w 14486511"/>
              <a:gd name="connsiteY1558" fmla="*/ 8412447 h 20737849"/>
              <a:gd name="connsiteX1559" fmla="*/ 1418061 w 14486511"/>
              <a:gd name="connsiteY1559" fmla="*/ 5131073 h 20737849"/>
              <a:gd name="connsiteX1560" fmla="*/ 724790 w 14486511"/>
              <a:gd name="connsiteY1560" fmla="*/ 3194041 h 20737849"/>
              <a:gd name="connsiteX1561" fmla="*/ 484629 w 14486511"/>
              <a:gd name="connsiteY1561" fmla="*/ 3516810 h 20737849"/>
              <a:gd name="connsiteX1562" fmla="*/ 536960 w 14486511"/>
              <a:gd name="connsiteY1562" fmla="*/ 3438039 h 20737849"/>
              <a:gd name="connsiteX1563" fmla="*/ 611075 w 14486511"/>
              <a:gd name="connsiteY1563" fmla="*/ 3639067 h 20737849"/>
              <a:gd name="connsiteX1564" fmla="*/ 1028283 w 14486511"/>
              <a:gd name="connsiteY1564" fmla="*/ 4834348 h 20737849"/>
              <a:gd name="connsiteX1565" fmla="*/ 2330060 w 14486511"/>
              <a:gd name="connsiteY1565" fmla="*/ 8347349 h 20737849"/>
              <a:gd name="connsiteX1566" fmla="*/ 4734954 w 14486511"/>
              <a:gd name="connsiteY1566" fmla="*/ 12649154 h 20737849"/>
              <a:gd name="connsiteX1567" fmla="*/ 4981696 w 14486511"/>
              <a:gd name="connsiteY1567" fmla="*/ 12966446 h 20737849"/>
              <a:gd name="connsiteX1568" fmla="*/ 4399134 w 14486511"/>
              <a:gd name="connsiteY1568" fmla="*/ 12311235 h 20737849"/>
              <a:gd name="connsiteX1569" fmla="*/ 4284849 w 14486511"/>
              <a:gd name="connsiteY1569" fmla="*/ 12151765 h 20737849"/>
              <a:gd name="connsiteX1570" fmla="*/ 2259672 w 14486511"/>
              <a:gd name="connsiteY1570" fmla="*/ 8376870 h 20737849"/>
              <a:gd name="connsiteX1571" fmla="*/ 956386 w 14486511"/>
              <a:gd name="connsiteY1571" fmla="*/ 4859328 h 20737849"/>
              <a:gd name="connsiteX1572" fmla="*/ 544284 w 14486511"/>
              <a:gd name="connsiteY1572" fmla="*/ 3678841 h 20737849"/>
              <a:gd name="connsiteX1573" fmla="*/ 247800 w 14486511"/>
              <a:gd name="connsiteY1573" fmla="*/ 3873295 h 20737849"/>
              <a:gd name="connsiteX1574" fmla="*/ 300052 w 14486511"/>
              <a:gd name="connsiteY1574" fmla="*/ 3794643 h 20737849"/>
              <a:gd name="connsiteX1575" fmla="*/ 370776 w 14486511"/>
              <a:gd name="connsiteY1575" fmla="*/ 3997164 h 20737849"/>
              <a:gd name="connsiteX1576" fmla="*/ 568880 w 14486511"/>
              <a:gd name="connsiteY1576" fmla="*/ 4573200 h 20737849"/>
              <a:gd name="connsiteX1577" fmla="*/ 1977371 w 14486511"/>
              <a:gd name="connsiteY1577" fmla="*/ 8311017 h 20737849"/>
              <a:gd name="connsiteX1578" fmla="*/ 3702090 w 14486511"/>
              <a:gd name="connsiteY1578" fmla="*/ 11501371 h 20737849"/>
              <a:gd name="connsiteX1579" fmla="*/ 3784770 w 14486511"/>
              <a:gd name="connsiteY1579" fmla="*/ 11620252 h 20737849"/>
              <a:gd name="connsiteX1580" fmla="*/ 3442846 w 14486511"/>
              <a:gd name="connsiteY1580" fmla="*/ 11235688 h 20737849"/>
              <a:gd name="connsiteX1581" fmla="*/ 3265804 w 14486511"/>
              <a:gd name="connsiteY1581" fmla="*/ 10958729 h 20737849"/>
              <a:gd name="connsiteX1582" fmla="*/ 1908494 w 14486511"/>
              <a:gd name="connsiteY1582" fmla="*/ 8341293 h 20737849"/>
              <a:gd name="connsiteX1583" fmla="*/ 497739 w 14486511"/>
              <a:gd name="connsiteY1583" fmla="*/ 4597424 h 20737849"/>
              <a:gd name="connsiteX1584" fmla="*/ 301147 w 14486511"/>
              <a:gd name="connsiteY1584" fmla="*/ 4026210 h 20737849"/>
              <a:gd name="connsiteX1585" fmla="*/ 0 w 14486511"/>
              <a:gd name="connsiteY1585" fmla="*/ 4246291 h 20737849"/>
              <a:gd name="connsiteX1586" fmla="*/ 57914 w 14486511"/>
              <a:gd name="connsiteY1586" fmla="*/ 4159118 h 20737849"/>
              <a:gd name="connsiteX1587" fmla="*/ 119314 w 14486511"/>
              <a:gd name="connsiteY1587" fmla="*/ 4339304 h 20737849"/>
              <a:gd name="connsiteX1588" fmla="*/ 2655758 w 14486511"/>
              <a:gd name="connsiteY1588" fmla="*/ 10260394 h 20737849"/>
              <a:gd name="connsiteX1589" fmla="*/ 2835630 w 14486511"/>
              <a:gd name="connsiteY1589" fmla="*/ 10552744 h 20737849"/>
              <a:gd name="connsiteX1590" fmla="*/ 2531614 w 14486511"/>
              <a:gd name="connsiteY1590" fmla="*/ 10210815 h 20737849"/>
              <a:gd name="connsiteX1591" fmla="*/ 2258966 w 14486511"/>
              <a:gd name="connsiteY1591" fmla="*/ 9731427 h 20737849"/>
              <a:gd name="connsiteX1592" fmla="*/ 40602 w 14486511"/>
              <a:gd name="connsiteY1592" fmla="*/ 4365796 h 20737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</a:cxnLst>
            <a:rect l="l" t="t" r="r" b="b"/>
            <a:pathLst>
              <a:path w="14486511" h="20737849">
                <a:moveTo>
                  <a:pt x="11571004" y="20377504"/>
                </a:moveTo>
                <a:lnTo>
                  <a:pt x="11990436" y="20674268"/>
                </a:lnTo>
                <a:lnTo>
                  <a:pt x="11949564" y="20737849"/>
                </a:lnTo>
                <a:lnTo>
                  <a:pt x="11793330" y="20627559"/>
                </a:lnTo>
                <a:close/>
                <a:moveTo>
                  <a:pt x="10254991" y="18716796"/>
                </a:moveTo>
                <a:cubicBezTo>
                  <a:pt x="10241364" y="18751618"/>
                  <a:pt x="10228499" y="18786433"/>
                  <a:pt x="10214873" y="18820496"/>
                </a:cubicBezTo>
                <a:cubicBezTo>
                  <a:pt x="10226983" y="18833366"/>
                  <a:pt x="10239851" y="18846236"/>
                  <a:pt x="10252717" y="18859102"/>
                </a:cubicBezTo>
                <a:lnTo>
                  <a:pt x="10253475" y="18859102"/>
                </a:lnTo>
                <a:cubicBezTo>
                  <a:pt x="10267853" y="18823526"/>
                  <a:pt x="10282233" y="18788706"/>
                  <a:pt x="10296615" y="18753886"/>
                </a:cubicBezTo>
                <a:cubicBezTo>
                  <a:pt x="10282991" y="18741016"/>
                  <a:pt x="10269367" y="18729662"/>
                  <a:pt x="10254991" y="18716796"/>
                </a:cubicBezTo>
                <a:close/>
                <a:moveTo>
                  <a:pt x="10323859" y="18537400"/>
                </a:moveTo>
                <a:cubicBezTo>
                  <a:pt x="10310237" y="18572976"/>
                  <a:pt x="10297371" y="18607038"/>
                  <a:pt x="10283747" y="18641858"/>
                </a:cubicBezTo>
                <a:cubicBezTo>
                  <a:pt x="10298127" y="18654728"/>
                  <a:pt x="10312507" y="18667592"/>
                  <a:pt x="10326889" y="18680464"/>
                </a:cubicBezTo>
                <a:lnTo>
                  <a:pt x="10326889" y="18679704"/>
                </a:lnTo>
                <a:cubicBezTo>
                  <a:pt x="10342025" y="18644886"/>
                  <a:pt x="10356405" y="18609310"/>
                  <a:pt x="10370787" y="18574488"/>
                </a:cubicBezTo>
                <a:cubicBezTo>
                  <a:pt x="10354892" y="18562378"/>
                  <a:pt x="10339755" y="18550268"/>
                  <a:pt x="10323859" y="18537400"/>
                </a:cubicBezTo>
                <a:close/>
                <a:moveTo>
                  <a:pt x="10391219" y="18358000"/>
                </a:moveTo>
                <a:cubicBezTo>
                  <a:pt x="10378353" y="18392820"/>
                  <a:pt x="10364731" y="18429156"/>
                  <a:pt x="10351865" y="18463974"/>
                </a:cubicBezTo>
                <a:cubicBezTo>
                  <a:pt x="10367759" y="18476841"/>
                  <a:pt x="10383653" y="18489710"/>
                  <a:pt x="10400303" y="18502580"/>
                </a:cubicBezTo>
                <a:lnTo>
                  <a:pt x="10401061" y="18502580"/>
                </a:lnTo>
                <a:cubicBezTo>
                  <a:pt x="10415439" y="18467762"/>
                  <a:pt x="10430575" y="18432183"/>
                  <a:pt x="10444955" y="18396608"/>
                </a:cubicBezTo>
                <a:cubicBezTo>
                  <a:pt x="10426791" y="18383736"/>
                  <a:pt x="10409385" y="18370872"/>
                  <a:pt x="10391219" y="18358000"/>
                </a:cubicBezTo>
                <a:close/>
                <a:moveTo>
                  <a:pt x="10457065" y="18177845"/>
                </a:moveTo>
                <a:cubicBezTo>
                  <a:pt x="10444201" y="18213424"/>
                  <a:pt x="10430575" y="18248242"/>
                  <a:pt x="10417713" y="18283820"/>
                </a:cubicBezTo>
                <a:cubicBezTo>
                  <a:pt x="10436633" y="18297448"/>
                  <a:pt x="10454797" y="18310314"/>
                  <a:pt x="10473717" y="18323940"/>
                </a:cubicBezTo>
                <a:lnTo>
                  <a:pt x="10473717" y="18324695"/>
                </a:lnTo>
                <a:cubicBezTo>
                  <a:pt x="10488096" y="18288362"/>
                  <a:pt x="10501719" y="18252786"/>
                  <a:pt x="10516099" y="18216452"/>
                </a:cubicBezTo>
                <a:cubicBezTo>
                  <a:pt x="10496421" y="18203582"/>
                  <a:pt x="10476745" y="18190718"/>
                  <a:pt x="10457065" y="18177845"/>
                </a:cubicBezTo>
                <a:close/>
                <a:moveTo>
                  <a:pt x="10156597" y="18627476"/>
                </a:moveTo>
                <a:cubicBezTo>
                  <a:pt x="10145247" y="18660022"/>
                  <a:pt x="10133135" y="18692574"/>
                  <a:pt x="10121783" y="18725124"/>
                </a:cubicBezTo>
                <a:cubicBezTo>
                  <a:pt x="10134649" y="18738746"/>
                  <a:pt x="10146757" y="18751618"/>
                  <a:pt x="10159625" y="18764484"/>
                </a:cubicBezTo>
                <a:cubicBezTo>
                  <a:pt x="10172489" y="18731176"/>
                  <a:pt x="10185357" y="18698628"/>
                  <a:pt x="10198227" y="18666082"/>
                </a:cubicBezTo>
                <a:cubicBezTo>
                  <a:pt x="10184601" y="18653212"/>
                  <a:pt x="10170219" y="18640344"/>
                  <a:pt x="10156597" y="18627476"/>
                </a:cubicBezTo>
                <a:close/>
                <a:moveTo>
                  <a:pt x="10523667" y="17997692"/>
                </a:moveTo>
                <a:cubicBezTo>
                  <a:pt x="10510801" y="18033270"/>
                  <a:pt x="10497935" y="18068846"/>
                  <a:pt x="10485069" y="18104424"/>
                </a:cubicBezTo>
                <a:cubicBezTo>
                  <a:pt x="10504745" y="18118050"/>
                  <a:pt x="10525181" y="18130915"/>
                  <a:pt x="10544861" y="18143784"/>
                </a:cubicBezTo>
                <a:cubicBezTo>
                  <a:pt x="10559240" y="18107450"/>
                  <a:pt x="10572862" y="18071874"/>
                  <a:pt x="10587243" y="18035540"/>
                </a:cubicBezTo>
                <a:cubicBezTo>
                  <a:pt x="10566051" y="18023430"/>
                  <a:pt x="10544861" y="18010562"/>
                  <a:pt x="10523667" y="17997692"/>
                </a:cubicBezTo>
                <a:close/>
                <a:moveTo>
                  <a:pt x="10217903" y="18450350"/>
                </a:moveTo>
                <a:cubicBezTo>
                  <a:pt x="10206551" y="18483657"/>
                  <a:pt x="10195197" y="18516960"/>
                  <a:pt x="10183847" y="18549510"/>
                </a:cubicBezTo>
                <a:lnTo>
                  <a:pt x="10184601" y="18549510"/>
                </a:lnTo>
                <a:cubicBezTo>
                  <a:pt x="10198983" y="18563134"/>
                  <a:pt x="10213361" y="18576003"/>
                  <a:pt x="10227741" y="18589626"/>
                </a:cubicBezTo>
                <a:cubicBezTo>
                  <a:pt x="10240609" y="18555566"/>
                  <a:pt x="10252717" y="18523018"/>
                  <a:pt x="10265584" y="18489710"/>
                </a:cubicBezTo>
                <a:cubicBezTo>
                  <a:pt x="10249689" y="18476842"/>
                  <a:pt x="10233795" y="18463218"/>
                  <a:pt x="10217903" y="18450350"/>
                </a:cubicBezTo>
                <a:close/>
                <a:moveTo>
                  <a:pt x="10587243" y="17817540"/>
                </a:moveTo>
                <a:cubicBezTo>
                  <a:pt x="10575133" y="17853872"/>
                  <a:pt x="10562267" y="17889450"/>
                  <a:pt x="10549403" y="17925026"/>
                </a:cubicBezTo>
                <a:cubicBezTo>
                  <a:pt x="10571351" y="17937896"/>
                  <a:pt x="10593297" y="17951520"/>
                  <a:pt x="10615245" y="17964386"/>
                </a:cubicBezTo>
                <a:lnTo>
                  <a:pt x="10615245" y="17963630"/>
                </a:lnTo>
                <a:cubicBezTo>
                  <a:pt x="10629626" y="17927296"/>
                  <a:pt x="10644005" y="17891720"/>
                  <a:pt x="10657631" y="17855386"/>
                </a:cubicBezTo>
                <a:cubicBezTo>
                  <a:pt x="10634168" y="17843278"/>
                  <a:pt x="10610705" y="17830406"/>
                  <a:pt x="10587243" y="17817540"/>
                </a:cubicBezTo>
                <a:close/>
                <a:moveTo>
                  <a:pt x="10277695" y="18273981"/>
                </a:moveTo>
                <a:lnTo>
                  <a:pt x="10243837" y="18373308"/>
                </a:lnTo>
                <a:lnTo>
                  <a:pt x="10243635" y="18373142"/>
                </a:lnTo>
                <a:lnTo>
                  <a:pt x="10243635" y="18373896"/>
                </a:lnTo>
                <a:lnTo>
                  <a:pt x="10243837" y="18373308"/>
                </a:lnTo>
                <a:lnTo>
                  <a:pt x="10293585" y="18414772"/>
                </a:lnTo>
                <a:cubicBezTo>
                  <a:pt x="10306453" y="18381468"/>
                  <a:pt x="10318563" y="18347404"/>
                  <a:pt x="10331430" y="18314100"/>
                </a:cubicBezTo>
                <a:cubicBezTo>
                  <a:pt x="10313265" y="18301230"/>
                  <a:pt x="10295857" y="18287606"/>
                  <a:pt x="10277695" y="18273981"/>
                </a:cubicBezTo>
                <a:close/>
                <a:moveTo>
                  <a:pt x="10058965" y="18537400"/>
                </a:moveTo>
                <a:cubicBezTo>
                  <a:pt x="10049881" y="18568434"/>
                  <a:pt x="10040043" y="18598709"/>
                  <a:pt x="10030203" y="18628988"/>
                </a:cubicBezTo>
                <a:cubicBezTo>
                  <a:pt x="10041557" y="18640344"/>
                  <a:pt x="10052155" y="18652454"/>
                  <a:pt x="10063503" y="18663808"/>
                </a:cubicBezTo>
                <a:cubicBezTo>
                  <a:pt x="10074103" y="18632774"/>
                  <a:pt x="10085453" y="18602497"/>
                  <a:pt x="10096051" y="18571460"/>
                </a:cubicBezTo>
                <a:cubicBezTo>
                  <a:pt x="10083183" y="18560108"/>
                  <a:pt x="10071075" y="18548751"/>
                  <a:pt x="10058965" y="18537400"/>
                </a:cubicBezTo>
                <a:close/>
                <a:moveTo>
                  <a:pt x="10647035" y="17647981"/>
                </a:moveTo>
                <a:cubicBezTo>
                  <a:pt x="10635681" y="17680532"/>
                  <a:pt x="10623573" y="17713082"/>
                  <a:pt x="10612217" y="17745630"/>
                </a:cubicBezTo>
                <a:cubicBezTo>
                  <a:pt x="10636437" y="17758496"/>
                  <a:pt x="10660657" y="17772124"/>
                  <a:pt x="10684878" y="17784990"/>
                </a:cubicBezTo>
                <a:lnTo>
                  <a:pt x="10684877" y="17784234"/>
                </a:lnTo>
                <a:cubicBezTo>
                  <a:pt x="10697741" y="17751686"/>
                  <a:pt x="10711369" y="17718378"/>
                  <a:pt x="10723473" y="17685828"/>
                </a:cubicBezTo>
                <a:cubicBezTo>
                  <a:pt x="10697741" y="17673720"/>
                  <a:pt x="10672767" y="17660852"/>
                  <a:pt x="10647035" y="17647981"/>
                </a:cubicBezTo>
                <a:close/>
                <a:moveTo>
                  <a:pt x="10337486" y="18097610"/>
                </a:moveTo>
                <a:cubicBezTo>
                  <a:pt x="10326889" y="18131674"/>
                  <a:pt x="10315537" y="18165735"/>
                  <a:pt x="10304184" y="18199044"/>
                </a:cubicBezTo>
                <a:lnTo>
                  <a:pt x="10303425" y="18199044"/>
                </a:lnTo>
                <a:cubicBezTo>
                  <a:pt x="10322347" y="18212666"/>
                  <a:pt x="10341267" y="18227048"/>
                  <a:pt x="10359431" y="18240674"/>
                </a:cubicBezTo>
                <a:cubicBezTo>
                  <a:pt x="10372299" y="18205854"/>
                  <a:pt x="10384409" y="18171794"/>
                  <a:pt x="10397273" y="18137728"/>
                </a:cubicBezTo>
                <a:cubicBezTo>
                  <a:pt x="10377597" y="18124862"/>
                  <a:pt x="10357159" y="18111236"/>
                  <a:pt x="10337486" y="18097610"/>
                </a:cubicBezTo>
                <a:close/>
                <a:moveTo>
                  <a:pt x="10708338" y="17468586"/>
                </a:moveTo>
                <a:cubicBezTo>
                  <a:pt x="10696231" y="17504920"/>
                  <a:pt x="10684119" y="17540498"/>
                  <a:pt x="10672009" y="17576074"/>
                </a:cubicBezTo>
                <a:cubicBezTo>
                  <a:pt x="10698499" y="17588939"/>
                  <a:pt x="10724231" y="17601810"/>
                  <a:pt x="10749965" y="17614678"/>
                </a:cubicBezTo>
                <a:cubicBezTo>
                  <a:pt x="10763585" y="17578344"/>
                  <a:pt x="10776453" y="17542010"/>
                  <a:pt x="10790077" y="17505676"/>
                </a:cubicBezTo>
                <a:cubicBezTo>
                  <a:pt x="10762831" y="17493566"/>
                  <a:pt x="10735583" y="17480696"/>
                  <a:pt x="10708338" y="17468586"/>
                </a:cubicBezTo>
                <a:close/>
                <a:moveTo>
                  <a:pt x="10112703" y="18364055"/>
                </a:moveTo>
                <a:cubicBezTo>
                  <a:pt x="10102861" y="18395092"/>
                  <a:pt x="10093782" y="18426126"/>
                  <a:pt x="10083941" y="18457162"/>
                </a:cubicBezTo>
                <a:lnTo>
                  <a:pt x="10083183" y="18457162"/>
                </a:lnTo>
                <a:cubicBezTo>
                  <a:pt x="10096807" y="18469271"/>
                  <a:pt x="10109673" y="18482142"/>
                  <a:pt x="10122541" y="18494251"/>
                </a:cubicBezTo>
                <a:cubicBezTo>
                  <a:pt x="10133893" y="18463218"/>
                  <a:pt x="10144489" y="18431425"/>
                  <a:pt x="10155083" y="18399632"/>
                </a:cubicBezTo>
                <a:cubicBezTo>
                  <a:pt x="10140703" y="18387524"/>
                  <a:pt x="10127083" y="18376168"/>
                  <a:pt x="10112703" y="18364055"/>
                </a:cubicBezTo>
                <a:close/>
                <a:moveTo>
                  <a:pt x="10395759" y="17920484"/>
                </a:moveTo>
                <a:lnTo>
                  <a:pt x="10362664" y="18022056"/>
                </a:lnTo>
                <a:lnTo>
                  <a:pt x="10362461" y="18021916"/>
                </a:lnTo>
                <a:lnTo>
                  <a:pt x="10362461" y="18022674"/>
                </a:lnTo>
                <a:lnTo>
                  <a:pt x="10362664" y="18022056"/>
                </a:lnTo>
                <a:lnTo>
                  <a:pt x="10424523" y="18064306"/>
                </a:lnTo>
                <a:cubicBezTo>
                  <a:pt x="10436633" y="18030244"/>
                  <a:pt x="10450253" y="17994666"/>
                  <a:pt x="10462365" y="17960604"/>
                </a:cubicBezTo>
                <a:cubicBezTo>
                  <a:pt x="10440415" y="17947734"/>
                  <a:pt x="10417713" y="17934110"/>
                  <a:pt x="10395759" y="17920484"/>
                </a:cubicBezTo>
                <a:close/>
                <a:moveTo>
                  <a:pt x="10769643" y="17289947"/>
                </a:moveTo>
                <a:cubicBezTo>
                  <a:pt x="10757533" y="17325522"/>
                  <a:pt x="10745421" y="17361100"/>
                  <a:pt x="10733316" y="17396676"/>
                </a:cubicBezTo>
                <a:cubicBezTo>
                  <a:pt x="10761315" y="17409542"/>
                  <a:pt x="10788565" y="17422414"/>
                  <a:pt x="10816567" y="17434522"/>
                </a:cubicBezTo>
                <a:cubicBezTo>
                  <a:pt x="10830189" y="17398190"/>
                  <a:pt x="10843059" y="17361858"/>
                  <a:pt x="10856681" y="17325522"/>
                </a:cubicBezTo>
                <a:cubicBezTo>
                  <a:pt x="10827165" y="17314170"/>
                  <a:pt x="10798401" y="17302056"/>
                  <a:pt x="10769643" y="17289947"/>
                </a:cubicBezTo>
                <a:close/>
                <a:moveTo>
                  <a:pt x="10166438" y="18189960"/>
                </a:moveTo>
                <a:lnTo>
                  <a:pt x="10167051" y="18190420"/>
                </a:lnTo>
                <a:lnTo>
                  <a:pt x="10137678" y="18285336"/>
                </a:lnTo>
                <a:cubicBezTo>
                  <a:pt x="10152815" y="18298202"/>
                  <a:pt x="10167195" y="18310314"/>
                  <a:pt x="10182331" y="18322424"/>
                </a:cubicBezTo>
                <a:cubicBezTo>
                  <a:pt x="10192925" y="18290632"/>
                  <a:pt x="10204279" y="18258840"/>
                  <a:pt x="10214873" y="18226294"/>
                </a:cubicBezTo>
                <a:lnTo>
                  <a:pt x="10167051" y="18190420"/>
                </a:lnTo>
                <a:lnTo>
                  <a:pt x="10167195" y="18189960"/>
                </a:lnTo>
                <a:close/>
                <a:moveTo>
                  <a:pt x="10453281" y="17744872"/>
                </a:moveTo>
                <a:cubicBezTo>
                  <a:pt x="10441927" y="17778938"/>
                  <a:pt x="10431333" y="17812996"/>
                  <a:pt x="10419981" y="17847060"/>
                </a:cubicBezTo>
                <a:lnTo>
                  <a:pt x="10420737" y="17847060"/>
                </a:lnTo>
                <a:cubicBezTo>
                  <a:pt x="10443444" y="17860686"/>
                  <a:pt x="10466147" y="17875068"/>
                  <a:pt x="10488853" y="17888692"/>
                </a:cubicBezTo>
                <a:cubicBezTo>
                  <a:pt x="10501719" y="17853116"/>
                  <a:pt x="10513829" y="17819054"/>
                  <a:pt x="10525939" y="17784234"/>
                </a:cubicBezTo>
                <a:cubicBezTo>
                  <a:pt x="10501719" y="17771368"/>
                  <a:pt x="10477501" y="17758496"/>
                  <a:pt x="10453281" y="17744872"/>
                </a:cubicBezTo>
                <a:close/>
                <a:moveTo>
                  <a:pt x="9962845" y="18445806"/>
                </a:moveTo>
                <a:cubicBezTo>
                  <a:pt x="9955275" y="18474570"/>
                  <a:pt x="9946953" y="18503338"/>
                  <a:pt x="9939381" y="18531344"/>
                </a:cubicBezTo>
                <a:cubicBezTo>
                  <a:pt x="9949979" y="18542696"/>
                  <a:pt x="9959819" y="18553294"/>
                  <a:pt x="9970413" y="18564650"/>
                </a:cubicBezTo>
                <a:cubicBezTo>
                  <a:pt x="9979497" y="18535884"/>
                  <a:pt x="9988577" y="18507122"/>
                  <a:pt x="9997661" y="18478356"/>
                </a:cubicBezTo>
                <a:cubicBezTo>
                  <a:pt x="9986307" y="18467762"/>
                  <a:pt x="9974955" y="18456404"/>
                  <a:pt x="9963603" y="18445806"/>
                </a:cubicBezTo>
                <a:close/>
                <a:moveTo>
                  <a:pt x="10217904" y="18015862"/>
                </a:moveTo>
                <a:cubicBezTo>
                  <a:pt x="10208819" y="18048410"/>
                  <a:pt x="10198983" y="18080958"/>
                  <a:pt x="10189141" y="18112752"/>
                </a:cubicBezTo>
                <a:lnTo>
                  <a:pt x="10188385" y="18112752"/>
                </a:lnTo>
                <a:cubicBezTo>
                  <a:pt x="10205038" y="18125616"/>
                  <a:pt x="10222443" y="18137728"/>
                  <a:pt x="10239095" y="18150598"/>
                </a:cubicBezTo>
                <a:cubicBezTo>
                  <a:pt x="10250445" y="18118050"/>
                  <a:pt x="10261043" y="18085500"/>
                  <a:pt x="10271637" y="18052950"/>
                </a:cubicBezTo>
                <a:cubicBezTo>
                  <a:pt x="10254233" y="18040084"/>
                  <a:pt x="10236069" y="18027974"/>
                  <a:pt x="10217904" y="18015862"/>
                </a:cubicBezTo>
                <a:close/>
                <a:moveTo>
                  <a:pt x="10506259" y="17577586"/>
                </a:moveTo>
                <a:cubicBezTo>
                  <a:pt x="10496422" y="17608622"/>
                  <a:pt x="10486583" y="17639656"/>
                  <a:pt x="10476745" y="17670694"/>
                </a:cubicBezTo>
                <a:lnTo>
                  <a:pt x="10475987" y="17671448"/>
                </a:lnTo>
                <a:cubicBezTo>
                  <a:pt x="10500963" y="17685073"/>
                  <a:pt x="10525939" y="17698700"/>
                  <a:pt x="10550913" y="17712324"/>
                </a:cubicBezTo>
                <a:cubicBezTo>
                  <a:pt x="10562267" y="17680532"/>
                  <a:pt x="10574375" y="17647982"/>
                  <a:pt x="10584973" y="17616948"/>
                </a:cubicBezTo>
                <a:cubicBezTo>
                  <a:pt x="10559239" y="17604082"/>
                  <a:pt x="10532751" y="17591214"/>
                  <a:pt x="10506259" y="17577586"/>
                </a:cubicBezTo>
                <a:close/>
                <a:moveTo>
                  <a:pt x="10010527" y="18276251"/>
                </a:moveTo>
                <a:cubicBezTo>
                  <a:pt x="10002201" y="18305015"/>
                  <a:pt x="9994633" y="18334536"/>
                  <a:pt x="9986307" y="18363302"/>
                </a:cubicBezTo>
                <a:cubicBezTo>
                  <a:pt x="9998419" y="18374654"/>
                  <a:pt x="10010527" y="18386768"/>
                  <a:pt x="10022635" y="18398120"/>
                </a:cubicBezTo>
                <a:cubicBezTo>
                  <a:pt x="10031717" y="18368600"/>
                  <a:pt x="10040801" y="18339836"/>
                  <a:pt x="10049882" y="18310314"/>
                </a:cubicBezTo>
                <a:cubicBezTo>
                  <a:pt x="10037019" y="18298959"/>
                  <a:pt x="10023391" y="18287605"/>
                  <a:pt x="10010527" y="18276251"/>
                </a:cubicBezTo>
                <a:close/>
                <a:moveTo>
                  <a:pt x="10270126" y="17842520"/>
                </a:moveTo>
                <a:cubicBezTo>
                  <a:pt x="10260285" y="17875068"/>
                  <a:pt x="10251203" y="17907616"/>
                  <a:pt x="10241363" y="17940166"/>
                </a:cubicBezTo>
                <a:cubicBezTo>
                  <a:pt x="10260286" y="17953034"/>
                  <a:pt x="10278451" y="17965144"/>
                  <a:pt x="10297371" y="17978016"/>
                </a:cubicBezTo>
                <a:cubicBezTo>
                  <a:pt x="10307970" y="17945464"/>
                  <a:pt x="10319319" y="17912916"/>
                  <a:pt x="10329917" y="17879610"/>
                </a:cubicBezTo>
                <a:cubicBezTo>
                  <a:pt x="10309479" y="17867500"/>
                  <a:pt x="10289805" y="17854630"/>
                  <a:pt x="10270126" y="17842520"/>
                </a:cubicBezTo>
                <a:close/>
                <a:moveTo>
                  <a:pt x="10561509" y="17401972"/>
                </a:moveTo>
                <a:cubicBezTo>
                  <a:pt x="10550913" y="17436038"/>
                  <a:pt x="10539561" y="17470100"/>
                  <a:pt x="10528967" y="17504920"/>
                </a:cubicBezTo>
                <a:cubicBezTo>
                  <a:pt x="10556213" y="17518544"/>
                  <a:pt x="10582703" y="17531412"/>
                  <a:pt x="10609947" y="17545038"/>
                </a:cubicBezTo>
                <a:lnTo>
                  <a:pt x="10646051" y="17440478"/>
                </a:lnTo>
                <a:lnTo>
                  <a:pt x="10646277" y="17440582"/>
                </a:lnTo>
                <a:lnTo>
                  <a:pt x="10646277" y="17439823"/>
                </a:lnTo>
                <a:lnTo>
                  <a:pt x="10646051" y="17440478"/>
                </a:lnTo>
                <a:close/>
                <a:moveTo>
                  <a:pt x="10056693" y="18105938"/>
                </a:moveTo>
                <a:cubicBezTo>
                  <a:pt x="10048367" y="18135460"/>
                  <a:pt x="10040802" y="18165736"/>
                  <a:pt x="10032475" y="18195258"/>
                </a:cubicBezTo>
                <a:cubicBezTo>
                  <a:pt x="10046855" y="18207372"/>
                  <a:pt x="10060479" y="18219482"/>
                  <a:pt x="10074862" y="18231588"/>
                </a:cubicBezTo>
                <a:cubicBezTo>
                  <a:pt x="10083941" y="18202069"/>
                  <a:pt x="10093023" y="18171794"/>
                  <a:pt x="10102103" y="18141516"/>
                </a:cubicBezTo>
                <a:cubicBezTo>
                  <a:pt x="10086967" y="18130158"/>
                  <a:pt x="10071831" y="18118050"/>
                  <a:pt x="10056693" y="18105938"/>
                </a:cubicBezTo>
                <a:close/>
                <a:moveTo>
                  <a:pt x="9869753" y="18355730"/>
                </a:moveTo>
                <a:cubicBezTo>
                  <a:pt x="9863699" y="18382224"/>
                  <a:pt x="9856887" y="18408718"/>
                  <a:pt x="9850832" y="18434454"/>
                </a:cubicBezTo>
                <a:cubicBezTo>
                  <a:pt x="9860670" y="18445048"/>
                  <a:pt x="9869753" y="18455648"/>
                  <a:pt x="9879591" y="18466246"/>
                </a:cubicBezTo>
                <a:lnTo>
                  <a:pt x="9879591" y="18465488"/>
                </a:lnTo>
                <a:cubicBezTo>
                  <a:pt x="9887161" y="18438996"/>
                  <a:pt x="9893973" y="18412504"/>
                  <a:pt x="9901539" y="18386010"/>
                </a:cubicBezTo>
                <a:cubicBezTo>
                  <a:pt x="9890945" y="18376168"/>
                  <a:pt x="9880349" y="18366326"/>
                  <a:pt x="9869753" y="18355730"/>
                </a:cubicBezTo>
                <a:close/>
                <a:moveTo>
                  <a:pt x="10320075" y="17668422"/>
                </a:moveTo>
                <a:lnTo>
                  <a:pt x="10292258" y="17766180"/>
                </a:lnTo>
                <a:lnTo>
                  <a:pt x="10292075" y="17766066"/>
                </a:lnTo>
                <a:lnTo>
                  <a:pt x="10292075" y="17766823"/>
                </a:lnTo>
                <a:lnTo>
                  <a:pt x="10292258" y="17766180"/>
                </a:lnTo>
                <a:lnTo>
                  <a:pt x="10354135" y="17804673"/>
                </a:lnTo>
                <a:cubicBezTo>
                  <a:pt x="10364731" y="17772124"/>
                  <a:pt x="10375327" y="17738818"/>
                  <a:pt x="10385923" y="17705509"/>
                </a:cubicBezTo>
                <a:cubicBezTo>
                  <a:pt x="10363973" y="17693402"/>
                  <a:pt x="10342025" y="17680532"/>
                  <a:pt x="10320075" y="17668422"/>
                </a:cubicBezTo>
                <a:close/>
                <a:moveTo>
                  <a:pt x="10614489" y="17224092"/>
                </a:moveTo>
                <a:cubicBezTo>
                  <a:pt x="10604652" y="17258912"/>
                  <a:pt x="10594055" y="17293730"/>
                  <a:pt x="10583461" y="17327796"/>
                </a:cubicBezTo>
                <a:cubicBezTo>
                  <a:pt x="10612217" y="17341420"/>
                  <a:pt x="10641737" y="17355042"/>
                  <a:pt x="10670495" y="17367914"/>
                </a:cubicBezTo>
                <a:cubicBezTo>
                  <a:pt x="10682605" y="17332336"/>
                  <a:pt x="10693959" y="17297516"/>
                  <a:pt x="10706067" y="17262696"/>
                </a:cubicBezTo>
                <a:cubicBezTo>
                  <a:pt x="10675795" y="17250586"/>
                  <a:pt x="10645519" y="17237718"/>
                  <a:pt x="10615245" y="17224850"/>
                </a:cubicBezTo>
                <a:close/>
                <a:moveTo>
                  <a:pt x="10102103" y="17935624"/>
                </a:moveTo>
                <a:cubicBezTo>
                  <a:pt x="10093781" y="17965903"/>
                  <a:pt x="10086209" y="17996180"/>
                  <a:pt x="10077885" y="18026455"/>
                </a:cubicBezTo>
                <a:cubicBezTo>
                  <a:pt x="10093781" y="18038570"/>
                  <a:pt x="10109673" y="18051438"/>
                  <a:pt x="10125567" y="18063550"/>
                </a:cubicBezTo>
                <a:cubicBezTo>
                  <a:pt x="10134650" y="18032516"/>
                  <a:pt x="10143733" y="18002234"/>
                  <a:pt x="10152815" y="17971200"/>
                </a:cubicBezTo>
                <a:cubicBezTo>
                  <a:pt x="10136163" y="17959846"/>
                  <a:pt x="10118756" y="17947734"/>
                  <a:pt x="10102103" y="17935624"/>
                </a:cubicBezTo>
                <a:close/>
                <a:moveTo>
                  <a:pt x="10367001" y="17506434"/>
                </a:moveTo>
                <a:cubicBezTo>
                  <a:pt x="10358675" y="17535954"/>
                  <a:pt x="10350350" y="17564720"/>
                  <a:pt x="10342025" y="17594239"/>
                </a:cubicBezTo>
                <a:cubicBezTo>
                  <a:pt x="10364731" y="17607106"/>
                  <a:pt x="10386679" y="17619976"/>
                  <a:pt x="10409385" y="17632844"/>
                </a:cubicBezTo>
                <a:cubicBezTo>
                  <a:pt x="10418465" y="17603324"/>
                  <a:pt x="10428305" y="17573048"/>
                  <a:pt x="10437387" y="17543522"/>
                </a:cubicBezTo>
                <a:cubicBezTo>
                  <a:pt x="10413924" y="17531412"/>
                  <a:pt x="10390463" y="17518544"/>
                  <a:pt x="10367001" y="17506434"/>
                </a:cubicBezTo>
                <a:close/>
                <a:moveTo>
                  <a:pt x="9909111" y="18189202"/>
                </a:moveTo>
                <a:cubicBezTo>
                  <a:pt x="9903053" y="18216452"/>
                  <a:pt x="9896242" y="18242948"/>
                  <a:pt x="9890190" y="18270196"/>
                </a:cubicBezTo>
                <a:cubicBezTo>
                  <a:pt x="9901540" y="18281550"/>
                  <a:pt x="9912893" y="18292906"/>
                  <a:pt x="9924245" y="18304258"/>
                </a:cubicBezTo>
                <a:cubicBezTo>
                  <a:pt x="9931813" y="18276251"/>
                  <a:pt x="9939381" y="18249758"/>
                  <a:pt x="9946953" y="18221752"/>
                </a:cubicBezTo>
                <a:cubicBezTo>
                  <a:pt x="9934085" y="18211154"/>
                  <a:pt x="9921973" y="18200556"/>
                  <a:pt x="9909111" y="18189202"/>
                </a:cubicBezTo>
                <a:close/>
                <a:moveTo>
                  <a:pt x="10146005" y="17765310"/>
                </a:moveTo>
                <a:cubicBezTo>
                  <a:pt x="10138435" y="17796346"/>
                  <a:pt x="10130865" y="17827380"/>
                  <a:pt x="10122541" y="17857658"/>
                </a:cubicBezTo>
                <a:cubicBezTo>
                  <a:pt x="10140703" y="17869768"/>
                  <a:pt x="10158109" y="17883396"/>
                  <a:pt x="10176277" y="17895508"/>
                </a:cubicBezTo>
                <a:cubicBezTo>
                  <a:pt x="10185357" y="17864472"/>
                  <a:pt x="10194440" y="17832680"/>
                  <a:pt x="10203521" y="17801644"/>
                </a:cubicBezTo>
                <a:cubicBezTo>
                  <a:pt x="10184601" y="17789532"/>
                  <a:pt x="10164925" y="17777420"/>
                  <a:pt x="10146005" y="17765310"/>
                </a:cubicBezTo>
                <a:close/>
                <a:moveTo>
                  <a:pt x="10414681" y="17332336"/>
                </a:moveTo>
                <a:lnTo>
                  <a:pt x="10387525" y="17431184"/>
                </a:lnTo>
                <a:lnTo>
                  <a:pt x="10386679" y="17430740"/>
                </a:lnTo>
                <a:lnTo>
                  <a:pt x="10387437" y="17431498"/>
                </a:lnTo>
                <a:lnTo>
                  <a:pt x="10387525" y="17431184"/>
                </a:lnTo>
                <a:lnTo>
                  <a:pt x="10460093" y="17469344"/>
                </a:lnTo>
                <a:cubicBezTo>
                  <a:pt x="10470687" y="17436038"/>
                  <a:pt x="10481286" y="17402732"/>
                  <a:pt x="10491881" y="17368670"/>
                </a:cubicBezTo>
                <a:cubicBezTo>
                  <a:pt x="10466147" y="17356555"/>
                  <a:pt x="10440415" y="17344446"/>
                  <a:pt x="10414681" y="17332336"/>
                </a:cubicBezTo>
                <a:close/>
                <a:moveTo>
                  <a:pt x="9948465" y="18021158"/>
                </a:moveTo>
                <a:cubicBezTo>
                  <a:pt x="9941655" y="18049168"/>
                  <a:pt x="9935601" y="18077174"/>
                  <a:pt x="9928787" y="18105180"/>
                </a:cubicBezTo>
                <a:cubicBezTo>
                  <a:pt x="9942413" y="18117294"/>
                  <a:pt x="9955275" y="18128647"/>
                  <a:pt x="9968899" y="18140000"/>
                </a:cubicBezTo>
                <a:cubicBezTo>
                  <a:pt x="9976467" y="18111994"/>
                  <a:pt x="9984038" y="18083228"/>
                  <a:pt x="9991605" y="18055224"/>
                </a:cubicBezTo>
                <a:cubicBezTo>
                  <a:pt x="9977223" y="18043868"/>
                  <a:pt x="9962845" y="18032516"/>
                  <a:pt x="9948465" y="18021158"/>
                </a:cubicBezTo>
                <a:close/>
                <a:moveTo>
                  <a:pt x="9775146" y="18261872"/>
                </a:moveTo>
                <a:cubicBezTo>
                  <a:pt x="9770605" y="18285335"/>
                  <a:pt x="9765310" y="18309556"/>
                  <a:pt x="9760768" y="18333024"/>
                </a:cubicBezTo>
                <a:cubicBezTo>
                  <a:pt x="9770605" y="18343620"/>
                  <a:pt x="9779689" y="18354218"/>
                  <a:pt x="9789526" y="18364813"/>
                </a:cubicBezTo>
                <a:cubicBezTo>
                  <a:pt x="9795585" y="18341350"/>
                  <a:pt x="9800881" y="18317126"/>
                  <a:pt x="9806936" y="18292906"/>
                </a:cubicBezTo>
                <a:cubicBezTo>
                  <a:pt x="9796338" y="18283064"/>
                  <a:pt x="9785743" y="18272466"/>
                  <a:pt x="9775146" y="18261872"/>
                </a:cubicBezTo>
                <a:close/>
                <a:moveTo>
                  <a:pt x="10189899" y="17594240"/>
                </a:moveTo>
                <a:cubicBezTo>
                  <a:pt x="10181575" y="17625274"/>
                  <a:pt x="10173247" y="17656309"/>
                  <a:pt x="10165679" y="17687344"/>
                </a:cubicBezTo>
                <a:cubicBezTo>
                  <a:pt x="10186115" y="17700213"/>
                  <a:pt x="10205793" y="17712323"/>
                  <a:pt x="10225471" y="17725196"/>
                </a:cubicBezTo>
                <a:cubicBezTo>
                  <a:pt x="10234553" y="17693402"/>
                  <a:pt x="10243635" y="17661609"/>
                  <a:pt x="10252718" y="17629818"/>
                </a:cubicBezTo>
                <a:cubicBezTo>
                  <a:pt x="10231523" y="17617706"/>
                  <a:pt x="10211089" y="17606352"/>
                  <a:pt x="10189899" y="17594240"/>
                </a:cubicBezTo>
                <a:close/>
                <a:moveTo>
                  <a:pt x="10462365" y="17160506"/>
                </a:moveTo>
                <a:cubicBezTo>
                  <a:pt x="10453281" y="17193056"/>
                  <a:pt x="10444201" y="17225608"/>
                  <a:pt x="10435117" y="17258912"/>
                </a:cubicBezTo>
                <a:cubicBezTo>
                  <a:pt x="10461607" y="17271780"/>
                  <a:pt x="10488095" y="17284648"/>
                  <a:pt x="10514587" y="17296762"/>
                </a:cubicBezTo>
                <a:lnTo>
                  <a:pt x="10544661" y="17195998"/>
                </a:lnTo>
                <a:lnTo>
                  <a:pt x="10544861" y="17196081"/>
                </a:lnTo>
                <a:lnTo>
                  <a:pt x="10544861" y="17195330"/>
                </a:lnTo>
                <a:lnTo>
                  <a:pt x="10544661" y="17195998"/>
                </a:lnTo>
                <a:close/>
                <a:moveTo>
                  <a:pt x="9986307" y="17853872"/>
                </a:moveTo>
                <a:lnTo>
                  <a:pt x="9986959" y="17854333"/>
                </a:lnTo>
                <a:lnTo>
                  <a:pt x="9967387" y="17940166"/>
                </a:lnTo>
                <a:cubicBezTo>
                  <a:pt x="9982526" y="17952278"/>
                  <a:pt x="9997661" y="17963630"/>
                  <a:pt x="10012798" y="17975744"/>
                </a:cubicBezTo>
                <a:cubicBezTo>
                  <a:pt x="10020368" y="17946222"/>
                  <a:pt x="10027935" y="17917456"/>
                  <a:pt x="10035503" y="17888692"/>
                </a:cubicBezTo>
                <a:lnTo>
                  <a:pt x="9986959" y="17854333"/>
                </a:lnTo>
                <a:lnTo>
                  <a:pt x="9987065" y="17853872"/>
                </a:lnTo>
                <a:close/>
                <a:moveTo>
                  <a:pt x="9807691" y="18098368"/>
                </a:moveTo>
                <a:cubicBezTo>
                  <a:pt x="9803153" y="18123346"/>
                  <a:pt x="9797854" y="18148328"/>
                  <a:pt x="9793311" y="18173306"/>
                </a:cubicBezTo>
                <a:cubicBezTo>
                  <a:pt x="9804664" y="18184658"/>
                  <a:pt x="9816017" y="18196012"/>
                  <a:pt x="9827368" y="18207372"/>
                </a:cubicBezTo>
                <a:cubicBezTo>
                  <a:pt x="9833427" y="18182390"/>
                  <a:pt x="9838723" y="18156654"/>
                  <a:pt x="9844778" y="18131673"/>
                </a:cubicBezTo>
                <a:cubicBezTo>
                  <a:pt x="9832669" y="18121076"/>
                  <a:pt x="9819803" y="18109724"/>
                  <a:pt x="9807691" y="18098368"/>
                </a:cubicBezTo>
                <a:close/>
                <a:moveTo>
                  <a:pt x="10228499" y="17434522"/>
                </a:moveTo>
                <a:cubicBezTo>
                  <a:pt x="10221689" y="17462531"/>
                  <a:pt x="10214874" y="17490538"/>
                  <a:pt x="10208061" y="17518544"/>
                </a:cubicBezTo>
                <a:cubicBezTo>
                  <a:pt x="10230011" y="17531412"/>
                  <a:pt x="10251959" y="17543521"/>
                  <a:pt x="10273911" y="17556394"/>
                </a:cubicBezTo>
                <a:cubicBezTo>
                  <a:pt x="10282233" y="17527630"/>
                  <a:pt x="10289805" y="17499620"/>
                  <a:pt x="10298127" y="17470858"/>
                </a:cubicBezTo>
                <a:lnTo>
                  <a:pt x="10297371" y="17470858"/>
                </a:lnTo>
                <a:cubicBezTo>
                  <a:pt x="10274665" y="17458746"/>
                  <a:pt x="10251203" y="17446633"/>
                  <a:pt x="10228499" y="17434522"/>
                </a:cubicBezTo>
                <a:close/>
                <a:moveTo>
                  <a:pt x="10024149" y="17685828"/>
                </a:moveTo>
                <a:cubicBezTo>
                  <a:pt x="10017339" y="17715354"/>
                  <a:pt x="10011284" y="17744118"/>
                  <a:pt x="10004471" y="17773636"/>
                </a:cubicBezTo>
                <a:lnTo>
                  <a:pt x="10005229" y="17772878"/>
                </a:lnTo>
                <a:cubicBezTo>
                  <a:pt x="10022636" y="17785748"/>
                  <a:pt x="10039287" y="17797860"/>
                  <a:pt x="10056693" y="17809972"/>
                </a:cubicBezTo>
                <a:cubicBezTo>
                  <a:pt x="10064261" y="17780450"/>
                  <a:pt x="10071831" y="17750928"/>
                  <a:pt x="10079399" y="17721406"/>
                </a:cubicBezTo>
                <a:cubicBezTo>
                  <a:pt x="10060479" y="17710052"/>
                  <a:pt x="10042313" y="17697942"/>
                  <a:pt x="10024149" y="17685828"/>
                </a:cubicBezTo>
                <a:close/>
                <a:moveTo>
                  <a:pt x="9683567" y="18171036"/>
                </a:moveTo>
                <a:cubicBezTo>
                  <a:pt x="9680540" y="18192228"/>
                  <a:pt x="9677515" y="18214182"/>
                  <a:pt x="9673730" y="18235376"/>
                </a:cubicBezTo>
                <a:cubicBezTo>
                  <a:pt x="9682056" y="18244460"/>
                  <a:pt x="9689627" y="18254302"/>
                  <a:pt x="9697950" y="18263381"/>
                </a:cubicBezTo>
                <a:cubicBezTo>
                  <a:pt x="9701731" y="18241429"/>
                  <a:pt x="9706276" y="18220236"/>
                  <a:pt x="9710817" y="18198288"/>
                </a:cubicBezTo>
                <a:cubicBezTo>
                  <a:pt x="9701731" y="18189202"/>
                  <a:pt x="9692651" y="18180120"/>
                  <a:pt x="9683567" y="18171036"/>
                </a:cubicBezTo>
                <a:close/>
                <a:moveTo>
                  <a:pt x="9839479" y="17934868"/>
                </a:moveTo>
                <a:cubicBezTo>
                  <a:pt x="9834180" y="17960604"/>
                  <a:pt x="9829638" y="17986339"/>
                  <a:pt x="9824343" y="18012076"/>
                </a:cubicBezTo>
                <a:cubicBezTo>
                  <a:pt x="9837966" y="18023429"/>
                  <a:pt x="9850832" y="18035540"/>
                  <a:pt x="9864455" y="18047654"/>
                </a:cubicBezTo>
                <a:cubicBezTo>
                  <a:pt x="9870512" y="18021916"/>
                  <a:pt x="9876567" y="17996178"/>
                  <a:pt x="9882618" y="17969688"/>
                </a:cubicBezTo>
                <a:cubicBezTo>
                  <a:pt x="9868240" y="17958334"/>
                  <a:pt x="9853859" y="17946222"/>
                  <a:pt x="9839479" y="17934868"/>
                </a:cubicBezTo>
                <a:close/>
                <a:moveTo>
                  <a:pt x="10270883" y="17264209"/>
                </a:moveTo>
                <a:cubicBezTo>
                  <a:pt x="10263311" y="17296004"/>
                  <a:pt x="10254991" y="17327038"/>
                  <a:pt x="10247419" y="17358830"/>
                </a:cubicBezTo>
                <a:cubicBezTo>
                  <a:pt x="10270883" y="17370938"/>
                  <a:pt x="10295101" y="17383807"/>
                  <a:pt x="10318563" y="17395920"/>
                </a:cubicBezTo>
                <a:cubicBezTo>
                  <a:pt x="10327645" y="17364126"/>
                  <a:pt x="10335969" y="17331580"/>
                  <a:pt x="10345053" y="17299786"/>
                </a:cubicBezTo>
                <a:cubicBezTo>
                  <a:pt x="10320075" y="17288434"/>
                  <a:pt x="10295857" y="17276320"/>
                  <a:pt x="10270883" y="17264209"/>
                </a:cubicBezTo>
                <a:close/>
                <a:moveTo>
                  <a:pt x="10060479" y="17518544"/>
                </a:moveTo>
                <a:cubicBezTo>
                  <a:pt x="10054423" y="17548066"/>
                  <a:pt x="10047611" y="17577586"/>
                  <a:pt x="10041557" y="17607106"/>
                </a:cubicBezTo>
                <a:cubicBezTo>
                  <a:pt x="10060479" y="17619220"/>
                  <a:pt x="10080155" y="17632086"/>
                  <a:pt x="10099077" y="17644200"/>
                </a:cubicBezTo>
                <a:cubicBezTo>
                  <a:pt x="10106647" y="17614678"/>
                  <a:pt x="10114215" y="17585155"/>
                  <a:pt x="10121783" y="17554879"/>
                </a:cubicBezTo>
                <a:cubicBezTo>
                  <a:pt x="10101345" y="17542768"/>
                  <a:pt x="10080914" y="17530656"/>
                  <a:pt x="10060479" y="17518544"/>
                </a:cubicBezTo>
                <a:close/>
                <a:moveTo>
                  <a:pt x="9870511" y="17770609"/>
                </a:moveTo>
                <a:cubicBezTo>
                  <a:pt x="9865210" y="17797102"/>
                  <a:pt x="9860670" y="17823596"/>
                  <a:pt x="9855374" y="17850090"/>
                </a:cubicBezTo>
                <a:lnTo>
                  <a:pt x="9856131" y="17850090"/>
                </a:lnTo>
                <a:cubicBezTo>
                  <a:pt x="9871269" y="17862200"/>
                  <a:pt x="9886405" y="17875068"/>
                  <a:pt x="9901539" y="17887180"/>
                </a:cubicBezTo>
                <a:cubicBezTo>
                  <a:pt x="9907595" y="17860686"/>
                  <a:pt x="9913649" y="17833437"/>
                  <a:pt x="9919706" y="17806186"/>
                </a:cubicBezTo>
                <a:cubicBezTo>
                  <a:pt x="9903053" y="17794074"/>
                  <a:pt x="9887161" y="17782720"/>
                  <a:pt x="9870511" y="17770609"/>
                </a:cubicBezTo>
                <a:close/>
                <a:moveTo>
                  <a:pt x="9709303" y="18009803"/>
                </a:moveTo>
                <a:cubicBezTo>
                  <a:pt x="9706276" y="18032516"/>
                  <a:pt x="9702489" y="18055224"/>
                  <a:pt x="9698705" y="18077929"/>
                </a:cubicBezTo>
                <a:lnTo>
                  <a:pt x="9697950" y="18077929"/>
                </a:lnTo>
                <a:cubicBezTo>
                  <a:pt x="9708547" y="18088528"/>
                  <a:pt x="9718382" y="18099122"/>
                  <a:pt x="9728224" y="18108966"/>
                </a:cubicBezTo>
                <a:cubicBezTo>
                  <a:pt x="9732764" y="18085500"/>
                  <a:pt x="9737303" y="18062792"/>
                  <a:pt x="9741846" y="18039328"/>
                </a:cubicBezTo>
                <a:cubicBezTo>
                  <a:pt x="9731251" y="18029486"/>
                  <a:pt x="9720652" y="18019646"/>
                  <a:pt x="9709303" y="18009803"/>
                </a:cubicBezTo>
                <a:close/>
                <a:moveTo>
                  <a:pt x="10311753" y="17093142"/>
                </a:moveTo>
                <a:cubicBezTo>
                  <a:pt x="10304183" y="17124928"/>
                  <a:pt x="10296615" y="17156722"/>
                  <a:pt x="10289047" y="17188514"/>
                </a:cubicBezTo>
                <a:cubicBezTo>
                  <a:pt x="10314780" y="17201384"/>
                  <a:pt x="10340509" y="17213493"/>
                  <a:pt x="10366243" y="17225608"/>
                </a:cubicBezTo>
                <a:lnTo>
                  <a:pt x="10366243" y="17224850"/>
                </a:lnTo>
                <a:cubicBezTo>
                  <a:pt x="10375327" y="17193056"/>
                  <a:pt x="10383653" y="17161266"/>
                  <a:pt x="10392733" y="17128718"/>
                </a:cubicBezTo>
                <a:cubicBezTo>
                  <a:pt x="10365487" y="17117362"/>
                  <a:pt x="10338997" y="17105252"/>
                  <a:pt x="10311753" y="17093142"/>
                </a:cubicBezTo>
                <a:close/>
                <a:moveTo>
                  <a:pt x="10093781" y="17362614"/>
                </a:moveTo>
                <a:cubicBezTo>
                  <a:pt x="10088483" y="17388350"/>
                  <a:pt x="10082425" y="17414086"/>
                  <a:pt x="10077129" y="17439824"/>
                </a:cubicBezTo>
                <a:cubicBezTo>
                  <a:pt x="10098321" y="17452690"/>
                  <a:pt x="10119513" y="17465558"/>
                  <a:pt x="10140703" y="17477670"/>
                </a:cubicBezTo>
                <a:cubicBezTo>
                  <a:pt x="10147515" y="17451176"/>
                  <a:pt x="10153571" y="17424686"/>
                  <a:pt x="10160383" y="17398190"/>
                </a:cubicBezTo>
                <a:cubicBezTo>
                  <a:pt x="10137677" y="17386836"/>
                  <a:pt x="10115727" y="17374724"/>
                  <a:pt x="10093781" y="17362614"/>
                </a:cubicBezTo>
                <a:close/>
                <a:moveTo>
                  <a:pt x="9592747" y="18077174"/>
                </a:moveTo>
                <a:cubicBezTo>
                  <a:pt x="9590476" y="18096098"/>
                  <a:pt x="9588206" y="18114262"/>
                  <a:pt x="9585935" y="18133188"/>
                </a:cubicBezTo>
                <a:cubicBezTo>
                  <a:pt x="9593505" y="18142270"/>
                  <a:pt x="9601073" y="18150598"/>
                  <a:pt x="9608641" y="18159682"/>
                </a:cubicBezTo>
                <a:cubicBezTo>
                  <a:pt x="9611668" y="18140758"/>
                  <a:pt x="9614697" y="18121833"/>
                  <a:pt x="9617724" y="18102910"/>
                </a:cubicBezTo>
                <a:cubicBezTo>
                  <a:pt x="9609396" y="18094584"/>
                  <a:pt x="9601074" y="18085500"/>
                  <a:pt x="9592747" y="18077174"/>
                </a:cubicBezTo>
                <a:close/>
                <a:moveTo>
                  <a:pt x="9901539" y="17605593"/>
                </a:moveTo>
                <a:cubicBezTo>
                  <a:pt x="9896242" y="17632844"/>
                  <a:pt x="9891702" y="17660094"/>
                  <a:pt x="9886405" y="17687344"/>
                </a:cubicBezTo>
                <a:cubicBezTo>
                  <a:pt x="9903811" y="17699456"/>
                  <a:pt x="9920461" y="17713082"/>
                  <a:pt x="9937869" y="17725196"/>
                </a:cubicBezTo>
                <a:cubicBezTo>
                  <a:pt x="9944683" y="17697186"/>
                  <a:pt x="9950735" y="17669178"/>
                  <a:pt x="9956791" y="17641169"/>
                </a:cubicBezTo>
                <a:cubicBezTo>
                  <a:pt x="9937869" y="17629059"/>
                  <a:pt x="9919705" y="17617706"/>
                  <a:pt x="9901539" y="17605593"/>
                </a:cubicBezTo>
                <a:close/>
                <a:moveTo>
                  <a:pt x="9734278" y="17848574"/>
                </a:moveTo>
                <a:cubicBezTo>
                  <a:pt x="9730494" y="17872796"/>
                  <a:pt x="9726711" y="17896262"/>
                  <a:pt x="9722926" y="17920484"/>
                </a:cubicBezTo>
                <a:lnTo>
                  <a:pt x="9723683" y="17920484"/>
                </a:lnTo>
                <a:cubicBezTo>
                  <a:pt x="9735790" y="17931084"/>
                  <a:pt x="9747143" y="17941680"/>
                  <a:pt x="9759254" y="17952278"/>
                </a:cubicBezTo>
                <a:cubicBezTo>
                  <a:pt x="9763795" y="17928054"/>
                  <a:pt x="9768335" y="17903834"/>
                  <a:pt x="9772876" y="17879610"/>
                </a:cubicBezTo>
                <a:cubicBezTo>
                  <a:pt x="9760013" y="17869768"/>
                  <a:pt x="9747143" y="17859174"/>
                  <a:pt x="9734278" y="17848574"/>
                </a:cubicBezTo>
                <a:close/>
                <a:moveTo>
                  <a:pt x="10127837" y="17195330"/>
                </a:moveTo>
                <a:cubicBezTo>
                  <a:pt x="10121783" y="17225608"/>
                  <a:pt x="10115727" y="17255884"/>
                  <a:pt x="10109673" y="17285402"/>
                </a:cubicBezTo>
                <a:lnTo>
                  <a:pt x="10108915" y="17285402"/>
                </a:lnTo>
                <a:cubicBezTo>
                  <a:pt x="10131621" y="17298274"/>
                  <a:pt x="10155083" y="17311142"/>
                  <a:pt x="10177787" y="17323252"/>
                </a:cubicBezTo>
                <a:cubicBezTo>
                  <a:pt x="10185357" y="17292218"/>
                  <a:pt x="10192926" y="17261938"/>
                  <a:pt x="10200498" y="17230902"/>
                </a:cubicBezTo>
                <a:cubicBezTo>
                  <a:pt x="10176277" y="17218796"/>
                  <a:pt x="10152057" y="17207438"/>
                  <a:pt x="10127837" y="17195330"/>
                </a:cubicBezTo>
                <a:close/>
                <a:moveTo>
                  <a:pt x="9931057" y="17441336"/>
                </a:moveTo>
                <a:lnTo>
                  <a:pt x="9931057" y="17442091"/>
                </a:lnTo>
                <a:cubicBezTo>
                  <a:pt x="9925761" y="17470100"/>
                  <a:pt x="9921220" y="17497350"/>
                  <a:pt x="9915921" y="17525358"/>
                </a:cubicBezTo>
                <a:cubicBezTo>
                  <a:pt x="9934843" y="17538228"/>
                  <a:pt x="9954519" y="17550336"/>
                  <a:pt x="9973441" y="17563203"/>
                </a:cubicBezTo>
                <a:cubicBezTo>
                  <a:pt x="9979497" y="17534440"/>
                  <a:pt x="9985549" y="17506434"/>
                  <a:pt x="9991605" y="17477670"/>
                </a:cubicBezTo>
                <a:cubicBezTo>
                  <a:pt x="9971171" y="17465558"/>
                  <a:pt x="9951493" y="17453446"/>
                  <a:pt x="9931057" y="17441336"/>
                </a:cubicBezTo>
                <a:close/>
                <a:moveTo>
                  <a:pt x="9610912" y="17919726"/>
                </a:moveTo>
                <a:cubicBezTo>
                  <a:pt x="9608642" y="17939408"/>
                  <a:pt x="9606371" y="17960604"/>
                  <a:pt x="9604102" y="17980284"/>
                </a:cubicBezTo>
                <a:cubicBezTo>
                  <a:pt x="9613184" y="17990124"/>
                  <a:pt x="9623021" y="17999964"/>
                  <a:pt x="9632105" y="18009804"/>
                </a:cubicBezTo>
                <a:cubicBezTo>
                  <a:pt x="9635132" y="17989368"/>
                  <a:pt x="9638915" y="17968929"/>
                  <a:pt x="9641942" y="17948492"/>
                </a:cubicBezTo>
                <a:cubicBezTo>
                  <a:pt x="9631347" y="17939408"/>
                  <a:pt x="9621507" y="17929570"/>
                  <a:pt x="9610912" y="17919726"/>
                </a:cubicBezTo>
                <a:close/>
                <a:moveTo>
                  <a:pt x="9757741" y="17687344"/>
                </a:moveTo>
                <a:cubicBezTo>
                  <a:pt x="9754711" y="17712324"/>
                  <a:pt x="9750930" y="17737302"/>
                  <a:pt x="9747143" y="17762284"/>
                </a:cubicBezTo>
                <a:cubicBezTo>
                  <a:pt x="9760767" y="17773636"/>
                  <a:pt x="9775146" y="17784990"/>
                  <a:pt x="9788770" y="17796346"/>
                </a:cubicBezTo>
                <a:cubicBezTo>
                  <a:pt x="9794067" y="17770610"/>
                  <a:pt x="9798610" y="17745630"/>
                  <a:pt x="9803153" y="17720650"/>
                </a:cubicBezTo>
                <a:lnTo>
                  <a:pt x="9802395" y="17720650"/>
                </a:lnTo>
                <a:cubicBezTo>
                  <a:pt x="9787257" y="17709296"/>
                  <a:pt x="9772876" y="17698700"/>
                  <a:pt x="9757741" y="17687344"/>
                </a:cubicBezTo>
                <a:close/>
                <a:moveTo>
                  <a:pt x="10161895" y="17028042"/>
                </a:moveTo>
                <a:cubicBezTo>
                  <a:pt x="10155839" y="17058320"/>
                  <a:pt x="10149787" y="17087840"/>
                  <a:pt x="10143733" y="17118118"/>
                </a:cubicBezTo>
                <a:lnTo>
                  <a:pt x="10217983" y="17154874"/>
                </a:lnTo>
                <a:lnTo>
                  <a:pt x="10217903" y="17155210"/>
                </a:lnTo>
                <a:lnTo>
                  <a:pt x="10218659" y="17155209"/>
                </a:lnTo>
                <a:lnTo>
                  <a:pt x="10217983" y="17154874"/>
                </a:lnTo>
                <a:lnTo>
                  <a:pt x="10239851" y="17062862"/>
                </a:lnTo>
                <a:cubicBezTo>
                  <a:pt x="10214117" y="17050752"/>
                  <a:pt x="10187629" y="17039394"/>
                  <a:pt x="10161895" y="17028042"/>
                </a:cubicBezTo>
                <a:close/>
                <a:moveTo>
                  <a:pt x="9504956" y="17985584"/>
                </a:moveTo>
                <a:cubicBezTo>
                  <a:pt x="9503440" y="18001482"/>
                  <a:pt x="9502686" y="18017374"/>
                  <a:pt x="9501170" y="18033270"/>
                </a:cubicBezTo>
                <a:cubicBezTo>
                  <a:pt x="9507226" y="18040840"/>
                  <a:pt x="9513279" y="18047654"/>
                  <a:pt x="9519334" y="18055224"/>
                </a:cubicBezTo>
                <a:cubicBezTo>
                  <a:pt x="9521607" y="18038570"/>
                  <a:pt x="9523119" y="18023430"/>
                  <a:pt x="9525389" y="18006776"/>
                </a:cubicBezTo>
                <a:cubicBezTo>
                  <a:pt x="9518576" y="17999964"/>
                  <a:pt x="9511766" y="17992398"/>
                  <a:pt x="9504956" y="17985584"/>
                </a:cubicBezTo>
                <a:close/>
                <a:moveTo>
                  <a:pt x="9958303" y="17288434"/>
                </a:moveTo>
                <a:cubicBezTo>
                  <a:pt x="9953763" y="17312654"/>
                  <a:pt x="9949979" y="17337634"/>
                  <a:pt x="9945437" y="17361858"/>
                </a:cubicBezTo>
                <a:cubicBezTo>
                  <a:pt x="9965873" y="17374724"/>
                  <a:pt x="9987065" y="17386836"/>
                  <a:pt x="10008255" y="17399704"/>
                </a:cubicBezTo>
                <a:cubicBezTo>
                  <a:pt x="10013555" y="17374723"/>
                  <a:pt x="10018851" y="17349746"/>
                  <a:pt x="10024149" y="17324766"/>
                </a:cubicBezTo>
                <a:lnTo>
                  <a:pt x="10024907" y="17324766"/>
                </a:lnTo>
                <a:cubicBezTo>
                  <a:pt x="10002201" y="17312654"/>
                  <a:pt x="9980255" y="17300542"/>
                  <a:pt x="9958303" y="17288434"/>
                </a:cubicBezTo>
                <a:close/>
                <a:moveTo>
                  <a:pt x="9628318" y="17761526"/>
                </a:moveTo>
                <a:cubicBezTo>
                  <a:pt x="9626048" y="17782720"/>
                  <a:pt x="9623777" y="17804674"/>
                  <a:pt x="9621507" y="17825867"/>
                </a:cubicBezTo>
                <a:cubicBezTo>
                  <a:pt x="9632863" y="17836462"/>
                  <a:pt x="9644969" y="17847818"/>
                  <a:pt x="9656324" y="17858416"/>
                </a:cubicBezTo>
                <a:cubicBezTo>
                  <a:pt x="9660107" y="17837220"/>
                  <a:pt x="9663135" y="17815268"/>
                  <a:pt x="9666162" y="17793317"/>
                </a:cubicBezTo>
                <a:cubicBezTo>
                  <a:pt x="9653296" y="17782720"/>
                  <a:pt x="9640428" y="17772124"/>
                  <a:pt x="9628318" y="17761526"/>
                </a:cubicBezTo>
                <a:close/>
                <a:moveTo>
                  <a:pt x="9781961" y="17525358"/>
                </a:moveTo>
                <a:cubicBezTo>
                  <a:pt x="9778175" y="17551094"/>
                  <a:pt x="9774391" y="17576074"/>
                  <a:pt x="9770605" y="17601810"/>
                </a:cubicBezTo>
                <a:cubicBezTo>
                  <a:pt x="9786501" y="17613922"/>
                  <a:pt x="9802395" y="17625273"/>
                  <a:pt x="9818290" y="17637388"/>
                </a:cubicBezTo>
                <a:cubicBezTo>
                  <a:pt x="9823586" y="17611652"/>
                  <a:pt x="9828126" y="17585156"/>
                  <a:pt x="9832669" y="17559422"/>
                </a:cubicBezTo>
                <a:cubicBezTo>
                  <a:pt x="9816017" y="17548066"/>
                  <a:pt x="9798610" y="17536712"/>
                  <a:pt x="9781961" y="17525358"/>
                </a:cubicBezTo>
                <a:close/>
                <a:moveTo>
                  <a:pt x="9986307" y="17123417"/>
                </a:moveTo>
                <a:cubicBezTo>
                  <a:pt x="9981009" y="17152182"/>
                  <a:pt x="9976468" y="17180188"/>
                  <a:pt x="9971171" y="17208954"/>
                </a:cubicBezTo>
                <a:cubicBezTo>
                  <a:pt x="9993875" y="17221820"/>
                  <a:pt x="10017340" y="17233934"/>
                  <a:pt x="10040043" y="17246800"/>
                </a:cubicBezTo>
                <a:cubicBezTo>
                  <a:pt x="10046097" y="17218038"/>
                  <a:pt x="10052155" y="17188513"/>
                  <a:pt x="10058209" y="17159751"/>
                </a:cubicBezTo>
                <a:cubicBezTo>
                  <a:pt x="10033989" y="17147642"/>
                  <a:pt x="10010528" y="17135530"/>
                  <a:pt x="9986307" y="17123417"/>
                </a:cubicBezTo>
                <a:close/>
                <a:moveTo>
                  <a:pt x="9515549" y="17830406"/>
                </a:moveTo>
                <a:cubicBezTo>
                  <a:pt x="9514035" y="17848574"/>
                  <a:pt x="9513279" y="17866742"/>
                  <a:pt x="9511766" y="17884148"/>
                </a:cubicBezTo>
                <a:cubicBezTo>
                  <a:pt x="9520092" y="17892476"/>
                  <a:pt x="9527660" y="17901559"/>
                  <a:pt x="9535986" y="17909886"/>
                </a:cubicBezTo>
                <a:cubicBezTo>
                  <a:pt x="9538255" y="17891720"/>
                  <a:pt x="9539771" y="17873554"/>
                  <a:pt x="9542040" y="17855386"/>
                </a:cubicBezTo>
                <a:cubicBezTo>
                  <a:pt x="9532957" y="17847060"/>
                  <a:pt x="9524632" y="17838734"/>
                  <a:pt x="9515549" y="17830406"/>
                </a:cubicBezTo>
                <a:close/>
                <a:moveTo>
                  <a:pt x="9646483" y="17604082"/>
                </a:moveTo>
                <a:cubicBezTo>
                  <a:pt x="9644214" y="17626790"/>
                  <a:pt x="9641186" y="17648740"/>
                  <a:pt x="9638915" y="17671448"/>
                </a:cubicBezTo>
                <a:cubicBezTo>
                  <a:pt x="9651784" y="17682802"/>
                  <a:pt x="9665405" y="17694156"/>
                  <a:pt x="9679029" y="17705510"/>
                </a:cubicBezTo>
                <a:cubicBezTo>
                  <a:pt x="9682056" y="17682048"/>
                  <a:pt x="9685841" y="17658582"/>
                  <a:pt x="9688868" y="17635872"/>
                </a:cubicBezTo>
                <a:lnTo>
                  <a:pt x="9689626" y="17635872"/>
                </a:lnTo>
                <a:cubicBezTo>
                  <a:pt x="9675246" y="17625274"/>
                  <a:pt x="9660863" y="17614678"/>
                  <a:pt x="9646483" y="17604082"/>
                </a:cubicBezTo>
                <a:close/>
                <a:moveTo>
                  <a:pt x="9805422" y="17364126"/>
                </a:moveTo>
                <a:cubicBezTo>
                  <a:pt x="9801638" y="17390620"/>
                  <a:pt x="9797854" y="17415599"/>
                  <a:pt x="9794067" y="17442092"/>
                </a:cubicBezTo>
                <a:lnTo>
                  <a:pt x="9793311" y="17442092"/>
                </a:lnTo>
                <a:cubicBezTo>
                  <a:pt x="9811474" y="17454204"/>
                  <a:pt x="9829638" y="17466316"/>
                  <a:pt x="9847047" y="17478428"/>
                </a:cubicBezTo>
                <a:cubicBezTo>
                  <a:pt x="9851590" y="17451933"/>
                  <a:pt x="9856887" y="17425437"/>
                  <a:pt x="9861427" y="17398946"/>
                </a:cubicBezTo>
                <a:cubicBezTo>
                  <a:pt x="9843264" y="17387592"/>
                  <a:pt x="9824343" y="17375480"/>
                  <a:pt x="9805422" y="17364126"/>
                </a:cubicBezTo>
                <a:close/>
                <a:moveTo>
                  <a:pt x="9416402" y="17892475"/>
                </a:moveTo>
                <a:cubicBezTo>
                  <a:pt x="9415644" y="17904589"/>
                  <a:pt x="9415644" y="17917456"/>
                  <a:pt x="9415644" y="17930328"/>
                </a:cubicBezTo>
                <a:lnTo>
                  <a:pt x="9430851" y="17948428"/>
                </a:lnTo>
                <a:lnTo>
                  <a:pt x="9430785" y="17949250"/>
                </a:lnTo>
                <a:lnTo>
                  <a:pt x="9431540" y="17949250"/>
                </a:lnTo>
                <a:lnTo>
                  <a:pt x="9430851" y="17948428"/>
                </a:lnTo>
                <a:lnTo>
                  <a:pt x="9433812" y="17911402"/>
                </a:lnTo>
                <a:cubicBezTo>
                  <a:pt x="9427755" y="17904589"/>
                  <a:pt x="9422459" y="17898534"/>
                  <a:pt x="9416402" y="17892475"/>
                </a:cubicBezTo>
                <a:close/>
                <a:moveTo>
                  <a:pt x="10013555" y="16959158"/>
                </a:moveTo>
                <a:cubicBezTo>
                  <a:pt x="10009013" y="16987924"/>
                  <a:pt x="10003715" y="17016686"/>
                  <a:pt x="9999177" y="17045454"/>
                </a:cubicBezTo>
                <a:cubicBezTo>
                  <a:pt x="10023391" y="17058319"/>
                  <a:pt x="10048367" y="17071186"/>
                  <a:pt x="10073345" y="17083300"/>
                </a:cubicBezTo>
                <a:cubicBezTo>
                  <a:pt x="10079399" y="17053776"/>
                  <a:pt x="10085453" y="17025014"/>
                  <a:pt x="10091511" y="16995494"/>
                </a:cubicBezTo>
                <a:cubicBezTo>
                  <a:pt x="10065778" y="16983382"/>
                  <a:pt x="10039287" y="16971270"/>
                  <a:pt x="10013555" y="16959158"/>
                </a:cubicBezTo>
                <a:close/>
                <a:moveTo>
                  <a:pt x="9526146" y="17675233"/>
                </a:moveTo>
                <a:cubicBezTo>
                  <a:pt x="9525388" y="17694912"/>
                  <a:pt x="9523877" y="17713836"/>
                  <a:pt x="9522361" y="17733518"/>
                </a:cubicBezTo>
                <a:lnTo>
                  <a:pt x="9521607" y="17733518"/>
                </a:lnTo>
                <a:cubicBezTo>
                  <a:pt x="9532200" y="17743360"/>
                  <a:pt x="9542040" y="17751686"/>
                  <a:pt x="9551877" y="17761526"/>
                </a:cubicBezTo>
                <a:cubicBezTo>
                  <a:pt x="9554150" y="17741844"/>
                  <a:pt x="9556418" y="17722164"/>
                  <a:pt x="9558692" y="17702482"/>
                </a:cubicBezTo>
                <a:cubicBezTo>
                  <a:pt x="9548092" y="17693402"/>
                  <a:pt x="9536739" y="17684318"/>
                  <a:pt x="9526146" y="17675233"/>
                </a:cubicBezTo>
                <a:close/>
                <a:moveTo>
                  <a:pt x="9825099" y="17215766"/>
                </a:moveTo>
                <a:cubicBezTo>
                  <a:pt x="9822074" y="17237718"/>
                  <a:pt x="9819044" y="17260426"/>
                  <a:pt x="9816017" y="17282378"/>
                </a:cubicBezTo>
                <a:lnTo>
                  <a:pt x="9816776" y="17282378"/>
                </a:lnTo>
                <a:cubicBezTo>
                  <a:pt x="9836452" y="17295246"/>
                  <a:pt x="9856131" y="17307356"/>
                  <a:pt x="9875808" y="17319468"/>
                </a:cubicBezTo>
                <a:cubicBezTo>
                  <a:pt x="9880349" y="17296762"/>
                  <a:pt x="9884132" y="17273296"/>
                  <a:pt x="9887919" y="17250586"/>
                </a:cubicBezTo>
                <a:cubicBezTo>
                  <a:pt x="9866726" y="17238472"/>
                  <a:pt x="9845534" y="17227120"/>
                  <a:pt x="9825099" y="17215766"/>
                </a:cubicBezTo>
                <a:close/>
                <a:moveTo>
                  <a:pt x="9663135" y="17445120"/>
                </a:moveTo>
                <a:cubicBezTo>
                  <a:pt x="9660863" y="17468585"/>
                  <a:pt x="9658594" y="17492052"/>
                  <a:pt x="9656324" y="17515516"/>
                </a:cubicBezTo>
                <a:cubicBezTo>
                  <a:pt x="9671462" y="17527630"/>
                  <a:pt x="9686599" y="17539740"/>
                  <a:pt x="9701731" y="17551094"/>
                </a:cubicBezTo>
                <a:cubicBezTo>
                  <a:pt x="9705520" y="17526870"/>
                  <a:pt x="9708547" y="17502651"/>
                  <a:pt x="9712330" y="17478428"/>
                </a:cubicBezTo>
                <a:cubicBezTo>
                  <a:pt x="9695679" y="17467074"/>
                  <a:pt x="9679784" y="17456476"/>
                  <a:pt x="9663135" y="17445120"/>
                </a:cubicBezTo>
                <a:close/>
                <a:moveTo>
                  <a:pt x="9420943" y="17740330"/>
                </a:moveTo>
                <a:cubicBezTo>
                  <a:pt x="9420185" y="17754714"/>
                  <a:pt x="9419432" y="17769854"/>
                  <a:pt x="9419432" y="17784234"/>
                </a:cubicBezTo>
                <a:cubicBezTo>
                  <a:pt x="9427002" y="17791801"/>
                  <a:pt x="9433812" y="17800130"/>
                  <a:pt x="9441380" y="17807700"/>
                </a:cubicBezTo>
                <a:cubicBezTo>
                  <a:pt x="9442138" y="17792560"/>
                  <a:pt x="9443651" y="17778180"/>
                  <a:pt x="9444407" y="17763042"/>
                </a:cubicBezTo>
                <a:cubicBezTo>
                  <a:pt x="9436837" y="17755472"/>
                  <a:pt x="9428513" y="17747899"/>
                  <a:pt x="9420943" y="17740330"/>
                </a:cubicBezTo>
                <a:close/>
                <a:moveTo>
                  <a:pt x="9536739" y="17519304"/>
                </a:moveTo>
                <a:cubicBezTo>
                  <a:pt x="9535228" y="17539740"/>
                  <a:pt x="9534470" y="17560934"/>
                  <a:pt x="9532956" y="17581372"/>
                </a:cubicBezTo>
                <a:cubicBezTo>
                  <a:pt x="9545067" y="17591214"/>
                  <a:pt x="9557179" y="17601052"/>
                  <a:pt x="9569285" y="17611652"/>
                </a:cubicBezTo>
                <a:cubicBezTo>
                  <a:pt x="9571554" y="17591214"/>
                  <a:pt x="9573828" y="17570774"/>
                  <a:pt x="9576099" y="17549582"/>
                </a:cubicBezTo>
                <a:cubicBezTo>
                  <a:pt x="9562475" y="17539740"/>
                  <a:pt x="9549608" y="17529142"/>
                  <a:pt x="9536739" y="17519304"/>
                </a:cubicBezTo>
                <a:close/>
                <a:moveTo>
                  <a:pt x="9846289" y="17053022"/>
                </a:moveTo>
                <a:lnTo>
                  <a:pt x="9835788" y="17133308"/>
                </a:lnTo>
                <a:lnTo>
                  <a:pt x="9835696" y="17133256"/>
                </a:lnTo>
                <a:lnTo>
                  <a:pt x="9835697" y="17134012"/>
                </a:lnTo>
                <a:lnTo>
                  <a:pt x="9835788" y="17133308"/>
                </a:lnTo>
                <a:lnTo>
                  <a:pt x="9900783" y="17170350"/>
                </a:lnTo>
                <a:cubicBezTo>
                  <a:pt x="9905326" y="17143098"/>
                  <a:pt x="9910623" y="17115848"/>
                  <a:pt x="9915163" y="17087840"/>
                </a:cubicBezTo>
                <a:cubicBezTo>
                  <a:pt x="9892461" y="17075730"/>
                  <a:pt x="9868998" y="17064375"/>
                  <a:pt x="9846289" y="17053022"/>
                </a:cubicBezTo>
                <a:close/>
                <a:moveTo>
                  <a:pt x="9679029" y="17284648"/>
                </a:moveTo>
                <a:cubicBezTo>
                  <a:pt x="9675999" y="17309626"/>
                  <a:pt x="9673730" y="17333850"/>
                  <a:pt x="9671461" y="17358074"/>
                </a:cubicBezTo>
                <a:cubicBezTo>
                  <a:pt x="9689626" y="17370184"/>
                  <a:pt x="9707031" y="17382292"/>
                  <a:pt x="9724441" y="17394404"/>
                </a:cubicBezTo>
                <a:cubicBezTo>
                  <a:pt x="9728224" y="17370184"/>
                  <a:pt x="9731251" y="17345204"/>
                  <a:pt x="9735035" y="17320224"/>
                </a:cubicBezTo>
                <a:lnTo>
                  <a:pt x="9735034" y="17319468"/>
                </a:lnTo>
                <a:cubicBezTo>
                  <a:pt x="9716113" y="17307356"/>
                  <a:pt x="9697950" y="17296762"/>
                  <a:pt x="9679029" y="17284648"/>
                </a:cubicBezTo>
                <a:close/>
                <a:moveTo>
                  <a:pt x="9331637" y="17800130"/>
                </a:moveTo>
                <a:cubicBezTo>
                  <a:pt x="9331636" y="17809214"/>
                  <a:pt x="9331636" y="17819054"/>
                  <a:pt x="9331636" y="17828138"/>
                </a:cubicBezTo>
                <a:cubicBezTo>
                  <a:pt x="9334665" y="17832679"/>
                  <a:pt x="9338448" y="17837220"/>
                  <a:pt x="9342231" y="17841762"/>
                </a:cubicBezTo>
                <a:lnTo>
                  <a:pt x="9342989" y="17841762"/>
                </a:lnTo>
                <a:cubicBezTo>
                  <a:pt x="9343747" y="17831922"/>
                  <a:pt x="9343747" y="17822838"/>
                  <a:pt x="9343747" y="17812996"/>
                </a:cubicBezTo>
                <a:cubicBezTo>
                  <a:pt x="9339962" y="17809214"/>
                  <a:pt x="9335421" y="17804674"/>
                  <a:pt x="9331637" y="17800130"/>
                </a:cubicBezTo>
                <a:close/>
                <a:moveTo>
                  <a:pt x="9424730" y="17588182"/>
                </a:moveTo>
                <a:cubicBezTo>
                  <a:pt x="9423972" y="17604836"/>
                  <a:pt x="9423212" y="17620734"/>
                  <a:pt x="9423212" y="17637388"/>
                </a:cubicBezTo>
                <a:cubicBezTo>
                  <a:pt x="9432296" y="17646472"/>
                  <a:pt x="9442138" y="17655552"/>
                  <a:pt x="9451217" y="17664636"/>
                </a:cubicBezTo>
                <a:cubicBezTo>
                  <a:pt x="9452733" y="17647224"/>
                  <a:pt x="9453488" y="17630576"/>
                  <a:pt x="9455002" y="17613922"/>
                </a:cubicBezTo>
                <a:cubicBezTo>
                  <a:pt x="9445165" y="17605594"/>
                  <a:pt x="9434566" y="17597268"/>
                  <a:pt x="9424730" y="17588182"/>
                </a:cubicBezTo>
                <a:close/>
                <a:moveTo>
                  <a:pt x="9867484" y="16891790"/>
                </a:moveTo>
                <a:cubicBezTo>
                  <a:pt x="9864455" y="16919038"/>
                  <a:pt x="9860670" y="16946290"/>
                  <a:pt x="9856887" y="16973541"/>
                </a:cubicBezTo>
                <a:cubicBezTo>
                  <a:pt x="9880349" y="16985652"/>
                  <a:pt x="9904570" y="16997764"/>
                  <a:pt x="9928033" y="17009876"/>
                </a:cubicBezTo>
                <a:cubicBezTo>
                  <a:pt x="9932571" y="16981868"/>
                  <a:pt x="9937111" y="16953862"/>
                  <a:pt x="9941656" y="16925854"/>
                </a:cubicBezTo>
                <a:cubicBezTo>
                  <a:pt x="9916679" y="16914500"/>
                  <a:pt x="9891702" y="16903148"/>
                  <a:pt x="9867484" y="16891790"/>
                </a:cubicBezTo>
                <a:close/>
                <a:moveTo>
                  <a:pt x="9546581" y="17364126"/>
                </a:moveTo>
                <a:cubicBezTo>
                  <a:pt x="9545823" y="17385324"/>
                  <a:pt x="9544309" y="17407274"/>
                  <a:pt x="9542799" y="17428468"/>
                </a:cubicBezTo>
                <a:cubicBezTo>
                  <a:pt x="9557178" y="17439066"/>
                  <a:pt x="9570798" y="17450420"/>
                  <a:pt x="9585181" y="17461016"/>
                </a:cubicBezTo>
                <a:cubicBezTo>
                  <a:pt x="9587450" y="17439063"/>
                  <a:pt x="9589720" y="17417116"/>
                  <a:pt x="9591991" y="17395162"/>
                </a:cubicBezTo>
                <a:lnTo>
                  <a:pt x="9591233" y="17395920"/>
                </a:lnTo>
                <a:cubicBezTo>
                  <a:pt x="9576855" y="17385324"/>
                  <a:pt x="9561719" y="17374724"/>
                  <a:pt x="9546581" y="17364126"/>
                </a:cubicBezTo>
                <a:close/>
                <a:moveTo>
                  <a:pt x="9693409" y="17139314"/>
                </a:moveTo>
                <a:cubicBezTo>
                  <a:pt x="9691895" y="17159751"/>
                  <a:pt x="9689626" y="17180188"/>
                  <a:pt x="9687357" y="17201384"/>
                </a:cubicBezTo>
                <a:cubicBezTo>
                  <a:pt x="9707032" y="17213494"/>
                  <a:pt x="9725952" y="17225608"/>
                  <a:pt x="9745631" y="17237718"/>
                </a:cubicBezTo>
                <a:cubicBezTo>
                  <a:pt x="9748659" y="17216524"/>
                  <a:pt x="9750931" y="17195330"/>
                  <a:pt x="9753955" y="17174132"/>
                </a:cubicBezTo>
                <a:cubicBezTo>
                  <a:pt x="9733520" y="17162780"/>
                  <a:pt x="9713842" y="17150666"/>
                  <a:pt x="9693409" y="17139314"/>
                </a:cubicBezTo>
                <a:close/>
                <a:moveTo>
                  <a:pt x="9328610" y="17650254"/>
                </a:moveTo>
                <a:cubicBezTo>
                  <a:pt x="9328609" y="17662368"/>
                  <a:pt x="9328609" y="17674476"/>
                  <a:pt x="9328609" y="17686586"/>
                </a:cubicBezTo>
                <a:cubicBezTo>
                  <a:pt x="9334665" y="17693402"/>
                  <a:pt x="9339962" y="17699455"/>
                  <a:pt x="9346016" y="17705510"/>
                </a:cubicBezTo>
                <a:lnTo>
                  <a:pt x="9346774" y="17706268"/>
                </a:lnTo>
                <a:cubicBezTo>
                  <a:pt x="9347530" y="17693402"/>
                  <a:pt x="9347530" y="17681290"/>
                  <a:pt x="9347530" y="17669177"/>
                </a:cubicBezTo>
                <a:cubicBezTo>
                  <a:pt x="9341476" y="17662367"/>
                  <a:pt x="9334665" y="17656310"/>
                  <a:pt x="9328610" y="17650254"/>
                </a:cubicBezTo>
                <a:close/>
                <a:moveTo>
                  <a:pt x="9247626" y="17709296"/>
                </a:moveTo>
                <a:cubicBezTo>
                  <a:pt x="9248384" y="17713836"/>
                  <a:pt x="9248384" y="17719136"/>
                  <a:pt x="9248384" y="17724438"/>
                </a:cubicBezTo>
                <a:cubicBezTo>
                  <a:pt x="9249895" y="17726706"/>
                  <a:pt x="9252169" y="17728976"/>
                  <a:pt x="9253682" y="17731248"/>
                </a:cubicBezTo>
                <a:cubicBezTo>
                  <a:pt x="9253682" y="17726706"/>
                  <a:pt x="9253682" y="17721406"/>
                  <a:pt x="9253682" y="17716110"/>
                </a:cubicBezTo>
                <a:cubicBezTo>
                  <a:pt x="9252169" y="17713835"/>
                  <a:pt x="9249895" y="17711566"/>
                  <a:pt x="9247626" y="17709296"/>
                </a:cubicBezTo>
                <a:close/>
                <a:moveTo>
                  <a:pt x="9428513" y="17435279"/>
                </a:moveTo>
                <a:cubicBezTo>
                  <a:pt x="9427755" y="17452690"/>
                  <a:pt x="9427002" y="17470858"/>
                  <a:pt x="9427002" y="17489022"/>
                </a:cubicBezTo>
                <a:cubicBezTo>
                  <a:pt x="9438353" y="17498861"/>
                  <a:pt x="9449706" y="17509462"/>
                  <a:pt x="9461059" y="17519304"/>
                </a:cubicBezTo>
                <a:cubicBezTo>
                  <a:pt x="9462572" y="17501136"/>
                  <a:pt x="9463328" y="17482210"/>
                  <a:pt x="9464844" y="17463288"/>
                </a:cubicBezTo>
                <a:cubicBezTo>
                  <a:pt x="9452733" y="17454204"/>
                  <a:pt x="9440623" y="17445120"/>
                  <a:pt x="9428513" y="17435279"/>
                </a:cubicBezTo>
                <a:close/>
                <a:moveTo>
                  <a:pt x="9707789" y="16980354"/>
                </a:moveTo>
                <a:cubicBezTo>
                  <a:pt x="9705521" y="17006092"/>
                  <a:pt x="9703248" y="17031827"/>
                  <a:pt x="9700977" y="17056806"/>
                </a:cubicBezTo>
                <a:cubicBezTo>
                  <a:pt x="9722169" y="17068918"/>
                  <a:pt x="9743362" y="17081030"/>
                  <a:pt x="9764553" y="17093142"/>
                </a:cubicBezTo>
                <a:cubicBezTo>
                  <a:pt x="9768336" y="17067404"/>
                  <a:pt x="9772121" y="17041666"/>
                  <a:pt x="9775146" y="17015928"/>
                </a:cubicBezTo>
                <a:lnTo>
                  <a:pt x="9774390" y="17015174"/>
                </a:lnTo>
                <a:cubicBezTo>
                  <a:pt x="9752442" y="17003820"/>
                  <a:pt x="9729738" y="16991710"/>
                  <a:pt x="9707789" y="16980354"/>
                </a:cubicBezTo>
                <a:close/>
                <a:moveTo>
                  <a:pt x="9556418" y="17208194"/>
                </a:moveTo>
                <a:cubicBezTo>
                  <a:pt x="9554907" y="17230148"/>
                  <a:pt x="9553392" y="17252100"/>
                  <a:pt x="9551877" y="17274807"/>
                </a:cubicBezTo>
                <a:cubicBezTo>
                  <a:pt x="9568529" y="17286160"/>
                  <a:pt x="9584423" y="17297516"/>
                  <a:pt x="9600315" y="17308870"/>
                </a:cubicBezTo>
                <a:cubicBezTo>
                  <a:pt x="9602586" y="17286160"/>
                  <a:pt x="9604856" y="17263454"/>
                  <a:pt x="9607127" y="17240743"/>
                </a:cubicBezTo>
                <a:cubicBezTo>
                  <a:pt x="9590475" y="17230148"/>
                  <a:pt x="9573070" y="17218796"/>
                  <a:pt x="9556418" y="17208194"/>
                </a:cubicBezTo>
                <a:close/>
                <a:moveTo>
                  <a:pt x="9324826" y="17499620"/>
                </a:moveTo>
                <a:cubicBezTo>
                  <a:pt x="9325580" y="17514004"/>
                  <a:pt x="9325580" y="17527630"/>
                  <a:pt x="9325581" y="17542010"/>
                </a:cubicBezTo>
                <a:cubicBezTo>
                  <a:pt x="9333909" y="17550336"/>
                  <a:pt x="9341476" y="17557906"/>
                  <a:pt x="9349799" y="17565476"/>
                </a:cubicBezTo>
                <a:cubicBezTo>
                  <a:pt x="9350558" y="17551094"/>
                  <a:pt x="9350557" y="17536712"/>
                  <a:pt x="9350557" y="17522328"/>
                </a:cubicBezTo>
                <a:cubicBezTo>
                  <a:pt x="9342232" y="17514758"/>
                  <a:pt x="9333150" y="17507190"/>
                  <a:pt x="9324826" y="17499620"/>
                </a:cubicBezTo>
                <a:close/>
                <a:moveTo>
                  <a:pt x="9431541" y="17282378"/>
                </a:moveTo>
                <a:cubicBezTo>
                  <a:pt x="9430785" y="17302056"/>
                  <a:pt x="9430027" y="17320980"/>
                  <a:pt x="9430027" y="17340661"/>
                </a:cubicBezTo>
                <a:cubicBezTo>
                  <a:pt x="9443651" y="17351262"/>
                  <a:pt x="9456516" y="17361858"/>
                  <a:pt x="9470138" y="17372454"/>
                </a:cubicBezTo>
                <a:cubicBezTo>
                  <a:pt x="9471654" y="17352774"/>
                  <a:pt x="9472408" y="17333091"/>
                  <a:pt x="9473923" y="17312654"/>
                </a:cubicBezTo>
                <a:cubicBezTo>
                  <a:pt x="9460301" y="17302056"/>
                  <a:pt x="9445923" y="17292218"/>
                  <a:pt x="9431541" y="17282378"/>
                </a:cubicBezTo>
                <a:close/>
                <a:moveTo>
                  <a:pt x="9237032" y="17561690"/>
                </a:moveTo>
                <a:cubicBezTo>
                  <a:pt x="9237788" y="17569258"/>
                  <a:pt x="9238542" y="17577585"/>
                  <a:pt x="9238542" y="17585912"/>
                </a:cubicBezTo>
                <a:cubicBezTo>
                  <a:pt x="9242331" y="17590456"/>
                  <a:pt x="9246870" y="17594998"/>
                  <a:pt x="9250653" y="17599540"/>
                </a:cubicBezTo>
                <a:cubicBezTo>
                  <a:pt x="9250653" y="17591214"/>
                  <a:pt x="9250653" y="17582888"/>
                  <a:pt x="9250653" y="17574560"/>
                </a:cubicBezTo>
                <a:cubicBezTo>
                  <a:pt x="9246114" y="17570774"/>
                  <a:pt x="9241574" y="17566234"/>
                  <a:pt x="9237032" y="17561690"/>
                </a:cubicBezTo>
                <a:close/>
                <a:moveTo>
                  <a:pt x="9564744" y="17065889"/>
                </a:moveTo>
                <a:cubicBezTo>
                  <a:pt x="9563988" y="17084058"/>
                  <a:pt x="9562475" y="17102980"/>
                  <a:pt x="9561719" y="17121147"/>
                </a:cubicBezTo>
                <a:cubicBezTo>
                  <a:pt x="9579882" y="17132502"/>
                  <a:pt x="9598045" y="17144614"/>
                  <a:pt x="9616211" y="17155968"/>
                </a:cubicBezTo>
                <a:cubicBezTo>
                  <a:pt x="9618482" y="17137042"/>
                  <a:pt x="9620752" y="17118118"/>
                  <a:pt x="9622265" y="17098436"/>
                </a:cubicBezTo>
                <a:cubicBezTo>
                  <a:pt x="9602586" y="17087840"/>
                  <a:pt x="9583665" y="17077242"/>
                  <a:pt x="9564744" y="17065889"/>
                </a:cubicBezTo>
                <a:close/>
                <a:moveTo>
                  <a:pt x="9722925" y="16822152"/>
                </a:moveTo>
                <a:cubicBezTo>
                  <a:pt x="9720653" y="16847886"/>
                  <a:pt x="9718382" y="16873624"/>
                  <a:pt x="9716114" y="16899362"/>
                </a:cubicBezTo>
                <a:cubicBezTo>
                  <a:pt x="9738819" y="16912228"/>
                  <a:pt x="9762283" y="16924340"/>
                  <a:pt x="9785743" y="16936450"/>
                </a:cubicBezTo>
                <a:cubicBezTo>
                  <a:pt x="9789526" y="16909958"/>
                  <a:pt x="9793311" y="16884220"/>
                  <a:pt x="9796338" y="16857728"/>
                </a:cubicBezTo>
                <a:cubicBezTo>
                  <a:pt x="9771363" y="16846374"/>
                  <a:pt x="9747143" y="16834262"/>
                  <a:pt x="9722925" y="16822152"/>
                </a:cubicBezTo>
                <a:close/>
                <a:moveTo>
                  <a:pt x="9321797" y="17350503"/>
                </a:moveTo>
                <a:cubicBezTo>
                  <a:pt x="9321797" y="17365642"/>
                  <a:pt x="9322555" y="17381538"/>
                  <a:pt x="9322555" y="17397434"/>
                </a:cubicBezTo>
                <a:cubicBezTo>
                  <a:pt x="9332394" y="17406516"/>
                  <a:pt x="9342989" y="17414843"/>
                  <a:pt x="9352829" y="17423928"/>
                </a:cubicBezTo>
                <a:lnTo>
                  <a:pt x="9353587" y="17423928"/>
                </a:lnTo>
                <a:cubicBezTo>
                  <a:pt x="9354342" y="17408032"/>
                  <a:pt x="9354342" y="17392134"/>
                  <a:pt x="9354342" y="17376240"/>
                </a:cubicBezTo>
                <a:cubicBezTo>
                  <a:pt x="9342989" y="17367914"/>
                  <a:pt x="9332394" y="17358830"/>
                  <a:pt x="9321797" y="17350503"/>
                </a:cubicBezTo>
                <a:close/>
                <a:moveTo>
                  <a:pt x="9433812" y="17128718"/>
                </a:moveTo>
                <a:cubicBezTo>
                  <a:pt x="9433054" y="17149152"/>
                  <a:pt x="9433054" y="17170350"/>
                  <a:pt x="9433054" y="17190786"/>
                </a:cubicBezTo>
                <a:cubicBezTo>
                  <a:pt x="9448192" y="17201384"/>
                  <a:pt x="9463328" y="17211978"/>
                  <a:pt x="9479224" y="17223334"/>
                </a:cubicBezTo>
                <a:cubicBezTo>
                  <a:pt x="9480736" y="17202141"/>
                  <a:pt x="9481494" y="17181702"/>
                  <a:pt x="9483007" y="17160506"/>
                </a:cubicBezTo>
                <a:cubicBezTo>
                  <a:pt x="9466355" y="17149910"/>
                  <a:pt x="9450462" y="17139314"/>
                  <a:pt x="9433812" y="17128718"/>
                </a:cubicBezTo>
                <a:close/>
                <a:moveTo>
                  <a:pt x="9572312" y="16909957"/>
                </a:moveTo>
                <a:cubicBezTo>
                  <a:pt x="9570798" y="16933423"/>
                  <a:pt x="9570042" y="16957648"/>
                  <a:pt x="9568529" y="16981110"/>
                </a:cubicBezTo>
                <a:cubicBezTo>
                  <a:pt x="9588962" y="16992466"/>
                  <a:pt x="9608641" y="17004576"/>
                  <a:pt x="9629075" y="17015928"/>
                </a:cubicBezTo>
                <a:cubicBezTo>
                  <a:pt x="9631347" y="16991710"/>
                  <a:pt x="9633618" y="16966728"/>
                  <a:pt x="9635888" y="16942506"/>
                </a:cubicBezTo>
                <a:lnTo>
                  <a:pt x="9635132" y="16943262"/>
                </a:lnTo>
                <a:cubicBezTo>
                  <a:pt x="9614697" y="16931910"/>
                  <a:pt x="9593505" y="16921312"/>
                  <a:pt x="9572312" y="16909957"/>
                </a:cubicBezTo>
                <a:close/>
                <a:moveTo>
                  <a:pt x="9227193" y="17414086"/>
                </a:moveTo>
                <a:cubicBezTo>
                  <a:pt x="9227949" y="17425438"/>
                  <a:pt x="9229463" y="17436038"/>
                  <a:pt x="9229463" y="17446634"/>
                </a:cubicBezTo>
                <a:cubicBezTo>
                  <a:pt x="9235517" y="17452690"/>
                  <a:pt x="9242331" y="17459504"/>
                  <a:pt x="9248384" y="17465558"/>
                </a:cubicBezTo>
                <a:cubicBezTo>
                  <a:pt x="9247626" y="17454961"/>
                  <a:pt x="9247627" y="17443608"/>
                  <a:pt x="9247626" y="17432254"/>
                </a:cubicBezTo>
                <a:cubicBezTo>
                  <a:pt x="9240816" y="17426196"/>
                  <a:pt x="9234003" y="17420140"/>
                  <a:pt x="9227193" y="17414086"/>
                </a:cubicBezTo>
                <a:close/>
                <a:moveTo>
                  <a:pt x="9148477" y="17471616"/>
                </a:moveTo>
                <a:cubicBezTo>
                  <a:pt x="9148477" y="17476912"/>
                  <a:pt x="9149995" y="17481454"/>
                  <a:pt x="9149995" y="17486754"/>
                </a:cubicBezTo>
                <a:cubicBezTo>
                  <a:pt x="9152267" y="17489021"/>
                  <a:pt x="9154536" y="17492052"/>
                  <a:pt x="9156805" y="17494324"/>
                </a:cubicBezTo>
                <a:cubicBezTo>
                  <a:pt x="9156047" y="17489022"/>
                  <a:pt x="9156048" y="17484482"/>
                  <a:pt x="9156047" y="17479186"/>
                </a:cubicBezTo>
                <a:cubicBezTo>
                  <a:pt x="9153778" y="17476912"/>
                  <a:pt x="9150751" y="17473884"/>
                  <a:pt x="9148477" y="17471616"/>
                </a:cubicBezTo>
                <a:close/>
                <a:moveTo>
                  <a:pt x="9318016" y="17200626"/>
                </a:moveTo>
                <a:cubicBezTo>
                  <a:pt x="9318770" y="17217280"/>
                  <a:pt x="9319527" y="17233934"/>
                  <a:pt x="9319527" y="17251342"/>
                </a:cubicBezTo>
                <a:cubicBezTo>
                  <a:pt x="9331636" y="17261184"/>
                  <a:pt x="9343747" y="17271024"/>
                  <a:pt x="9355858" y="17280862"/>
                </a:cubicBezTo>
                <a:lnTo>
                  <a:pt x="9356612" y="17280862"/>
                </a:lnTo>
                <a:cubicBezTo>
                  <a:pt x="9356612" y="17263454"/>
                  <a:pt x="9357370" y="17246800"/>
                  <a:pt x="9357370" y="17229390"/>
                </a:cubicBezTo>
                <a:cubicBezTo>
                  <a:pt x="9343747" y="17220306"/>
                  <a:pt x="9330878" y="17210468"/>
                  <a:pt x="9318016" y="17200626"/>
                </a:cubicBezTo>
                <a:close/>
                <a:moveTo>
                  <a:pt x="9436081" y="16989438"/>
                </a:moveTo>
                <a:cubicBezTo>
                  <a:pt x="9435323" y="17006091"/>
                  <a:pt x="9435323" y="17022742"/>
                  <a:pt x="9435324" y="17039394"/>
                </a:cubicBezTo>
                <a:lnTo>
                  <a:pt x="9434566" y="17039394"/>
                </a:lnTo>
                <a:cubicBezTo>
                  <a:pt x="9452733" y="17050752"/>
                  <a:pt x="9470138" y="17062104"/>
                  <a:pt x="9487546" y="17073460"/>
                </a:cubicBezTo>
                <a:cubicBezTo>
                  <a:pt x="9489060" y="17056806"/>
                  <a:pt x="9489817" y="17039394"/>
                  <a:pt x="9490575" y="17021988"/>
                </a:cubicBezTo>
                <a:cubicBezTo>
                  <a:pt x="9472408" y="17011390"/>
                  <a:pt x="9454245" y="17000034"/>
                  <a:pt x="9436081" y="16989438"/>
                </a:cubicBezTo>
                <a:close/>
                <a:moveTo>
                  <a:pt x="9581394" y="16753268"/>
                </a:moveTo>
                <a:cubicBezTo>
                  <a:pt x="9579882" y="16777492"/>
                  <a:pt x="9579124" y="16801714"/>
                  <a:pt x="9577613" y="16825936"/>
                </a:cubicBezTo>
                <a:cubicBezTo>
                  <a:pt x="9599561" y="16838048"/>
                  <a:pt x="9621507" y="16849402"/>
                  <a:pt x="9643457" y="16860756"/>
                </a:cubicBezTo>
                <a:cubicBezTo>
                  <a:pt x="9645725" y="16835778"/>
                  <a:pt x="9647999" y="16811554"/>
                  <a:pt x="9650268" y="16786574"/>
                </a:cubicBezTo>
                <a:cubicBezTo>
                  <a:pt x="9626804" y="16775220"/>
                  <a:pt x="9604102" y="16764623"/>
                  <a:pt x="9581394" y="16753268"/>
                </a:cubicBezTo>
                <a:close/>
                <a:moveTo>
                  <a:pt x="9216596" y="17265724"/>
                </a:moveTo>
                <a:cubicBezTo>
                  <a:pt x="9218109" y="17279350"/>
                  <a:pt x="9218867" y="17292218"/>
                  <a:pt x="9219623" y="17305086"/>
                </a:cubicBezTo>
                <a:lnTo>
                  <a:pt x="9218867" y="17305086"/>
                </a:lnTo>
                <a:cubicBezTo>
                  <a:pt x="9227193" y="17312654"/>
                  <a:pt x="9236274" y="17320980"/>
                  <a:pt x="9244601" y="17328550"/>
                </a:cubicBezTo>
                <a:cubicBezTo>
                  <a:pt x="9243843" y="17314926"/>
                  <a:pt x="9243843" y="17301300"/>
                  <a:pt x="9243843" y="17287676"/>
                </a:cubicBezTo>
                <a:cubicBezTo>
                  <a:pt x="9234761" y="17280108"/>
                  <a:pt x="9225681" y="17273296"/>
                  <a:pt x="9216596" y="17265724"/>
                </a:cubicBezTo>
                <a:close/>
                <a:moveTo>
                  <a:pt x="9131072" y="17326280"/>
                </a:moveTo>
                <a:cubicBezTo>
                  <a:pt x="9132588" y="17334608"/>
                  <a:pt x="9133346" y="17342174"/>
                  <a:pt x="9134100" y="17349746"/>
                </a:cubicBezTo>
                <a:lnTo>
                  <a:pt x="9134099" y="17348990"/>
                </a:lnTo>
                <a:cubicBezTo>
                  <a:pt x="9138642" y="17354286"/>
                  <a:pt x="9143183" y="17358830"/>
                  <a:pt x="9147724" y="17363368"/>
                </a:cubicBezTo>
                <a:cubicBezTo>
                  <a:pt x="9146966" y="17355800"/>
                  <a:pt x="9146208" y="17347471"/>
                  <a:pt x="9146208" y="17339903"/>
                </a:cubicBezTo>
                <a:cubicBezTo>
                  <a:pt x="9140913" y="17335362"/>
                  <a:pt x="9136371" y="17330820"/>
                  <a:pt x="9131072" y="17326280"/>
                </a:cubicBezTo>
                <a:close/>
                <a:moveTo>
                  <a:pt x="9313473" y="17049236"/>
                </a:moveTo>
                <a:cubicBezTo>
                  <a:pt x="9314231" y="17067404"/>
                  <a:pt x="9314987" y="17085570"/>
                  <a:pt x="9314987" y="17103736"/>
                </a:cubicBezTo>
                <a:cubicBezTo>
                  <a:pt x="9329365" y="17114334"/>
                  <a:pt x="9343747" y="17124927"/>
                  <a:pt x="9358127" y="17135530"/>
                </a:cubicBezTo>
                <a:lnTo>
                  <a:pt x="9358127" y="17134772"/>
                </a:lnTo>
                <a:cubicBezTo>
                  <a:pt x="9358883" y="17116608"/>
                  <a:pt x="9358883" y="17097682"/>
                  <a:pt x="9358883" y="17079512"/>
                </a:cubicBezTo>
                <a:cubicBezTo>
                  <a:pt x="9343747" y="17069674"/>
                  <a:pt x="9328609" y="17059075"/>
                  <a:pt x="9313473" y="17049236"/>
                </a:cubicBezTo>
                <a:close/>
                <a:moveTo>
                  <a:pt x="9438353" y="16835778"/>
                </a:moveTo>
                <a:cubicBezTo>
                  <a:pt x="9437595" y="16857728"/>
                  <a:pt x="9437595" y="16879681"/>
                  <a:pt x="9437595" y="16901632"/>
                </a:cubicBezTo>
                <a:cubicBezTo>
                  <a:pt x="9457272" y="16912985"/>
                  <a:pt x="9476193" y="16925098"/>
                  <a:pt x="9495870" y="16936449"/>
                </a:cubicBezTo>
                <a:cubicBezTo>
                  <a:pt x="9497388" y="16914499"/>
                  <a:pt x="9498146" y="16892548"/>
                  <a:pt x="9499657" y="16869840"/>
                </a:cubicBezTo>
                <a:lnTo>
                  <a:pt x="9498899" y="16869082"/>
                </a:lnTo>
                <a:cubicBezTo>
                  <a:pt x="9478464" y="16858486"/>
                  <a:pt x="9458786" y="16847132"/>
                  <a:pt x="9438353" y="16835778"/>
                </a:cubicBezTo>
                <a:close/>
                <a:moveTo>
                  <a:pt x="9206002" y="17118118"/>
                </a:moveTo>
                <a:cubicBezTo>
                  <a:pt x="9206758" y="17132502"/>
                  <a:pt x="9208272" y="17147642"/>
                  <a:pt x="9209028" y="17162780"/>
                </a:cubicBezTo>
                <a:cubicBezTo>
                  <a:pt x="9220379" y="17171108"/>
                  <a:pt x="9230976" y="17179434"/>
                  <a:pt x="9241574" y="17188514"/>
                </a:cubicBezTo>
                <a:cubicBezTo>
                  <a:pt x="9240816" y="17173376"/>
                  <a:pt x="9240816" y="17158236"/>
                  <a:pt x="9240816" y="17143098"/>
                </a:cubicBezTo>
                <a:cubicBezTo>
                  <a:pt x="9229463" y="17134772"/>
                  <a:pt x="9218109" y="17126446"/>
                  <a:pt x="9206758" y="17118118"/>
                </a:cubicBezTo>
                <a:close/>
                <a:moveTo>
                  <a:pt x="9309688" y="16913744"/>
                </a:moveTo>
                <a:cubicBezTo>
                  <a:pt x="9310444" y="16928122"/>
                  <a:pt x="9311201" y="16942506"/>
                  <a:pt x="9311201" y="16956890"/>
                </a:cubicBezTo>
                <a:cubicBezTo>
                  <a:pt x="9327853" y="16968244"/>
                  <a:pt x="9343747" y="16979598"/>
                  <a:pt x="9360397" y="16990192"/>
                </a:cubicBezTo>
                <a:lnTo>
                  <a:pt x="9361153" y="16990192"/>
                </a:lnTo>
                <a:cubicBezTo>
                  <a:pt x="9361153" y="16975056"/>
                  <a:pt x="9361153" y="16959916"/>
                  <a:pt x="9361153" y="16944775"/>
                </a:cubicBezTo>
                <a:cubicBezTo>
                  <a:pt x="9343747" y="16934182"/>
                  <a:pt x="9326338" y="16924340"/>
                  <a:pt x="9309688" y="16913744"/>
                </a:cubicBezTo>
                <a:close/>
                <a:moveTo>
                  <a:pt x="9113667" y="17181702"/>
                </a:moveTo>
                <a:cubicBezTo>
                  <a:pt x="9115178" y="17191542"/>
                  <a:pt x="9115936" y="17201384"/>
                  <a:pt x="9117449" y="17211224"/>
                </a:cubicBezTo>
                <a:cubicBezTo>
                  <a:pt x="9124262" y="17218038"/>
                  <a:pt x="9131831" y="17224092"/>
                  <a:pt x="9138642" y="17230902"/>
                </a:cubicBezTo>
                <a:cubicBezTo>
                  <a:pt x="9137884" y="17221064"/>
                  <a:pt x="9136371" y="17210468"/>
                  <a:pt x="9136371" y="17200626"/>
                </a:cubicBezTo>
                <a:cubicBezTo>
                  <a:pt x="9128803" y="17194572"/>
                  <a:pt x="9121236" y="17187756"/>
                  <a:pt x="9113667" y="17181702"/>
                </a:cubicBezTo>
                <a:close/>
                <a:moveTo>
                  <a:pt x="9439106" y="16682872"/>
                </a:moveTo>
                <a:cubicBezTo>
                  <a:pt x="9439106" y="16705582"/>
                  <a:pt x="9439106" y="16728289"/>
                  <a:pt x="9439106" y="16750242"/>
                </a:cubicBezTo>
                <a:cubicBezTo>
                  <a:pt x="9460301" y="16762354"/>
                  <a:pt x="9481494" y="16773708"/>
                  <a:pt x="9503440" y="16785818"/>
                </a:cubicBezTo>
                <a:cubicBezTo>
                  <a:pt x="9504198" y="16763108"/>
                  <a:pt x="9505711" y="16739641"/>
                  <a:pt x="9506467" y="16716935"/>
                </a:cubicBezTo>
                <a:cubicBezTo>
                  <a:pt x="9483765" y="16705582"/>
                  <a:pt x="9461815" y="16694226"/>
                  <a:pt x="9439106" y="16682872"/>
                </a:cubicBezTo>
                <a:close/>
                <a:moveTo>
                  <a:pt x="9037222" y="17240744"/>
                </a:moveTo>
                <a:lnTo>
                  <a:pt x="9039494" y="17252856"/>
                </a:lnTo>
                <a:cubicBezTo>
                  <a:pt x="9041765" y="17255883"/>
                  <a:pt x="9044792" y="17258912"/>
                  <a:pt x="9047062" y="17261184"/>
                </a:cubicBezTo>
                <a:cubicBezTo>
                  <a:pt x="9046308" y="17256642"/>
                  <a:pt x="9045550" y="17252855"/>
                  <a:pt x="9045550" y="17248314"/>
                </a:cubicBezTo>
                <a:cubicBezTo>
                  <a:pt x="9042523" y="17246041"/>
                  <a:pt x="9037222" y="17240744"/>
                  <a:pt x="9037222" y="17240744"/>
                </a:cubicBezTo>
                <a:close/>
                <a:moveTo>
                  <a:pt x="9196161" y="16969000"/>
                </a:moveTo>
                <a:lnTo>
                  <a:pt x="9196161" y="16969756"/>
                </a:lnTo>
                <a:lnTo>
                  <a:pt x="9196224" y="16969798"/>
                </a:lnTo>
                <a:lnTo>
                  <a:pt x="9199946" y="17017444"/>
                </a:lnTo>
                <a:cubicBezTo>
                  <a:pt x="9212811" y="17027286"/>
                  <a:pt x="9225680" y="17036370"/>
                  <a:pt x="9238542" y="17046210"/>
                </a:cubicBezTo>
                <a:cubicBezTo>
                  <a:pt x="9237788" y="17030312"/>
                  <a:pt x="9237031" y="17013660"/>
                  <a:pt x="9237031" y="16997006"/>
                </a:cubicBezTo>
                <a:lnTo>
                  <a:pt x="9196224" y="16969798"/>
                </a:lnTo>
                <a:close/>
                <a:moveTo>
                  <a:pt x="9305147" y="16763107"/>
                </a:moveTo>
                <a:cubicBezTo>
                  <a:pt x="9305905" y="16782790"/>
                  <a:pt x="9307416" y="16803226"/>
                  <a:pt x="9307416" y="16823668"/>
                </a:cubicBezTo>
                <a:cubicBezTo>
                  <a:pt x="9325580" y="16835019"/>
                  <a:pt x="9344501" y="16845616"/>
                  <a:pt x="9362668" y="16856970"/>
                </a:cubicBezTo>
                <a:cubicBezTo>
                  <a:pt x="9362668" y="16836534"/>
                  <a:pt x="9362668" y="16815340"/>
                  <a:pt x="9362669" y="16794900"/>
                </a:cubicBezTo>
                <a:cubicBezTo>
                  <a:pt x="9343747" y="16784304"/>
                  <a:pt x="9324068" y="16773708"/>
                  <a:pt x="9305147" y="16763107"/>
                </a:cubicBezTo>
                <a:close/>
                <a:moveTo>
                  <a:pt x="9096257" y="17036370"/>
                </a:moveTo>
                <a:cubicBezTo>
                  <a:pt x="9097773" y="17048480"/>
                  <a:pt x="9099286" y="17059833"/>
                  <a:pt x="9100800" y="17071943"/>
                </a:cubicBezTo>
                <a:cubicBezTo>
                  <a:pt x="9109881" y="17079511"/>
                  <a:pt x="9119721" y="17087840"/>
                  <a:pt x="9128804" y="17095410"/>
                </a:cubicBezTo>
                <a:cubicBezTo>
                  <a:pt x="9128045" y="17083300"/>
                  <a:pt x="9127287" y="17071186"/>
                  <a:pt x="9126531" y="17059076"/>
                </a:cubicBezTo>
                <a:cubicBezTo>
                  <a:pt x="9116694" y="17051506"/>
                  <a:pt x="9106854" y="17043938"/>
                  <a:pt x="9097016" y="17036370"/>
                </a:cubicBezTo>
                <a:close/>
                <a:moveTo>
                  <a:pt x="9185566" y="16837290"/>
                </a:moveTo>
                <a:cubicBezTo>
                  <a:pt x="9187080" y="16849402"/>
                  <a:pt x="9187838" y="16862270"/>
                  <a:pt x="9188594" y="16874380"/>
                </a:cubicBezTo>
                <a:cubicBezTo>
                  <a:pt x="9203729" y="16884220"/>
                  <a:pt x="9218867" y="16894063"/>
                  <a:pt x="9234003" y="16904658"/>
                </a:cubicBezTo>
                <a:cubicBezTo>
                  <a:pt x="9233249" y="16891790"/>
                  <a:pt x="9233248" y="16879682"/>
                  <a:pt x="9233248" y="16866812"/>
                </a:cubicBezTo>
                <a:cubicBezTo>
                  <a:pt x="9217352" y="16856970"/>
                  <a:pt x="9202217" y="16847132"/>
                  <a:pt x="9186322" y="16837290"/>
                </a:cubicBezTo>
                <a:close/>
                <a:moveTo>
                  <a:pt x="9013006" y="17096924"/>
                </a:moveTo>
                <a:cubicBezTo>
                  <a:pt x="9014518" y="17103736"/>
                  <a:pt x="9015276" y="17111305"/>
                  <a:pt x="9016787" y="17118118"/>
                </a:cubicBezTo>
                <a:lnTo>
                  <a:pt x="9016032" y="17118118"/>
                </a:lnTo>
                <a:cubicBezTo>
                  <a:pt x="9021330" y="17123417"/>
                  <a:pt x="9025871" y="17127960"/>
                  <a:pt x="9031170" y="17132502"/>
                </a:cubicBezTo>
                <a:cubicBezTo>
                  <a:pt x="9030412" y="17125688"/>
                  <a:pt x="9029656" y="17118118"/>
                  <a:pt x="9028898" y="17110547"/>
                </a:cubicBezTo>
                <a:cubicBezTo>
                  <a:pt x="9023602" y="17106006"/>
                  <a:pt x="9018301" y="17101466"/>
                  <a:pt x="9013006" y="17096924"/>
                </a:cubicBezTo>
                <a:close/>
                <a:moveTo>
                  <a:pt x="9300606" y="16611718"/>
                </a:moveTo>
                <a:cubicBezTo>
                  <a:pt x="9301364" y="16632914"/>
                  <a:pt x="9302878" y="16653354"/>
                  <a:pt x="9302878" y="16674546"/>
                </a:cubicBezTo>
                <a:cubicBezTo>
                  <a:pt x="9323310" y="16685900"/>
                  <a:pt x="9343747" y="16697256"/>
                  <a:pt x="9364180" y="16708608"/>
                </a:cubicBezTo>
                <a:cubicBezTo>
                  <a:pt x="9364180" y="16686658"/>
                  <a:pt x="9364180" y="16665466"/>
                  <a:pt x="9364180" y="16644268"/>
                </a:cubicBezTo>
                <a:cubicBezTo>
                  <a:pt x="9342990" y="16633672"/>
                  <a:pt x="9321797" y="16622318"/>
                  <a:pt x="9300606" y="16611718"/>
                </a:cubicBezTo>
                <a:close/>
                <a:moveTo>
                  <a:pt x="9079607" y="16891033"/>
                </a:moveTo>
                <a:lnTo>
                  <a:pt x="9079607" y="16891790"/>
                </a:lnTo>
                <a:cubicBezTo>
                  <a:pt x="9081121" y="16904657"/>
                  <a:pt x="9082634" y="16917528"/>
                  <a:pt x="9084150" y="16931152"/>
                </a:cubicBezTo>
                <a:cubicBezTo>
                  <a:pt x="9095503" y="16939480"/>
                  <a:pt x="9107610" y="16948564"/>
                  <a:pt x="9118963" y="16957648"/>
                </a:cubicBezTo>
                <a:cubicBezTo>
                  <a:pt x="9118207" y="16944020"/>
                  <a:pt x="9116694" y="16930398"/>
                  <a:pt x="9115936" y="16916013"/>
                </a:cubicBezTo>
                <a:cubicBezTo>
                  <a:pt x="9103825" y="16907686"/>
                  <a:pt x="9091714" y="16899362"/>
                  <a:pt x="9079607" y="16891033"/>
                </a:cubicBezTo>
                <a:close/>
                <a:moveTo>
                  <a:pt x="9174214" y="16690442"/>
                </a:moveTo>
                <a:cubicBezTo>
                  <a:pt x="9174969" y="16708608"/>
                  <a:pt x="9176484" y="16726020"/>
                  <a:pt x="9177998" y="16744186"/>
                </a:cubicBezTo>
                <a:cubicBezTo>
                  <a:pt x="9195406" y="16754784"/>
                  <a:pt x="9212056" y="16765380"/>
                  <a:pt x="9229463" y="16775978"/>
                </a:cubicBezTo>
                <a:cubicBezTo>
                  <a:pt x="9229463" y="16757809"/>
                  <a:pt x="9227949" y="16738886"/>
                  <a:pt x="9227949" y="16720720"/>
                </a:cubicBezTo>
                <a:cubicBezTo>
                  <a:pt x="9210541" y="16710124"/>
                  <a:pt x="9193134" y="16699525"/>
                  <a:pt x="9174969" y="16689686"/>
                </a:cubicBezTo>
                <a:close/>
                <a:moveTo>
                  <a:pt x="8988787" y="16953104"/>
                </a:moveTo>
                <a:cubicBezTo>
                  <a:pt x="8990298" y="16962186"/>
                  <a:pt x="8991814" y="16972028"/>
                  <a:pt x="8993329" y="16981110"/>
                </a:cubicBezTo>
                <a:cubicBezTo>
                  <a:pt x="9000896" y="16987924"/>
                  <a:pt x="9008466" y="16993979"/>
                  <a:pt x="9016033" y="17000034"/>
                </a:cubicBezTo>
                <a:cubicBezTo>
                  <a:pt x="9014518" y="16990192"/>
                  <a:pt x="9013760" y="16981110"/>
                  <a:pt x="9012249" y="16971270"/>
                </a:cubicBezTo>
                <a:cubicBezTo>
                  <a:pt x="9004681" y="16965218"/>
                  <a:pt x="8996356" y="16959158"/>
                  <a:pt x="8988787" y="16953104"/>
                </a:cubicBezTo>
                <a:close/>
                <a:moveTo>
                  <a:pt x="8915372" y="17014416"/>
                </a:moveTo>
                <a:cubicBezTo>
                  <a:pt x="8915372" y="17017444"/>
                  <a:pt x="8916885" y="17022742"/>
                  <a:pt x="8916885" y="17022742"/>
                </a:cubicBezTo>
                <a:cubicBezTo>
                  <a:pt x="8919912" y="17025770"/>
                  <a:pt x="8922184" y="17028800"/>
                  <a:pt x="8925211" y="17031070"/>
                </a:cubicBezTo>
                <a:cubicBezTo>
                  <a:pt x="8924453" y="17028042"/>
                  <a:pt x="8923695" y="17025014"/>
                  <a:pt x="8923695" y="17021988"/>
                </a:cubicBezTo>
                <a:cubicBezTo>
                  <a:pt x="8921426" y="17018960"/>
                  <a:pt x="8918401" y="17016686"/>
                  <a:pt x="8915372" y="17014416"/>
                </a:cubicBezTo>
                <a:close/>
                <a:moveTo>
                  <a:pt x="9063713" y="16760084"/>
                </a:moveTo>
                <a:cubicBezTo>
                  <a:pt x="9065230" y="16769922"/>
                  <a:pt x="9065983" y="16779762"/>
                  <a:pt x="9067498" y="16789604"/>
                </a:cubicBezTo>
                <a:cubicBezTo>
                  <a:pt x="9081121" y="16799444"/>
                  <a:pt x="9095503" y="16809283"/>
                  <a:pt x="9109124" y="16819124"/>
                </a:cubicBezTo>
                <a:cubicBezTo>
                  <a:pt x="9108366" y="16807770"/>
                  <a:pt x="9107611" y="16797174"/>
                  <a:pt x="9106854" y="16786573"/>
                </a:cubicBezTo>
                <a:cubicBezTo>
                  <a:pt x="9092472" y="16778250"/>
                  <a:pt x="9078094" y="16769166"/>
                  <a:pt x="9063713" y="16760084"/>
                </a:cubicBezTo>
                <a:close/>
                <a:moveTo>
                  <a:pt x="9163616" y="16542080"/>
                </a:moveTo>
                <a:cubicBezTo>
                  <a:pt x="9165129" y="16560248"/>
                  <a:pt x="9166645" y="16579170"/>
                  <a:pt x="9168158" y="16598093"/>
                </a:cubicBezTo>
                <a:lnTo>
                  <a:pt x="9167398" y="16598094"/>
                </a:lnTo>
                <a:cubicBezTo>
                  <a:pt x="9187080" y="16609450"/>
                  <a:pt x="9206001" y="16620802"/>
                  <a:pt x="9224922" y="16631400"/>
                </a:cubicBezTo>
                <a:cubicBezTo>
                  <a:pt x="9224922" y="16611718"/>
                  <a:pt x="9223410" y="16592796"/>
                  <a:pt x="9223410" y="16573116"/>
                </a:cubicBezTo>
                <a:cubicBezTo>
                  <a:pt x="9203729" y="16563278"/>
                  <a:pt x="9183294" y="16552676"/>
                  <a:pt x="9163616" y="16542080"/>
                </a:cubicBezTo>
                <a:close/>
                <a:moveTo>
                  <a:pt x="8964565" y="16810796"/>
                </a:moveTo>
                <a:cubicBezTo>
                  <a:pt x="8966078" y="16822152"/>
                  <a:pt x="8968352" y="16832750"/>
                  <a:pt x="8969866" y="16844104"/>
                </a:cubicBezTo>
                <a:cubicBezTo>
                  <a:pt x="8979703" y="16851674"/>
                  <a:pt x="8989545" y="16859244"/>
                  <a:pt x="8999380" y="16866811"/>
                </a:cubicBezTo>
                <a:cubicBezTo>
                  <a:pt x="8998624" y="16855458"/>
                  <a:pt x="8997111" y="16844104"/>
                  <a:pt x="8995597" y="16832750"/>
                </a:cubicBezTo>
                <a:cubicBezTo>
                  <a:pt x="8985760" y="16825936"/>
                  <a:pt x="8975164" y="16818366"/>
                  <a:pt x="8964565" y="16810796"/>
                </a:cubicBezTo>
                <a:close/>
                <a:moveTo>
                  <a:pt x="8883584" y="16872108"/>
                </a:moveTo>
                <a:lnTo>
                  <a:pt x="8887341" y="16889392"/>
                </a:lnTo>
                <a:lnTo>
                  <a:pt x="8886611" y="16888762"/>
                </a:lnTo>
                <a:lnTo>
                  <a:pt x="8887370" y="16889520"/>
                </a:lnTo>
                <a:lnTo>
                  <a:pt x="8887341" y="16889392"/>
                </a:lnTo>
                <a:lnTo>
                  <a:pt x="8903264" y="16903148"/>
                </a:lnTo>
                <a:cubicBezTo>
                  <a:pt x="8902505" y="16897090"/>
                  <a:pt x="8900991" y="16891034"/>
                  <a:pt x="8900233" y="16884980"/>
                </a:cubicBezTo>
                <a:cubicBezTo>
                  <a:pt x="8894939" y="16880436"/>
                  <a:pt x="8888881" y="16876652"/>
                  <a:pt x="8883584" y="16872108"/>
                </a:cubicBezTo>
                <a:close/>
                <a:moveTo>
                  <a:pt x="9046308" y="16614748"/>
                </a:moveTo>
                <a:lnTo>
                  <a:pt x="9046308" y="16615504"/>
                </a:lnTo>
                <a:cubicBezTo>
                  <a:pt x="9048577" y="16631400"/>
                  <a:pt x="9050091" y="16647296"/>
                  <a:pt x="9052361" y="16663950"/>
                </a:cubicBezTo>
                <a:cubicBezTo>
                  <a:pt x="9068254" y="16673790"/>
                  <a:pt x="9084150" y="16683630"/>
                  <a:pt x="9100042" y="16693470"/>
                </a:cubicBezTo>
                <a:cubicBezTo>
                  <a:pt x="9098528" y="16676818"/>
                  <a:pt x="9097773" y="16660164"/>
                  <a:pt x="9096257" y="16643512"/>
                </a:cubicBezTo>
                <a:cubicBezTo>
                  <a:pt x="9079607" y="16633672"/>
                  <a:pt x="9062958" y="16624588"/>
                  <a:pt x="9046308" y="16614748"/>
                </a:cubicBezTo>
                <a:close/>
                <a:moveTo>
                  <a:pt x="8943374" y="16683630"/>
                </a:moveTo>
                <a:lnTo>
                  <a:pt x="8943374" y="16684387"/>
                </a:lnTo>
                <a:cubicBezTo>
                  <a:pt x="8944886" y="16691200"/>
                  <a:pt x="8945644" y="16698767"/>
                  <a:pt x="8947157" y="16705582"/>
                </a:cubicBezTo>
                <a:cubicBezTo>
                  <a:pt x="8960024" y="16713906"/>
                  <a:pt x="8972135" y="16722990"/>
                  <a:pt x="8984244" y="16731318"/>
                </a:cubicBezTo>
                <a:cubicBezTo>
                  <a:pt x="8982728" y="16723750"/>
                  <a:pt x="8981974" y="16716180"/>
                  <a:pt x="8981217" y="16708608"/>
                </a:cubicBezTo>
                <a:cubicBezTo>
                  <a:pt x="8968353" y="16700284"/>
                  <a:pt x="8956243" y="16691956"/>
                  <a:pt x="8943374" y="16683630"/>
                </a:cubicBezTo>
                <a:close/>
                <a:moveTo>
                  <a:pt x="9028898" y="16469411"/>
                </a:moveTo>
                <a:cubicBezTo>
                  <a:pt x="9031170" y="16486822"/>
                  <a:pt x="9032681" y="16503476"/>
                  <a:pt x="9034954" y="16520888"/>
                </a:cubicBezTo>
                <a:cubicBezTo>
                  <a:pt x="9052360" y="16531484"/>
                  <a:pt x="9070524" y="16541322"/>
                  <a:pt x="9088689" y="16551921"/>
                </a:cubicBezTo>
                <a:cubicBezTo>
                  <a:pt x="9087933" y="16534512"/>
                  <a:pt x="9086420" y="16517101"/>
                  <a:pt x="9084904" y="16499694"/>
                </a:cubicBezTo>
                <a:cubicBezTo>
                  <a:pt x="9065983" y="16489096"/>
                  <a:pt x="9047819" y="16479251"/>
                  <a:pt x="9028898" y="16469411"/>
                </a:cubicBezTo>
                <a:close/>
                <a:moveTo>
                  <a:pt x="8852552" y="16731318"/>
                </a:moveTo>
                <a:cubicBezTo>
                  <a:pt x="8854067" y="16739642"/>
                  <a:pt x="8856337" y="16747214"/>
                  <a:pt x="8857853" y="16755538"/>
                </a:cubicBezTo>
                <a:lnTo>
                  <a:pt x="8857853" y="16754784"/>
                </a:lnTo>
                <a:cubicBezTo>
                  <a:pt x="8866176" y="16761596"/>
                  <a:pt x="8873744" y="16768410"/>
                  <a:pt x="8882070" y="16774462"/>
                </a:cubicBezTo>
                <a:cubicBezTo>
                  <a:pt x="8880559" y="16766137"/>
                  <a:pt x="8879043" y="16757054"/>
                  <a:pt x="8877529" y="16748726"/>
                </a:cubicBezTo>
                <a:cubicBezTo>
                  <a:pt x="8869204" y="16743432"/>
                  <a:pt x="8860880" y="16737372"/>
                  <a:pt x="8852552" y="16731318"/>
                </a:cubicBezTo>
                <a:close/>
                <a:moveTo>
                  <a:pt x="8778383" y="16789604"/>
                </a:moveTo>
                <a:cubicBezTo>
                  <a:pt x="8779141" y="16791874"/>
                  <a:pt x="8780652" y="16796416"/>
                  <a:pt x="8780652" y="16796416"/>
                </a:cubicBezTo>
                <a:lnTo>
                  <a:pt x="8779895" y="16797174"/>
                </a:lnTo>
                <a:cubicBezTo>
                  <a:pt x="8783681" y="16800202"/>
                  <a:pt x="8786709" y="16803226"/>
                  <a:pt x="8790490" y="16806256"/>
                </a:cubicBezTo>
                <a:cubicBezTo>
                  <a:pt x="8789736" y="16803986"/>
                  <a:pt x="8788978" y="16800956"/>
                  <a:pt x="8788979" y="16798686"/>
                </a:cubicBezTo>
                <a:cubicBezTo>
                  <a:pt x="8785951" y="16795658"/>
                  <a:pt x="8782167" y="16792632"/>
                  <a:pt x="8778383" y="16789604"/>
                </a:cubicBezTo>
                <a:close/>
                <a:moveTo>
                  <a:pt x="8919913" y="16541322"/>
                </a:moveTo>
                <a:cubicBezTo>
                  <a:pt x="8922184" y="16554950"/>
                  <a:pt x="8924453" y="16568572"/>
                  <a:pt x="8926723" y="16582200"/>
                </a:cubicBezTo>
                <a:cubicBezTo>
                  <a:pt x="8941105" y="16591284"/>
                  <a:pt x="8955485" y="16601124"/>
                  <a:pt x="8969866" y="16610206"/>
                </a:cubicBezTo>
                <a:cubicBezTo>
                  <a:pt x="8968352" y="16595822"/>
                  <a:pt x="8966078" y="16582199"/>
                  <a:pt x="8964565" y="16567818"/>
                </a:cubicBezTo>
                <a:cubicBezTo>
                  <a:pt x="8949431" y="16558734"/>
                  <a:pt x="8935051" y="16550406"/>
                  <a:pt x="8919913" y="16541322"/>
                </a:cubicBezTo>
                <a:close/>
                <a:moveTo>
                  <a:pt x="8825307" y="16606420"/>
                </a:moveTo>
                <a:cubicBezTo>
                  <a:pt x="8826063" y="16610966"/>
                  <a:pt x="8827578" y="16616262"/>
                  <a:pt x="8828332" y="16620802"/>
                </a:cubicBezTo>
                <a:lnTo>
                  <a:pt x="8828332" y="16621559"/>
                </a:lnTo>
                <a:cubicBezTo>
                  <a:pt x="8838931" y="16629130"/>
                  <a:pt x="8849528" y="16636700"/>
                  <a:pt x="8860122" y="16644267"/>
                </a:cubicBezTo>
                <a:cubicBezTo>
                  <a:pt x="8858610" y="16638214"/>
                  <a:pt x="8857854" y="16632914"/>
                  <a:pt x="8857097" y="16627616"/>
                </a:cubicBezTo>
                <a:cubicBezTo>
                  <a:pt x="8846499" y="16620046"/>
                  <a:pt x="8835903" y="16613234"/>
                  <a:pt x="8825307" y="16606420"/>
                </a:cubicBezTo>
                <a:close/>
                <a:moveTo>
                  <a:pt x="8741299" y="16650322"/>
                </a:moveTo>
                <a:cubicBezTo>
                  <a:pt x="8742810" y="16654866"/>
                  <a:pt x="8743568" y="16660164"/>
                  <a:pt x="8745083" y="16664708"/>
                </a:cubicBezTo>
                <a:cubicBezTo>
                  <a:pt x="8751136" y="16670008"/>
                  <a:pt x="8757948" y="16674546"/>
                  <a:pt x="8764003" y="16679845"/>
                </a:cubicBezTo>
                <a:cubicBezTo>
                  <a:pt x="8763245" y="16674545"/>
                  <a:pt x="8761731" y="16670008"/>
                  <a:pt x="8760973" y="16664708"/>
                </a:cubicBezTo>
                <a:cubicBezTo>
                  <a:pt x="8754163" y="16660164"/>
                  <a:pt x="8748109" y="16654866"/>
                  <a:pt x="8741299" y="16650322"/>
                </a:cubicBezTo>
                <a:close/>
                <a:moveTo>
                  <a:pt x="8894939" y="16399016"/>
                </a:moveTo>
                <a:cubicBezTo>
                  <a:pt x="8897208" y="16413398"/>
                  <a:pt x="8900233" y="16428542"/>
                  <a:pt x="8902505" y="16442922"/>
                </a:cubicBezTo>
                <a:cubicBezTo>
                  <a:pt x="8919155" y="16452758"/>
                  <a:pt x="8935806" y="16463360"/>
                  <a:pt x="8952458" y="16473200"/>
                </a:cubicBezTo>
                <a:cubicBezTo>
                  <a:pt x="8950187" y="16458060"/>
                  <a:pt x="8947915" y="16441406"/>
                  <a:pt x="8946402" y="16426268"/>
                </a:cubicBezTo>
                <a:cubicBezTo>
                  <a:pt x="8928994" y="16417182"/>
                  <a:pt x="8911587" y="16408100"/>
                  <a:pt x="8894939" y="16399016"/>
                </a:cubicBezTo>
                <a:close/>
                <a:moveTo>
                  <a:pt x="8794277" y="16464872"/>
                </a:moveTo>
                <a:lnTo>
                  <a:pt x="8794277" y="16465630"/>
                </a:lnTo>
                <a:lnTo>
                  <a:pt x="8794468" y="16465742"/>
                </a:lnTo>
                <a:lnTo>
                  <a:pt x="8801847" y="16499694"/>
                </a:lnTo>
                <a:cubicBezTo>
                  <a:pt x="8814712" y="16508020"/>
                  <a:pt x="8826821" y="16516346"/>
                  <a:pt x="8839689" y="16524672"/>
                </a:cubicBezTo>
                <a:cubicBezTo>
                  <a:pt x="8838931" y="16520130"/>
                  <a:pt x="8837416" y="16516346"/>
                  <a:pt x="8837416" y="16511802"/>
                </a:cubicBezTo>
                <a:cubicBezTo>
                  <a:pt x="8835902" y="16504234"/>
                  <a:pt x="8835146" y="16496664"/>
                  <a:pt x="8833633" y="16489095"/>
                </a:cubicBezTo>
                <a:lnTo>
                  <a:pt x="8794468" y="16465742"/>
                </a:lnTo>
                <a:close/>
                <a:moveTo>
                  <a:pt x="8708753" y="16529970"/>
                </a:moveTo>
                <a:cubicBezTo>
                  <a:pt x="8709509" y="16530726"/>
                  <a:pt x="8709509" y="16532998"/>
                  <a:pt x="8709509" y="16532998"/>
                </a:cubicBezTo>
                <a:cubicBezTo>
                  <a:pt x="8718592" y="16539812"/>
                  <a:pt x="8727674" y="16545866"/>
                  <a:pt x="8736756" y="16552676"/>
                </a:cubicBezTo>
                <a:cubicBezTo>
                  <a:pt x="8736000" y="16551164"/>
                  <a:pt x="8735242" y="16548893"/>
                  <a:pt x="8735243" y="16547380"/>
                </a:cubicBezTo>
                <a:cubicBezTo>
                  <a:pt x="8726161" y="16541322"/>
                  <a:pt x="8717835" y="16536026"/>
                  <a:pt x="8708753" y="16529970"/>
                </a:cubicBezTo>
                <a:close/>
                <a:moveTo>
                  <a:pt x="8633824" y="16571602"/>
                </a:moveTo>
                <a:cubicBezTo>
                  <a:pt x="8633824" y="16573116"/>
                  <a:pt x="8635340" y="16576900"/>
                  <a:pt x="8635340" y="16576900"/>
                </a:cubicBezTo>
                <a:lnTo>
                  <a:pt x="8636094" y="16576900"/>
                </a:lnTo>
                <a:cubicBezTo>
                  <a:pt x="8639123" y="16579169"/>
                  <a:pt x="8642150" y="16582199"/>
                  <a:pt x="8645177" y="16584470"/>
                </a:cubicBezTo>
                <a:cubicBezTo>
                  <a:pt x="8644419" y="16582199"/>
                  <a:pt x="8643666" y="16580684"/>
                  <a:pt x="8643666" y="16578414"/>
                </a:cubicBezTo>
                <a:cubicBezTo>
                  <a:pt x="8639881" y="16576142"/>
                  <a:pt x="8636851" y="16573871"/>
                  <a:pt x="8633824" y="16571602"/>
                </a:cubicBezTo>
                <a:close/>
                <a:moveTo>
                  <a:pt x="8764003" y="16325594"/>
                </a:moveTo>
                <a:lnTo>
                  <a:pt x="8765045" y="16326164"/>
                </a:lnTo>
                <a:lnTo>
                  <a:pt x="8773084" y="16363439"/>
                </a:lnTo>
                <a:cubicBezTo>
                  <a:pt x="8787466" y="16372524"/>
                  <a:pt x="8802601" y="16381610"/>
                  <a:pt x="8817737" y="16390690"/>
                </a:cubicBezTo>
                <a:cubicBezTo>
                  <a:pt x="8815467" y="16377821"/>
                  <a:pt x="8813196" y="16364200"/>
                  <a:pt x="8810927" y="16351328"/>
                </a:cubicBezTo>
                <a:lnTo>
                  <a:pt x="8765045" y="16326164"/>
                </a:lnTo>
                <a:lnTo>
                  <a:pt x="8764758" y="16324837"/>
                </a:lnTo>
                <a:close/>
                <a:moveTo>
                  <a:pt x="8670911" y="16390690"/>
                </a:moveTo>
                <a:lnTo>
                  <a:pt x="8670911" y="16391448"/>
                </a:lnTo>
                <a:lnTo>
                  <a:pt x="8671141" y="16391586"/>
                </a:lnTo>
                <a:lnTo>
                  <a:pt x="8677721" y="16417182"/>
                </a:lnTo>
                <a:cubicBezTo>
                  <a:pt x="8689074" y="16424752"/>
                  <a:pt x="8699671" y="16432322"/>
                  <a:pt x="8711024" y="16439894"/>
                </a:cubicBezTo>
                <a:cubicBezTo>
                  <a:pt x="8708753" y="16430809"/>
                  <a:pt x="8707239" y="16420970"/>
                  <a:pt x="8704968" y="16411888"/>
                </a:cubicBezTo>
                <a:lnTo>
                  <a:pt x="8671141" y="16391586"/>
                </a:lnTo>
                <a:close/>
                <a:moveTo>
                  <a:pt x="8634583" y="16253684"/>
                </a:moveTo>
                <a:cubicBezTo>
                  <a:pt x="8637609" y="16263522"/>
                  <a:pt x="8639881" y="16274120"/>
                  <a:pt x="8642908" y="16284718"/>
                </a:cubicBezTo>
                <a:cubicBezTo>
                  <a:pt x="8656530" y="16293045"/>
                  <a:pt x="8670155" y="16302130"/>
                  <a:pt x="8683777" y="16310458"/>
                </a:cubicBezTo>
                <a:cubicBezTo>
                  <a:pt x="8680750" y="16299099"/>
                  <a:pt x="8678479" y="16287746"/>
                  <a:pt x="8676209" y="16276394"/>
                </a:cubicBezTo>
                <a:lnTo>
                  <a:pt x="8676209" y="16277150"/>
                </a:lnTo>
                <a:cubicBezTo>
                  <a:pt x="8662587" y="16269579"/>
                  <a:pt x="8648205" y="16261252"/>
                  <a:pt x="8634583" y="16253684"/>
                </a:cubicBezTo>
                <a:close/>
                <a:moveTo>
                  <a:pt x="8550572" y="16316510"/>
                </a:moveTo>
                <a:cubicBezTo>
                  <a:pt x="8552844" y="16322566"/>
                  <a:pt x="8554355" y="16328622"/>
                  <a:pt x="8556628" y="16334674"/>
                </a:cubicBezTo>
                <a:lnTo>
                  <a:pt x="8556628" y="16335432"/>
                </a:lnTo>
                <a:cubicBezTo>
                  <a:pt x="8564952" y="16341489"/>
                  <a:pt x="8573278" y="16346788"/>
                  <a:pt x="8581602" y="16352844"/>
                </a:cubicBezTo>
                <a:cubicBezTo>
                  <a:pt x="8580088" y="16346032"/>
                  <a:pt x="8577819" y="16339218"/>
                  <a:pt x="8576305" y="16333163"/>
                </a:cubicBezTo>
                <a:cubicBezTo>
                  <a:pt x="8567981" y="16327862"/>
                  <a:pt x="8559655" y="16321810"/>
                  <a:pt x="8550572" y="16316510"/>
                </a:cubicBezTo>
                <a:close/>
                <a:moveTo>
                  <a:pt x="8507433" y="16180260"/>
                </a:moveTo>
                <a:cubicBezTo>
                  <a:pt x="8509702" y="16187828"/>
                  <a:pt x="8512730" y="16196155"/>
                  <a:pt x="8515001" y="16203726"/>
                </a:cubicBezTo>
                <a:cubicBezTo>
                  <a:pt x="8526355" y="16210536"/>
                  <a:pt x="8537707" y="16218108"/>
                  <a:pt x="8549060" y="16224920"/>
                </a:cubicBezTo>
                <a:cubicBezTo>
                  <a:pt x="8546789" y="16217350"/>
                  <a:pt x="8544518" y="16209022"/>
                  <a:pt x="8542246" y="16200696"/>
                </a:cubicBezTo>
                <a:cubicBezTo>
                  <a:pt x="8530139" y="16193884"/>
                  <a:pt x="8518786" y="16187074"/>
                  <a:pt x="8507433" y="16180260"/>
                </a:cubicBezTo>
                <a:close/>
                <a:moveTo>
                  <a:pt x="8434774" y="16243086"/>
                </a:moveTo>
                <a:cubicBezTo>
                  <a:pt x="8436289" y="16246114"/>
                  <a:pt x="8438559" y="16252928"/>
                  <a:pt x="8438559" y="16252928"/>
                </a:cubicBezTo>
                <a:lnTo>
                  <a:pt x="8438559" y="16252170"/>
                </a:lnTo>
                <a:cubicBezTo>
                  <a:pt x="8443857" y="16255954"/>
                  <a:pt x="8449154" y="16259740"/>
                  <a:pt x="8454455" y="16263521"/>
                </a:cubicBezTo>
                <a:cubicBezTo>
                  <a:pt x="8452939" y="16260498"/>
                  <a:pt x="8452181" y="16256712"/>
                  <a:pt x="8450670" y="16252928"/>
                </a:cubicBezTo>
                <a:cubicBezTo>
                  <a:pt x="8445371" y="16249898"/>
                  <a:pt x="8440074" y="16246869"/>
                  <a:pt x="8434774" y="16243086"/>
                </a:cubicBezTo>
                <a:close/>
                <a:moveTo>
                  <a:pt x="8384823" y="16108350"/>
                </a:moveTo>
                <a:cubicBezTo>
                  <a:pt x="8387094" y="16113646"/>
                  <a:pt x="8388605" y="16119704"/>
                  <a:pt x="8390879" y="16125002"/>
                </a:cubicBezTo>
                <a:lnTo>
                  <a:pt x="8390121" y="16125002"/>
                </a:lnTo>
                <a:cubicBezTo>
                  <a:pt x="8398447" y="16130300"/>
                  <a:pt x="8406771" y="16135601"/>
                  <a:pt x="8415097" y="16140898"/>
                </a:cubicBezTo>
                <a:cubicBezTo>
                  <a:pt x="8413583" y="16135601"/>
                  <a:pt x="8411312" y="16129541"/>
                  <a:pt x="8409800" y="16123490"/>
                </a:cubicBezTo>
                <a:cubicBezTo>
                  <a:pt x="8401474" y="16118190"/>
                  <a:pt x="8393149" y="16113646"/>
                  <a:pt x="8384823" y="16108350"/>
                </a:cubicBezTo>
                <a:close/>
                <a:moveTo>
                  <a:pt x="8263728" y="16037954"/>
                </a:moveTo>
                <a:cubicBezTo>
                  <a:pt x="8264484" y="16039466"/>
                  <a:pt x="8265999" y="16043254"/>
                  <a:pt x="8265999" y="16043254"/>
                </a:cubicBezTo>
                <a:cubicBezTo>
                  <a:pt x="8272054" y="16047036"/>
                  <a:pt x="8277350" y="16050818"/>
                  <a:pt x="8283405" y="16054608"/>
                </a:cubicBezTo>
                <a:cubicBezTo>
                  <a:pt x="8282649" y="16053092"/>
                  <a:pt x="8281893" y="16050818"/>
                  <a:pt x="8281135" y="16048550"/>
                </a:cubicBezTo>
                <a:cubicBezTo>
                  <a:pt x="8275079" y="16044766"/>
                  <a:pt x="8269782" y="16041736"/>
                  <a:pt x="8263728" y="16037954"/>
                </a:cubicBezTo>
                <a:close/>
                <a:moveTo>
                  <a:pt x="5870583" y="1622613"/>
                </a:moveTo>
                <a:cubicBezTo>
                  <a:pt x="6206621" y="1712690"/>
                  <a:pt x="6559312" y="1848942"/>
                  <a:pt x="6916542" y="2046505"/>
                </a:cubicBezTo>
                <a:cubicBezTo>
                  <a:pt x="7530345" y="2385620"/>
                  <a:pt x="8099492" y="2975282"/>
                  <a:pt x="8608093" y="3799600"/>
                </a:cubicBezTo>
                <a:cubicBezTo>
                  <a:pt x="9457272" y="5175732"/>
                  <a:pt x="9925761" y="6876598"/>
                  <a:pt x="10083183" y="9153497"/>
                </a:cubicBezTo>
                <a:cubicBezTo>
                  <a:pt x="10205793" y="10933089"/>
                  <a:pt x="10207308" y="12780800"/>
                  <a:pt x="10086209" y="14645166"/>
                </a:cubicBezTo>
                <a:cubicBezTo>
                  <a:pt x="10037019" y="15399090"/>
                  <a:pt x="9965117" y="16122732"/>
                  <a:pt x="9878837" y="16813069"/>
                </a:cubicBezTo>
                <a:cubicBezTo>
                  <a:pt x="9903812" y="16825180"/>
                  <a:pt x="9929543" y="16836534"/>
                  <a:pt x="9955275" y="16848646"/>
                </a:cubicBezTo>
                <a:lnTo>
                  <a:pt x="9956034" y="16848646"/>
                </a:lnTo>
                <a:cubicBezTo>
                  <a:pt x="10067290" y="16162092"/>
                  <a:pt x="10163409" y="15446020"/>
                  <a:pt x="10235311" y="14704966"/>
                </a:cubicBezTo>
                <a:cubicBezTo>
                  <a:pt x="10417713" y="12828488"/>
                  <a:pt x="10459336" y="10973963"/>
                  <a:pt x="10359432" y="9194375"/>
                </a:cubicBezTo>
                <a:cubicBezTo>
                  <a:pt x="10232281" y="6922013"/>
                  <a:pt x="9773632" y="5230232"/>
                  <a:pt x="8916129" y="3869996"/>
                </a:cubicBezTo>
                <a:cubicBezTo>
                  <a:pt x="8415852" y="3077468"/>
                  <a:pt x="7852004" y="2498403"/>
                  <a:pt x="7238202" y="2147936"/>
                </a:cubicBezTo>
                <a:cubicBezTo>
                  <a:pt x="6862054" y="1932964"/>
                  <a:pt x="6381456" y="1741455"/>
                  <a:pt x="5870583" y="1622613"/>
                </a:cubicBezTo>
                <a:close/>
                <a:moveTo>
                  <a:pt x="5694239" y="1666518"/>
                </a:moveTo>
                <a:cubicBezTo>
                  <a:pt x="5990920" y="1749023"/>
                  <a:pt x="6280793" y="1863322"/>
                  <a:pt x="6556282" y="2010171"/>
                </a:cubicBezTo>
                <a:cubicBezTo>
                  <a:pt x="7160247" y="2331875"/>
                  <a:pt x="7724855" y="2923807"/>
                  <a:pt x="8234967" y="3768561"/>
                </a:cubicBezTo>
                <a:cubicBezTo>
                  <a:pt x="9056901" y="5129558"/>
                  <a:pt x="9545824" y="6878869"/>
                  <a:pt x="9729737" y="9116408"/>
                </a:cubicBezTo>
                <a:lnTo>
                  <a:pt x="9728981" y="9116409"/>
                </a:lnTo>
                <a:cubicBezTo>
                  <a:pt x="9875052" y="10889942"/>
                  <a:pt x="9918949" y="12727815"/>
                  <a:pt x="9859916" y="14577800"/>
                </a:cubicBezTo>
                <a:cubicBezTo>
                  <a:pt x="9835696" y="15329450"/>
                  <a:pt x="9789526" y="16051578"/>
                  <a:pt x="9728980" y="16741158"/>
                </a:cubicBezTo>
                <a:cubicBezTo>
                  <a:pt x="9754711" y="16753268"/>
                  <a:pt x="9779690" y="16766138"/>
                  <a:pt x="9805422" y="16778250"/>
                </a:cubicBezTo>
                <a:cubicBezTo>
                  <a:pt x="9890191" y="16096240"/>
                  <a:pt x="9960576" y="15383192"/>
                  <a:pt x="10009013" y="14639870"/>
                </a:cubicBezTo>
                <a:cubicBezTo>
                  <a:pt x="10130110" y="12779288"/>
                  <a:pt x="10128595" y="10934600"/>
                  <a:pt x="10005987" y="9158040"/>
                </a:cubicBezTo>
                <a:cubicBezTo>
                  <a:pt x="9849320" y="6894007"/>
                  <a:pt x="9384617" y="5203738"/>
                  <a:pt x="8542246" y="3838204"/>
                </a:cubicBezTo>
                <a:cubicBezTo>
                  <a:pt x="8041213" y="3025238"/>
                  <a:pt x="7481150" y="2443903"/>
                  <a:pt x="6878700" y="2111603"/>
                </a:cubicBezTo>
                <a:cubicBezTo>
                  <a:pt x="6546446" y="1928422"/>
                  <a:pt x="6134721" y="1768704"/>
                  <a:pt x="5694239" y="1666518"/>
                </a:cubicBezTo>
                <a:close/>
                <a:moveTo>
                  <a:pt x="5512594" y="1700580"/>
                </a:moveTo>
                <a:cubicBezTo>
                  <a:pt x="5739650" y="1767948"/>
                  <a:pt x="5968970" y="1858023"/>
                  <a:pt x="6197539" y="1975352"/>
                </a:cubicBezTo>
                <a:cubicBezTo>
                  <a:pt x="6792420" y="2280403"/>
                  <a:pt x="7353243" y="2873848"/>
                  <a:pt x="7864115" y="3739044"/>
                </a:cubicBezTo>
                <a:cubicBezTo>
                  <a:pt x="8669397" y="5102309"/>
                  <a:pt x="9165129" y="6849346"/>
                  <a:pt x="9378560" y="9080073"/>
                </a:cubicBezTo>
                <a:cubicBezTo>
                  <a:pt x="9547340" y="10845282"/>
                  <a:pt x="9634375" y="12672557"/>
                  <a:pt x="9637404" y="14511186"/>
                </a:cubicBezTo>
                <a:cubicBezTo>
                  <a:pt x="9638915" y="15267378"/>
                  <a:pt x="9618482" y="15987236"/>
                  <a:pt x="9585935" y="16671520"/>
                </a:cubicBezTo>
                <a:cubicBezTo>
                  <a:pt x="9609396" y="16682871"/>
                  <a:pt x="9633618" y="16694984"/>
                  <a:pt x="9657836" y="16706338"/>
                </a:cubicBezTo>
                <a:cubicBezTo>
                  <a:pt x="9716869" y="16026599"/>
                  <a:pt x="9762283" y="15315066"/>
                  <a:pt x="9785743" y="14575525"/>
                </a:cubicBezTo>
                <a:cubicBezTo>
                  <a:pt x="9844778" y="12727814"/>
                  <a:pt x="9800881" y="10893727"/>
                  <a:pt x="9654810" y="9122463"/>
                </a:cubicBezTo>
                <a:cubicBezTo>
                  <a:pt x="9470896" y="6897034"/>
                  <a:pt x="8985760" y="5159080"/>
                  <a:pt x="8170636" y="3807924"/>
                </a:cubicBezTo>
                <a:cubicBezTo>
                  <a:pt x="7668092" y="2974525"/>
                  <a:pt x="7112565" y="2392430"/>
                  <a:pt x="6520713" y="2076782"/>
                </a:cubicBezTo>
                <a:lnTo>
                  <a:pt x="6521469" y="2077540"/>
                </a:lnTo>
                <a:cubicBezTo>
                  <a:pt x="6186944" y="1898899"/>
                  <a:pt x="5846366" y="1777790"/>
                  <a:pt x="5512594" y="1700580"/>
                </a:cubicBezTo>
                <a:close/>
                <a:moveTo>
                  <a:pt x="5605688" y="1484092"/>
                </a:moveTo>
                <a:cubicBezTo>
                  <a:pt x="6120341" y="1568113"/>
                  <a:pt x="6693274" y="1748265"/>
                  <a:pt x="7275289" y="2080569"/>
                </a:cubicBezTo>
                <a:cubicBezTo>
                  <a:pt x="7899686" y="2437090"/>
                  <a:pt x="8472618" y="3025238"/>
                  <a:pt x="8978945" y="3828363"/>
                </a:cubicBezTo>
                <a:cubicBezTo>
                  <a:pt x="9844020" y="5199954"/>
                  <a:pt x="10306453" y="6903090"/>
                  <a:pt x="10434359" y="9189074"/>
                </a:cubicBezTo>
                <a:cubicBezTo>
                  <a:pt x="10535019" y="10973205"/>
                  <a:pt x="10493395" y="12830758"/>
                  <a:pt x="10310238" y="14711778"/>
                </a:cubicBezTo>
                <a:cubicBezTo>
                  <a:pt x="10236825" y="15461915"/>
                  <a:pt x="10139187" y="16186316"/>
                  <a:pt x="10026419" y="16881192"/>
                </a:cubicBezTo>
                <a:cubicBezTo>
                  <a:pt x="10052911" y="16893306"/>
                  <a:pt x="10079399" y="16906174"/>
                  <a:pt x="10106647" y="16918286"/>
                </a:cubicBezTo>
                <a:lnTo>
                  <a:pt x="10106647" y="16919038"/>
                </a:lnTo>
                <a:cubicBezTo>
                  <a:pt x="10242879" y="16230222"/>
                  <a:pt x="10363219" y="15512629"/>
                  <a:pt x="10459335" y="14769306"/>
                </a:cubicBezTo>
                <a:cubicBezTo>
                  <a:pt x="10703799" y="12876178"/>
                  <a:pt x="10788565" y="11011811"/>
                  <a:pt x="10711369" y="9229194"/>
                </a:cubicBezTo>
                <a:cubicBezTo>
                  <a:pt x="10612217" y="6946994"/>
                  <a:pt x="10160382" y="5253698"/>
                  <a:pt x="9287737" y="3899514"/>
                </a:cubicBezTo>
                <a:cubicBezTo>
                  <a:pt x="8790492" y="3127428"/>
                  <a:pt x="8221345" y="2549876"/>
                  <a:pt x="7596191" y="2181243"/>
                </a:cubicBezTo>
                <a:cubicBezTo>
                  <a:pt x="6896107" y="1768706"/>
                  <a:pt x="6201324" y="1565843"/>
                  <a:pt x="5605688" y="1484092"/>
                </a:cubicBezTo>
                <a:close/>
                <a:moveTo>
                  <a:pt x="5374090" y="1748265"/>
                </a:moveTo>
                <a:cubicBezTo>
                  <a:pt x="5527732" y="1798982"/>
                  <a:pt x="5682131" y="1862566"/>
                  <a:pt x="5836525" y="1938261"/>
                </a:cubicBezTo>
                <a:cubicBezTo>
                  <a:pt x="6431405" y="2231957"/>
                  <a:pt x="6972550" y="2810266"/>
                  <a:pt x="7490989" y="3708009"/>
                </a:cubicBezTo>
                <a:cubicBezTo>
                  <a:pt x="8279620" y="5072788"/>
                  <a:pt x="8781410" y="6817554"/>
                  <a:pt x="9025116" y="9042985"/>
                </a:cubicBezTo>
                <a:lnTo>
                  <a:pt x="9024360" y="9042228"/>
                </a:lnTo>
                <a:cubicBezTo>
                  <a:pt x="9215840" y="10793052"/>
                  <a:pt x="9346016" y="12609729"/>
                  <a:pt x="9411106" y="14442306"/>
                </a:cubicBezTo>
                <a:cubicBezTo>
                  <a:pt x="9438353" y="15196224"/>
                  <a:pt x="9445165" y="15914570"/>
                  <a:pt x="9439864" y="16597336"/>
                </a:cubicBezTo>
                <a:cubicBezTo>
                  <a:pt x="9463328" y="16608694"/>
                  <a:pt x="9486791" y="16620802"/>
                  <a:pt x="9510250" y="16632914"/>
                </a:cubicBezTo>
                <a:cubicBezTo>
                  <a:pt x="9542040" y="15959230"/>
                  <a:pt x="9560961" y="15252240"/>
                  <a:pt x="9560203" y="14509672"/>
                </a:cubicBezTo>
                <a:cubicBezTo>
                  <a:pt x="9557178" y="12673311"/>
                  <a:pt x="9470138" y="10848311"/>
                  <a:pt x="9301364" y="9086130"/>
                </a:cubicBezTo>
                <a:cubicBezTo>
                  <a:pt x="9088689" y="6866756"/>
                  <a:pt x="8596740" y="5129557"/>
                  <a:pt x="7797510" y="3776134"/>
                </a:cubicBezTo>
                <a:cubicBezTo>
                  <a:pt x="7293453" y="2923811"/>
                  <a:pt x="6743227" y="2339443"/>
                  <a:pt x="6161211" y="2041205"/>
                </a:cubicBezTo>
                <a:cubicBezTo>
                  <a:pt x="5960646" y="1938261"/>
                  <a:pt x="5687427" y="1829261"/>
                  <a:pt x="5374090" y="1748265"/>
                </a:cubicBezTo>
                <a:close/>
                <a:moveTo>
                  <a:pt x="5041080" y="1733884"/>
                </a:moveTo>
                <a:cubicBezTo>
                  <a:pt x="5186392" y="1778546"/>
                  <a:pt x="5331708" y="1834557"/>
                  <a:pt x="5477023" y="1903442"/>
                </a:cubicBezTo>
                <a:cubicBezTo>
                  <a:pt x="6062064" y="2180486"/>
                  <a:pt x="6599424" y="2761063"/>
                  <a:pt x="7118619" y="3678486"/>
                </a:cubicBezTo>
                <a:cubicBezTo>
                  <a:pt x="7890602" y="5041754"/>
                  <a:pt x="8398447" y="6785006"/>
                  <a:pt x="8672424" y="9006651"/>
                </a:cubicBezTo>
                <a:cubicBezTo>
                  <a:pt x="8885098" y="10730982"/>
                  <a:pt x="9058415" y="12537819"/>
                  <a:pt x="9187080" y="14376448"/>
                </a:cubicBezTo>
                <a:cubicBezTo>
                  <a:pt x="9240058" y="15126585"/>
                  <a:pt x="9274116" y="15845688"/>
                  <a:pt x="9297579" y="16526184"/>
                </a:cubicBezTo>
                <a:lnTo>
                  <a:pt x="9364936" y="16560246"/>
                </a:lnTo>
                <a:lnTo>
                  <a:pt x="9364938" y="16561004"/>
                </a:lnTo>
                <a:lnTo>
                  <a:pt x="9364938" y="16560248"/>
                </a:lnTo>
                <a:lnTo>
                  <a:pt x="9364936" y="16560246"/>
                </a:lnTo>
                <a:lnTo>
                  <a:pt x="9362195" y="15529190"/>
                </a:lnTo>
                <a:cubicBezTo>
                  <a:pt x="9357750" y="15176734"/>
                  <a:pt x="9349424" y="14815858"/>
                  <a:pt x="9336179" y="14446844"/>
                </a:cubicBezTo>
                <a:cubicBezTo>
                  <a:pt x="9271090" y="12615786"/>
                  <a:pt x="9140913" y="10801377"/>
                  <a:pt x="8949431" y="9052068"/>
                </a:cubicBezTo>
                <a:cubicBezTo>
                  <a:pt x="8707239" y="6837235"/>
                  <a:pt x="8208478" y="5101550"/>
                  <a:pt x="7425142" y="3746611"/>
                </a:cubicBezTo>
                <a:cubicBezTo>
                  <a:pt x="6914272" y="2862495"/>
                  <a:pt x="6383725" y="2293272"/>
                  <a:pt x="5803225" y="2007144"/>
                </a:cubicBezTo>
                <a:cubicBezTo>
                  <a:pt x="5548168" y="1881489"/>
                  <a:pt x="5292355" y="1792170"/>
                  <a:pt x="5041080" y="1733884"/>
                </a:cubicBezTo>
                <a:close/>
                <a:moveTo>
                  <a:pt x="5168232" y="1367523"/>
                </a:moveTo>
                <a:cubicBezTo>
                  <a:pt x="5856961" y="1400069"/>
                  <a:pt x="6742467" y="1589307"/>
                  <a:pt x="7634789" y="2115386"/>
                </a:cubicBezTo>
                <a:cubicBezTo>
                  <a:pt x="8270540" y="2490077"/>
                  <a:pt x="8848011" y="3075959"/>
                  <a:pt x="9351317" y="3857885"/>
                </a:cubicBezTo>
                <a:cubicBezTo>
                  <a:pt x="10231523" y="5224178"/>
                  <a:pt x="10687903" y="6929584"/>
                  <a:pt x="10787054" y="9225411"/>
                </a:cubicBezTo>
                <a:cubicBezTo>
                  <a:pt x="10864249" y="11012567"/>
                  <a:pt x="10779481" y="12880716"/>
                  <a:pt x="10534261" y="14778390"/>
                </a:cubicBezTo>
                <a:cubicBezTo>
                  <a:pt x="10437387" y="15530040"/>
                  <a:pt x="10315537" y="16255954"/>
                  <a:pt x="10177787" y="16950832"/>
                </a:cubicBezTo>
                <a:cubicBezTo>
                  <a:pt x="10204279" y="16962944"/>
                  <a:pt x="10231523" y="16975056"/>
                  <a:pt x="10258773" y="16987168"/>
                </a:cubicBezTo>
                <a:lnTo>
                  <a:pt x="10258773" y="16986409"/>
                </a:lnTo>
                <a:cubicBezTo>
                  <a:pt x="10419982" y="16293804"/>
                  <a:pt x="10565293" y="15574701"/>
                  <a:pt x="10684119" y="14832888"/>
                </a:cubicBezTo>
                <a:cubicBezTo>
                  <a:pt x="10990642" y="12921592"/>
                  <a:pt x="11117793" y="11048144"/>
                  <a:pt x="11063299" y="9263258"/>
                </a:cubicBezTo>
                <a:cubicBezTo>
                  <a:pt x="10992913" y="6971217"/>
                  <a:pt x="10547131" y="5276409"/>
                  <a:pt x="9660107" y="3929037"/>
                </a:cubicBezTo>
                <a:cubicBezTo>
                  <a:pt x="9166645" y="3179657"/>
                  <a:pt x="8592955" y="2602863"/>
                  <a:pt x="7954933" y="2215305"/>
                </a:cubicBezTo>
                <a:cubicBezTo>
                  <a:pt x="6933949" y="1594606"/>
                  <a:pt x="5898586" y="1393257"/>
                  <a:pt x="5168232" y="1367523"/>
                </a:cubicBezTo>
                <a:close/>
                <a:moveTo>
                  <a:pt x="4810243" y="1749025"/>
                </a:moveTo>
                <a:cubicBezTo>
                  <a:pt x="4912415" y="1782330"/>
                  <a:pt x="5015348" y="1821690"/>
                  <a:pt x="5117520" y="1867865"/>
                </a:cubicBezTo>
                <a:cubicBezTo>
                  <a:pt x="5694996" y="2129015"/>
                  <a:pt x="6227813" y="2711106"/>
                  <a:pt x="6747009" y="3648211"/>
                </a:cubicBezTo>
                <a:cubicBezTo>
                  <a:pt x="7500827" y="5009204"/>
                  <a:pt x="8015482" y="6750184"/>
                  <a:pt x="8320491" y="8970315"/>
                </a:cubicBezTo>
                <a:cubicBezTo>
                  <a:pt x="8549060" y="10633337"/>
                  <a:pt x="8765516" y="12429577"/>
                  <a:pt x="8963053" y="14309081"/>
                </a:cubicBezTo>
                <a:lnTo>
                  <a:pt x="8962295" y="14308323"/>
                </a:lnTo>
                <a:cubicBezTo>
                  <a:pt x="9041765" y="15063002"/>
                  <a:pt x="9104583" y="15776806"/>
                  <a:pt x="9156805" y="16452003"/>
                </a:cubicBezTo>
                <a:cubicBezTo>
                  <a:pt x="9177998" y="16463360"/>
                  <a:pt x="9199188" y="16474714"/>
                  <a:pt x="9220379" y="16486066"/>
                </a:cubicBezTo>
                <a:cubicBezTo>
                  <a:pt x="9196919" y="15818438"/>
                  <a:pt x="9162860" y="15114476"/>
                  <a:pt x="9111393" y="14380991"/>
                </a:cubicBezTo>
                <a:cubicBezTo>
                  <a:pt x="8982728" y="12543876"/>
                  <a:pt x="8810170" y="10738551"/>
                  <a:pt x="8597498" y="9015735"/>
                </a:cubicBezTo>
                <a:cubicBezTo>
                  <a:pt x="8325032" y="6803930"/>
                  <a:pt x="7820216" y="5070516"/>
                  <a:pt x="7053532" y="3715577"/>
                </a:cubicBezTo>
                <a:cubicBezTo>
                  <a:pt x="6542662" y="2812536"/>
                  <a:pt x="6016654" y="2242556"/>
                  <a:pt x="5445233" y="1972324"/>
                </a:cubicBezTo>
                <a:cubicBezTo>
                  <a:pt x="5233319" y="1871650"/>
                  <a:pt x="5020643" y="1798981"/>
                  <a:pt x="4810243" y="1749025"/>
                </a:cubicBezTo>
                <a:close/>
                <a:moveTo>
                  <a:pt x="4563516" y="1756595"/>
                </a:moveTo>
                <a:cubicBezTo>
                  <a:pt x="4627842" y="1778546"/>
                  <a:pt x="4692931" y="1803523"/>
                  <a:pt x="4758019" y="1831530"/>
                </a:cubicBezTo>
                <a:cubicBezTo>
                  <a:pt x="5327923" y="2076782"/>
                  <a:pt x="5856961" y="2661146"/>
                  <a:pt x="6375399" y="3617174"/>
                </a:cubicBezTo>
                <a:cubicBezTo>
                  <a:pt x="7109540" y="4972869"/>
                  <a:pt x="7631005" y="6711583"/>
                  <a:pt x="7967800" y="8932469"/>
                </a:cubicBezTo>
                <a:cubicBezTo>
                  <a:pt x="8238752" y="10718869"/>
                  <a:pt x="8497591" y="12539333"/>
                  <a:pt x="8737514" y="14240954"/>
                </a:cubicBezTo>
                <a:cubicBezTo>
                  <a:pt x="8843470" y="14991848"/>
                  <a:pt x="8935051" y="15705652"/>
                  <a:pt x="9016787" y="16377066"/>
                </a:cubicBezTo>
                <a:cubicBezTo>
                  <a:pt x="9037222" y="16388422"/>
                  <a:pt x="9056901" y="16399016"/>
                  <a:pt x="9077336" y="16409615"/>
                </a:cubicBezTo>
                <a:cubicBezTo>
                  <a:pt x="9025871" y="15749554"/>
                  <a:pt x="8964565" y="15052406"/>
                  <a:pt x="8887369" y="14316651"/>
                </a:cubicBezTo>
                <a:cubicBezTo>
                  <a:pt x="8689832" y="12437902"/>
                  <a:pt x="8474132" y="10642419"/>
                  <a:pt x="8245562" y="8980158"/>
                </a:cubicBezTo>
                <a:cubicBezTo>
                  <a:pt x="7942069" y="6769111"/>
                  <a:pt x="7429685" y="5037211"/>
                  <a:pt x="6681164" y="3684541"/>
                </a:cubicBezTo>
                <a:cubicBezTo>
                  <a:pt x="6170292" y="2762580"/>
                  <a:pt x="5648827" y="2191083"/>
                  <a:pt x="5086491" y="1936747"/>
                </a:cubicBezTo>
                <a:cubicBezTo>
                  <a:pt x="4912414" y="1857267"/>
                  <a:pt x="4736828" y="1798226"/>
                  <a:pt x="4563516" y="1756595"/>
                </a:cubicBezTo>
                <a:close/>
                <a:moveTo>
                  <a:pt x="4779968" y="1295612"/>
                </a:moveTo>
                <a:cubicBezTo>
                  <a:pt x="5508053" y="1257010"/>
                  <a:pt x="6762903" y="1403854"/>
                  <a:pt x="7994291" y="2151721"/>
                </a:cubicBezTo>
                <a:cubicBezTo>
                  <a:pt x="8642150" y="2545333"/>
                  <a:pt x="9223410" y="3129699"/>
                  <a:pt x="9723683" y="3888920"/>
                </a:cubicBezTo>
                <a:cubicBezTo>
                  <a:pt x="10619033" y="5248400"/>
                  <a:pt x="11068599" y="6956075"/>
                  <a:pt x="11139739" y="9262502"/>
                </a:cubicBezTo>
                <a:cubicBezTo>
                  <a:pt x="11194231" y="11051927"/>
                  <a:pt x="11066325" y="12929920"/>
                  <a:pt x="10759045" y="14845760"/>
                </a:cubicBezTo>
                <a:cubicBezTo>
                  <a:pt x="10638709" y="15594382"/>
                  <a:pt x="10491882" y="16320294"/>
                  <a:pt x="10329159" y="17018202"/>
                </a:cubicBezTo>
                <a:cubicBezTo>
                  <a:pt x="10357159" y="17030312"/>
                  <a:pt x="10384409" y="17042424"/>
                  <a:pt x="10412411" y="17054536"/>
                </a:cubicBezTo>
                <a:cubicBezTo>
                  <a:pt x="10598593" y="16359656"/>
                  <a:pt x="10767373" y="15639040"/>
                  <a:pt x="10908901" y="14898744"/>
                </a:cubicBezTo>
                <a:cubicBezTo>
                  <a:pt x="11278243" y="12970040"/>
                  <a:pt x="11448533" y="11085992"/>
                  <a:pt x="11415989" y="9300347"/>
                </a:cubicBezTo>
                <a:cubicBezTo>
                  <a:pt x="11360739" y="6274822"/>
                  <a:pt x="10600111" y="4804070"/>
                  <a:pt x="10032475" y="3961585"/>
                </a:cubicBezTo>
                <a:cubicBezTo>
                  <a:pt x="9542798" y="3234157"/>
                  <a:pt x="8964565" y="2658876"/>
                  <a:pt x="8313679" y="2251638"/>
                </a:cubicBezTo>
                <a:cubicBezTo>
                  <a:pt x="6650132" y="1210833"/>
                  <a:pt x="5057732" y="1267605"/>
                  <a:pt x="4805702" y="1283501"/>
                </a:cubicBezTo>
                <a:lnTo>
                  <a:pt x="4806456" y="1283501"/>
                </a:lnTo>
                <a:cubicBezTo>
                  <a:pt x="4800403" y="1288041"/>
                  <a:pt x="4792078" y="1292584"/>
                  <a:pt x="4779968" y="1295612"/>
                </a:cubicBezTo>
                <a:close/>
                <a:moveTo>
                  <a:pt x="4281207" y="1752810"/>
                </a:moveTo>
                <a:cubicBezTo>
                  <a:pt x="4320563" y="1767190"/>
                  <a:pt x="4359919" y="1782331"/>
                  <a:pt x="4400031" y="1798227"/>
                </a:cubicBezTo>
                <a:cubicBezTo>
                  <a:pt x="4962368" y="2028336"/>
                  <a:pt x="5486863" y="2614216"/>
                  <a:pt x="6004544" y="3589167"/>
                </a:cubicBezTo>
                <a:cubicBezTo>
                  <a:pt x="6709167" y="4918369"/>
                  <a:pt x="7251825" y="6704769"/>
                  <a:pt x="7616625" y="8898408"/>
                </a:cubicBezTo>
                <a:cubicBezTo>
                  <a:pt x="7920120" y="10721899"/>
                  <a:pt x="8216804" y="12497701"/>
                  <a:pt x="8514243" y="14175858"/>
                </a:cubicBezTo>
                <a:cubicBezTo>
                  <a:pt x="8647447" y="14927508"/>
                  <a:pt x="8765516" y="15627686"/>
                  <a:pt x="8879801" y="16304398"/>
                </a:cubicBezTo>
                <a:cubicBezTo>
                  <a:pt x="8897964" y="16314998"/>
                  <a:pt x="8916885" y="16324838"/>
                  <a:pt x="8935807" y="16335432"/>
                </a:cubicBezTo>
                <a:cubicBezTo>
                  <a:pt x="8855579" y="15679158"/>
                  <a:pt x="8766274" y="14983524"/>
                  <a:pt x="8663341" y="14253067"/>
                </a:cubicBezTo>
                <a:cubicBezTo>
                  <a:pt x="8423424" y="12551444"/>
                  <a:pt x="8164581" y="10730985"/>
                  <a:pt x="7893631" y="8945338"/>
                </a:cubicBezTo>
                <a:cubicBezTo>
                  <a:pt x="7557592" y="6732776"/>
                  <a:pt x="7039150" y="5002391"/>
                  <a:pt x="6308796" y="3654265"/>
                </a:cubicBezTo>
                <a:cubicBezTo>
                  <a:pt x="5798683" y="2713377"/>
                  <a:pt x="5281756" y="2140366"/>
                  <a:pt x="4728503" y="1901926"/>
                </a:cubicBezTo>
                <a:lnTo>
                  <a:pt x="4730014" y="1903442"/>
                </a:lnTo>
                <a:cubicBezTo>
                  <a:pt x="4578647" y="1838343"/>
                  <a:pt x="4428793" y="1788385"/>
                  <a:pt x="4281207" y="1752810"/>
                </a:cubicBezTo>
                <a:close/>
                <a:moveTo>
                  <a:pt x="4003445" y="1748267"/>
                </a:moveTo>
                <a:cubicBezTo>
                  <a:pt x="4015552" y="1752810"/>
                  <a:pt x="4026909" y="1756595"/>
                  <a:pt x="4039016" y="1761135"/>
                </a:cubicBezTo>
                <a:cubicBezTo>
                  <a:pt x="4602111" y="1978380"/>
                  <a:pt x="5107683" y="2549874"/>
                  <a:pt x="5631421" y="3557375"/>
                </a:cubicBezTo>
                <a:cubicBezTo>
                  <a:pt x="6315606" y="4875222"/>
                  <a:pt x="6864321" y="6658595"/>
                  <a:pt x="7263179" y="8859804"/>
                </a:cubicBezTo>
                <a:cubicBezTo>
                  <a:pt x="7627220" y="10867234"/>
                  <a:pt x="7962504" y="12583994"/>
                  <a:pt x="8288703" y="14106976"/>
                </a:cubicBezTo>
                <a:lnTo>
                  <a:pt x="8458238" y="14900260"/>
                </a:lnTo>
                <a:lnTo>
                  <a:pt x="8457481" y="14899502"/>
                </a:lnTo>
                <a:cubicBezTo>
                  <a:pt x="8555871" y="15358970"/>
                  <a:pt x="8650476" y="15801030"/>
                  <a:pt x="8742052" y="16225674"/>
                </a:cubicBezTo>
                <a:cubicBezTo>
                  <a:pt x="8759462" y="16235516"/>
                  <a:pt x="8776870" y="16244600"/>
                  <a:pt x="8794277" y="16254439"/>
                </a:cubicBezTo>
                <a:cubicBezTo>
                  <a:pt x="8683020" y="15596652"/>
                  <a:pt x="8567981" y="14916154"/>
                  <a:pt x="8438559" y="14186454"/>
                </a:cubicBezTo>
                <a:cubicBezTo>
                  <a:pt x="8141119" y="12507541"/>
                  <a:pt x="7844436" y="10731738"/>
                  <a:pt x="7540940" y="8908250"/>
                </a:cubicBezTo>
                <a:cubicBezTo>
                  <a:pt x="7177654" y="6722936"/>
                  <a:pt x="6638023" y="4944106"/>
                  <a:pt x="5936427" y="3622475"/>
                </a:cubicBezTo>
                <a:cubicBezTo>
                  <a:pt x="5427831" y="2663420"/>
                  <a:pt x="4915442" y="2088893"/>
                  <a:pt x="4369757" y="1866350"/>
                </a:cubicBezTo>
                <a:cubicBezTo>
                  <a:pt x="4246392" y="1816392"/>
                  <a:pt x="4124540" y="1777788"/>
                  <a:pt x="4003445" y="1748267"/>
                </a:cubicBezTo>
                <a:close/>
                <a:moveTo>
                  <a:pt x="3710547" y="1739184"/>
                </a:moveTo>
                <a:cubicBezTo>
                  <a:pt x="4253960" y="1951128"/>
                  <a:pt x="4747423" y="2520354"/>
                  <a:pt x="5259807" y="3527854"/>
                </a:cubicBezTo>
                <a:cubicBezTo>
                  <a:pt x="5922049" y="4829805"/>
                  <a:pt x="6477571" y="6611665"/>
                  <a:pt x="6911247" y="8823471"/>
                </a:cubicBezTo>
                <a:cubicBezTo>
                  <a:pt x="7287398" y="10741580"/>
                  <a:pt x="7675660" y="12496946"/>
                  <a:pt x="8063919" y="14039606"/>
                </a:cubicBezTo>
                <a:lnTo>
                  <a:pt x="8063919" y="14040365"/>
                </a:lnTo>
                <a:cubicBezTo>
                  <a:pt x="8250861" y="14785200"/>
                  <a:pt x="8430991" y="15489165"/>
                  <a:pt x="8606577" y="16151497"/>
                </a:cubicBezTo>
                <a:cubicBezTo>
                  <a:pt x="8622473" y="16160578"/>
                  <a:pt x="8638367" y="16169662"/>
                  <a:pt x="8654261" y="16178745"/>
                </a:cubicBezTo>
                <a:cubicBezTo>
                  <a:pt x="8567223" y="15773778"/>
                  <a:pt x="8477159" y="15352916"/>
                  <a:pt x="8384065" y="14916912"/>
                </a:cubicBezTo>
                <a:lnTo>
                  <a:pt x="8214531" y="14123628"/>
                </a:lnTo>
                <a:cubicBezTo>
                  <a:pt x="7888333" y="12599134"/>
                  <a:pt x="7553049" y="10882372"/>
                  <a:pt x="7189007" y="8874186"/>
                </a:cubicBezTo>
                <a:cubicBezTo>
                  <a:pt x="6791664" y="6680547"/>
                  <a:pt x="6245221" y="4903986"/>
                  <a:pt x="5564060" y="3592952"/>
                </a:cubicBezTo>
                <a:cubicBezTo>
                  <a:pt x="5050161" y="2602105"/>
                  <a:pt x="4556700" y="2042720"/>
                  <a:pt x="4011771" y="1832288"/>
                </a:cubicBezTo>
                <a:cubicBezTo>
                  <a:pt x="3910351" y="1793684"/>
                  <a:pt x="3810448" y="1762649"/>
                  <a:pt x="3710547" y="1739184"/>
                </a:cubicBezTo>
                <a:close/>
                <a:moveTo>
                  <a:pt x="3550852" y="1795199"/>
                </a:moveTo>
                <a:cubicBezTo>
                  <a:pt x="4010258" y="2051047"/>
                  <a:pt x="4440902" y="2600591"/>
                  <a:pt x="4887444" y="3497576"/>
                </a:cubicBezTo>
                <a:cubicBezTo>
                  <a:pt x="5524704" y="4778332"/>
                  <a:pt x="6087039" y="6557920"/>
                  <a:pt x="6558554" y="8787136"/>
                </a:cubicBezTo>
                <a:cubicBezTo>
                  <a:pt x="6958926" y="10680267"/>
                  <a:pt x="7389569" y="12425036"/>
                  <a:pt x="7839137" y="13972995"/>
                </a:cubicBezTo>
                <a:cubicBezTo>
                  <a:pt x="8054082" y="14713293"/>
                  <a:pt x="8264484" y="15414228"/>
                  <a:pt x="8473376" y="16072774"/>
                </a:cubicBezTo>
                <a:cubicBezTo>
                  <a:pt x="8486996" y="16081102"/>
                  <a:pt x="8500623" y="16088669"/>
                  <a:pt x="8514243" y="16096998"/>
                </a:cubicBezTo>
                <a:cubicBezTo>
                  <a:pt x="8344711" y="15455860"/>
                  <a:pt x="8171394" y="14775362"/>
                  <a:pt x="7990507" y="14058531"/>
                </a:cubicBezTo>
                <a:cubicBezTo>
                  <a:pt x="7601487" y="12514353"/>
                  <a:pt x="7213984" y="10758234"/>
                  <a:pt x="6837074" y="8838608"/>
                </a:cubicBezTo>
                <a:cubicBezTo>
                  <a:pt x="6404915" y="6633617"/>
                  <a:pt x="5851662" y="4858572"/>
                  <a:pt x="5192448" y="3562674"/>
                </a:cubicBezTo>
                <a:cubicBezTo>
                  <a:pt x="4679307" y="2553661"/>
                  <a:pt x="4190385" y="1992761"/>
                  <a:pt x="3653783" y="1797469"/>
                </a:cubicBezTo>
                <a:cubicBezTo>
                  <a:pt x="3629565" y="1788385"/>
                  <a:pt x="3605346" y="1780815"/>
                  <a:pt x="3581126" y="1773245"/>
                </a:cubicBezTo>
                <a:cubicBezTo>
                  <a:pt x="3572800" y="1780815"/>
                  <a:pt x="3562206" y="1788385"/>
                  <a:pt x="3550852" y="1795199"/>
                </a:cubicBezTo>
                <a:close/>
                <a:moveTo>
                  <a:pt x="3360127" y="1859539"/>
                </a:moveTo>
                <a:cubicBezTo>
                  <a:pt x="3752174" y="2140366"/>
                  <a:pt x="4120757" y="2657363"/>
                  <a:pt x="4515830" y="3468056"/>
                </a:cubicBezTo>
                <a:cubicBezTo>
                  <a:pt x="5125849" y="4720805"/>
                  <a:pt x="5694995" y="6498122"/>
                  <a:pt x="6206621" y="8750803"/>
                </a:cubicBezTo>
                <a:cubicBezTo>
                  <a:pt x="6633482" y="10630308"/>
                  <a:pt x="7107266" y="12364479"/>
                  <a:pt x="7614355" y="13905627"/>
                </a:cubicBezTo>
                <a:cubicBezTo>
                  <a:pt x="7863357" y="14661818"/>
                  <a:pt x="8105547" y="15357454"/>
                  <a:pt x="8342437" y="15996318"/>
                </a:cubicBezTo>
                <a:lnTo>
                  <a:pt x="8343195" y="15996318"/>
                </a:lnTo>
                <a:cubicBezTo>
                  <a:pt x="8354548" y="16003134"/>
                  <a:pt x="8365144" y="16009190"/>
                  <a:pt x="8376497" y="16016002"/>
                </a:cubicBezTo>
                <a:cubicBezTo>
                  <a:pt x="8175934" y="15380163"/>
                  <a:pt x="7973855" y="14705722"/>
                  <a:pt x="7767236" y="13994191"/>
                </a:cubicBezTo>
                <a:cubicBezTo>
                  <a:pt x="7317672" y="12443959"/>
                  <a:pt x="6886269" y="10697677"/>
                  <a:pt x="6485899" y="8803034"/>
                </a:cubicBezTo>
                <a:cubicBezTo>
                  <a:pt x="6015896" y="6580628"/>
                  <a:pt x="5455831" y="4807099"/>
                  <a:pt x="4820838" y="3531640"/>
                </a:cubicBezTo>
                <a:cubicBezTo>
                  <a:pt x="4363703" y="2614216"/>
                  <a:pt x="3927759" y="2068457"/>
                  <a:pt x="3463057" y="1833804"/>
                </a:cubicBezTo>
                <a:cubicBezTo>
                  <a:pt x="3432030" y="1843643"/>
                  <a:pt x="3398725" y="1852727"/>
                  <a:pt x="3360127" y="1859539"/>
                </a:cubicBezTo>
                <a:close/>
                <a:moveTo>
                  <a:pt x="3175457" y="1963241"/>
                </a:moveTo>
                <a:cubicBezTo>
                  <a:pt x="3498629" y="2261479"/>
                  <a:pt x="3811206" y="2741383"/>
                  <a:pt x="4143461" y="3437020"/>
                </a:cubicBezTo>
                <a:cubicBezTo>
                  <a:pt x="4730774" y="4669334"/>
                  <a:pt x="5290839" y="6395177"/>
                  <a:pt x="5853932" y="8713710"/>
                </a:cubicBezTo>
                <a:cubicBezTo>
                  <a:pt x="6308038" y="10584890"/>
                  <a:pt x="6824963" y="12309221"/>
                  <a:pt x="7388816" y="13838256"/>
                </a:cubicBezTo>
                <a:cubicBezTo>
                  <a:pt x="7664306" y="14585368"/>
                  <a:pt x="7939042" y="15277976"/>
                  <a:pt x="8212261" y="15917600"/>
                </a:cubicBezTo>
                <a:lnTo>
                  <a:pt x="8212261" y="15918354"/>
                </a:lnTo>
                <a:cubicBezTo>
                  <a:pt x="8221345" y="15923652"/>
                  <a:pt x="8229669" y="15928954"/>
                  <a:pt x="8238752" y="15934250"/>
                </a:cubicBezTo>
                <a:cubicBezTo>
                  <a:pt x="8011697" y="15318854"/>
                  <a:pt x="7780105" y="14652734"/>
                  <a:pt x="7542454" y="13929849"/>
                </a:cubicBezTo>
                <a:cubicBezTo>
                  <a:pt x="7034611" y="12386430"/>
                  <a:pt x="6560069" y="10649233"/>
                  <a:pt x="6132450" y="8767456"/>
                </a:cubicBezTo>
                <a:cubicBezTo>
                  <a:pt x="5621580" y="6520073"/>
                  <a:pt x="5054705" y="4748056"/>
                  <a:pt x="4446958" y="3500604"/>
                </a:cubicBezTo>
                <a:cubicBezTo>
                  <a:pt x="4044315" y="2674773"/>
                  <a:pt x="3672702" y="2161563"/>
                  <a:pt x="3277628" y="1895871"/>
                </a:cubicBezTo>
                <a:cubicBezTo>
                  <a:pt x="3254169" y="1921607"/>
                  <a:pt x="3218596" y="1944315"/>
                  <a:pt x="3175457" y="1963241"/>
                </a:cubicBezTo>
                <a:close/>
                <a:moveTo>
                  <a:pt x="3116422" y="1911012"/>
                </a:moveTo>
                <a:cubicBezTo>
                  <a:pt x="3117178" y="1911767"/>
                  <a:pt x="3117936" y="1912524"/>
                  <a:pt x="3117936" y="1912524"/>
                </a:cubicBezTo>
                <a:cubicBezTo>
                  <a:pt x="3143668" y="1902684"/>
                  <a:pt x="3164859" y="1892088"/>
                  <a:pt x="3183025" y="1880734"/>
                </a:cubicBezTo>
                <a:cubicBezTo>
                  <a:pt x="3180754" y="1880734"/>
                  <a:pt x="3176968" y="1880734"/>
                  <a:pt x="3176968" y="1880734"/>
                </a:cubicBezTo>
                <a:lnTo>
                  <a:pt x="3176968" y="1881492"/>
                </a:lnTo>
                <a:cubicBezTo>
                  <a:pt x="3156536" y="1891331"/>
                  <a:pt x="3136857" y="1900415"/>
                  <a:pt x="3116422" y="1911012"/>
                </a:cubicBezTo>
                <a:close/>
                <a:moveTo>
                  <a:pt x="2940833" y="2051047"/>
                </a:moveTo>
                <a:cubicBezTo>
                  <a:pt x="3215569" y="2352313"/>
                  <a:pt x="3485764" y="2795886"/>
                  <a:pt x="3771093" y="3406741"/>
                </a:cubicBezTo>
                <a:cubicBezTo>
                  <a:pt x="4322078" y="4586825"/>
                  <a:pt x="4888196" y="6310399"/>
                  <a:pt x="5501243" y="8676622"/>
                </a:cubicBezTo>
                <a:cubicBezTo>
                  <a:pt x="5984866" y="10542502"/>
                  <a:pt x="6544176" y="12256235"/>
                  <a:pt x="7164032" y="13770888"/>
                </a:cubicBezTo>
                <a:cubicBezTo>
                  <a:pt x="7467527" y="14511186"/>
                  <a:pt x="7774048" y="15200010"/>
                  <a:pt x="8083599" y="15838876"/>
                </a:cubicBezTo>
                <a:lnTo>
                  <a:pt x="8082841" y="15839632"/>
                </a:lnTo>
                <a:cubicBezTo>
                  <a:pt x="8088139" y="15843418"/>
                  <a:pt x="8094193" y="15846445"/>
                  <a:pt x="8100251" y="15850230"/>
                </a:cubicBezTo>
                <a:cubicBezTo>
                  <a:pt x="7840651" y="15236344"/>
                  <a:pt x="7579538" y="14574771"/>
                  <a:pt x="7317672" y="13864752"/>
                </a:cubicBezTo>
                <a:cubicBezTo>
                  <a:pt x="6752306" y="12332685"/>
                  <a:pt x="6235381" y="10606084"/>
                  <a:pt x="5779761" y="8731880"/>
                </a:cubicBezTo>
                <a:cubicBezTo>
                  <a:pt x="5218182" y="6418643"/>
                  <a:pt x="4660386" y="4697343"/>
                  <a:pt x="4074590" y="3470325"/>
                </a:cubicBezTo>
                <a:cubicBezTo>
                  <a:pt x="3735522" y="2760309"/>
                  <a:pt x="3419919" y="2281160"/>
                  <a:pt x="3094474" y="1992761"/>
                </a:cubicBezTo>
                <a:cubicBezTo>
                  <a:pt x="3056632" y="2004116"/>
                  <a:pt x="3015005" y="2013957"/>
                  <a:pt x="2969595" y="2022281"/>
                </a:cubicBezTo>
                <a:cubicBezTo>
                  <a:pt x="2960512" y="2032124"/>
                  <a:pt x="2952186" y="2041963"/>
                  <a:pt x="2940833" y="2051047"/>
                </a:cubicBezTo>
                <a:close/>
                <a:moveTo>
                  <a:pt x="2923428" y="1956426"/>
                </a:moveTo>
                <a:cubicBezTo>
                  <a:pt x="2924939" y="1956426"/>
                  <a:pt x="2925697" y="1956426"/>
                  <a:pt x="2926454" y="1956426"/>
                </a:cubicBezTo>
                <a:lnTo>
                  <a:pt x="2926453" y="1955216"/>
                </a:lnTo>
                <a:lnTo>
                  <a:pt x="2927210" y="1954914"/>
                </a:lnTo>
                <a:lnTo>
                  <a:pt x="2926454" y="1954914"/>
                </a:lnTo>
                <a:lnTo>
                  <a:pt x="2926453" y="1955216"/>
                </a:lnTo>
                <a:close/>
                <a:moveTo>
                  <a:pt x="2707726" y="2158533"/>
                </a:moveTo>
                <a:cubicBezTo>
                  <a:pt x="2933266" y="2449959"/>
                  <a:pt x="3159562" y="2849628"/>
                  <a:pt x="3400239" y="3376465"/>
                </a:cubicBezTo>
                <a:cubicBezTo>
                  <a:pt x="3920949" y="4516430"/>
                  <a:pt x="4460582" y="6140088"/>
                  <a:pt x="5150065" y="8640287"/>
                </a:cubicBezTo>
                <a:cubicBezTo>
                  <a:pt x="5663207" y="10503140"/>
                  <a:pt x="6265655" y="12207035"/>
                  <a:pt x="6940005" y="13704278"/>
                </a:cubicBezTo>
                <a:cubicBezTo>
                  <a:pt x="7270747" y="14439276"/>
                  <a:pt x="7608299" y="15123560"/>
                  <a:pt x="7952664" y="15757124"/>
                </a:cubicBezTo>
                <a:lnTo>
                  <a:pt x="7953422" y="15757124"/>
                </a:lnTo>
                <a:cubicBezTo>
                  <a:pt x="7956449" y="15759394"/>
                  <a:pt x="7960235" y="15761668"/>
                  <a:pt x="7964017" y="15763936"/>
                </a:cubicBezTo>
                <a:cubicBezTo>
                  <a:pt x="7671119" y="15153838"/>
                  <a:pt x="7381245" y="14499076"/>
                  <a:pt x="7095159" y="13799654"/>
                </a:cubicBezTo>
                <a:cubicBezTo>
                  <a:pt x="6474545" y="12281972"/>
                  <a:pt x="5913722" y="10564453"/>
                  <a:pt x="5429341" y="8695545"/>
                </a:cubicBezTo>
                <a:cubicBezTo>
                  <a:pt x="4817052" y="6333865"/>
                  <a:pt x="4253204" y="4614076"/>
                  <a:pt x="3703732" y="3438536"/>
                </a:cubicBezTo>
                <a:cubicBezTo>
                  <a:pt x="3418402" y="2826920"/>
                  <a:pt x="3149722" y="2386376"/>
                  <a:pt x="2878771" y="2091920"/>
                </a:cubicBezTo>
                <a:cubicBezTo>
                  <a:pt x="2831848" y="2118416"/>
                  <a:pt x="2774328" y="2140366"/>
                  <a:pt x="2707726" y="2158533"/>
                </a:cubicBezTo>
                <a:close/>
                <a:moveTo>
                  <a:pt x="2702427" y="2086623"/>
                </a:moveTo>
                <a:cubicBezTo>
                  <a:pt x="2702428" y="2087381"/>
                  <a:pt x="2702428" y="2087381"/>
                  <a:pt x="2702428" y="2087381"/>
                </a:cubicBezTo>
                <a:cubicBezTo>
                  <a:pt x="2747837" y="2074512"/>
                  <a:pt x="2787196" y="2059374"/>
                  <a:pt x="2821253" y="2042720"/>
                </a:cubicBezTo>
                <a:cubicBezTo>
                  <a:pt x="2801575" y="2044992"/>
                  <a:pt x="2781139" y="2047261"/>
                  <a:pt x="2760705" y="2048775"/>
                </a:cubicBezTo>
                <a:cubicBezTo>
                  <a:pt x="2741027" y="2061644"/>
                  <a:pt x="2721349" y="2073754"/>
                  <a:pt x="2702427" y="2086623"/>
                </a:cubicBezTo>
                <a:close/>
                <a:moveTo>
                  <a:pt x="2625985" y="2057858"/>
                </a:moveTo>
                <a:cubicBezTo>
                  <a:pt x="2626743" y="2059374"/>
                  <a:pt x="2628257" y="2060888"/>
                  <a:pt x="2629773" y="2062401"/>
                </a:cubicBezTo>
                <a:cubicBezTo>
                  <a:pt x="2630526" y="2060886"/>
                  <a:pt x="2632042" y="2057858"/>
                  <a:pt x="2632042" y="2057858"/>
                </a:cubicBezTo>
                <a:cubicBezTo>
                  <a:pt x="2630526" y="2057858"/>
                  <a:pt x="2628257" y="2057858"/>
                  <a:pt x="2625985" y="2057858"/>
                </a:cubicBezTo>
                <a:close/>
                <a:moveTo>
                  <a:pt x="2462508" y="2284187"/>
                </a:moveTo>
                <a:cubicBezTo>
                  <a:pt x="2646422" y="2558202"/>
                  <a:pt x="2831848" y="2908672"/>
                  <a:pt x="3027870" y="3346942"/>
                </a:cubicBezTo>
                <a:cubicBezTo>
                  <a:pt x="3584152" y="4590610"/>
                  <a:pt x="4137407" y="6347489"/>
                  <a:pt x="4797376" y="8603955"/>
                </a:cubicBezTo>
                <a:cubicBezTo>
                  <a:pt x="5340792" y="10464536"/>
                  <a:pt x="5986379" y="12157832"/>
                  <a:pt x="6714464" y="13636909"/>
                </a:cubicBezTo>
                <a:lnTo>
                  <a:pt x="6715221" y="13636154"/>
                </a:lnTo>
                <a:cubicBezTo>
                  <a:pt x="7058072" y="14333305"/>
                  <a:pt x="7414547" y="14987308"/>
                  <a:pt x="7781616" y="15597410"/>
                </a:cubicBezTo>
                <a:cubicBezTo>
                  <a:pt x="7472824" y="15016828"/>
                  <a:pt x="7169329" y="14396129"/>
                  <a:pt x="6871131" y="13734556"/>
                </a:cubicBezTo>
                <a:cubicBezTo>
                  <a:pt x="6195267" y="12233524"/>
                  <a:pt x="5592061" y="10526606"/>
                  <a:pt x="5077406" y="8659968"/>
                </a:cubicBezTo>
                <a:cubicBezTo>
                  <a:pt x="4388678" y="6163555"/>
                  <a:pt x="3850562" y="4543679"/>
                  <a:pt x="3331368" y="3408255"/>
                </a:cubicBezTo>
                <a:cubicBezTo>
                  <a:pt x="3088419" y="2876879"/>
                  <a:pt x="2858340" y="2475695"/>
                  <a:pt x="2629014" y="2185782"/>
                </a:cubicBezTo>
                <a:cubicBezTo>
                  <a:pt x="2586632" y="2223630"/>
                  <a:pt x="2530624" y="2256179"/>
                  <a:pt x="2462508" y="2284187"/>
                </a:cubicBezTo>
                <a:close/>
                <a:moveTo>
                  <a:pt x="2501108" y="2129770"/>
                </a:moveTo>
                <a:cubicBezTo>
                  <a:pt x="2526082" y="2125986"/>
                  <a:pt x="2549544" y="2122201"/>
                  <a:pt x="2573008" y="2117658"/>
                </a:cubicBezTo>
                <a:cubicBezTo>
                  <a:pt x="2566195" y="2110089"/>
                  <a:pt x="2560140" y="2102519"/>
                  <a:pt x="2553330" y="2094949"/>
                </a:cubicBezTo>
                <a:cubicBezTo>
                  <a:pt x="2535921" y="2106304"/>
                  <a:pt x="2518514" y="2118416"/>
                  <a:pt x="2501108" y="2129770"/>
                </a:cubicBezTo>
                <a:close/>
                <a:moveTo>
                  <a:pt x="2412557" y="2214547"/>
                </a:moveTo>
                <a:cubicBezTo>
                  <a:pt x="2414828" y="2217574"/>
                  <a:pt x="2416342" y="2219847"/>
                  <a:pt x="2418613" y="2222875"/>
                </a:cubicBezTo>
                <a:cubicBezTo>
                  <a:pt x="2429962" y="2218332"/>
                  <a:pt x="2441314" y="2213791"/>
                  <a:pt x="2451912" y="2209248"/>
                </a:cubicBezTo>
                <a:lnTo>
                  <a:pt x="2451154" y="2209249"/>
                </a:lnTo>
                <a:cubicBezTo>
                  <a:pt x="2438287" y="2210762"/>
                  <a:pt x="2426181" y="2213035"/>
                  <a:pt x="2412557" y="2214547"/>
                </a:cubicBezTo>
                <a:close/>
                <a:moveTo>
                  <a:pt x="2518514" y="1941288"/>
                </a:moveTo>
                <a:cubicBezTo>
                  <a:pt x="2519271" y="1942046"/>
                  <a:pt x="2519271" y="1942046"/>
                  <a:pt x="2519271" y="1942046"/>
                </a:cubicBezTo>
                <a:cubicBezTo>
                  <a:pt x="2525324" y="1939019"/>
                  <a:pt x="2531382" y="1935233"/>
                  <a:pt x="2537436" y="1932204"/>
                </a:cubicBezTo>
                <a:cubicBezTo>
                  <a:pt x="2531382" y="1935233"/>
                  <a:pt x="2524568" y="1938261"/>
                  <a:pt x="2518514" y="1941288"/>
                </a:cubicBezTo>
                <a:close/>
                <a:moveTo>
                  <a:pt x="2196854" y="2406810"/>
                </a:moveTo>
                <a:cubicBezTo>
                  <a:pt x="2345954" y="2655091"/>
                  <a:pt x="2496565" y="2956357"/>
                  <a:pt x="2654747" y="3316666"/>
                </a:cubicBezTo>
                <a:cubicBezTo>
                  <a:pt x="3214812" y="4593639"/>
                  <a:pt x="3783961" y="6435297"/>
                  <a:pt x="4443929" y="8566866"/>
                </a:cubicBezTo>
                <a:cubicBezTo>
                  <a:pt x="5019131" y="10425932"/>
                  <a:pt x="5707103" y="12109388"/>
                  <a:pt x="6488926" y="13569542"/>
                </a:cubicBezTo>
                <a:lnTo>
                  <a:pt x="6488168" y="13570298"/>
                </a:lnTo>
                <a:cubicBezTo>
                  <a:pt x="6853726" y="14253067"/>
                  <a:pt x="7223821" y="14870736"/>
                  <a:pt x="7593161" y="15432394"/>
                </a:cubicBezTo>
                <a:cubicBezTo>
                  <a:pt x="7267719" y="14879064"/>
                  <a:pt x="6951358" y="14291672"/>
                  <a:pt x="6645591" y="13670217"/>
                </a:cubicBezTo>
                <a:cubicBezTo>
                  <a:pt x="5915236" y="12187354"/>
                  <a:pt x="5268133" y="10489516"/>
                  <a:pt x="4723205" y="8625151"/>
                </a:cubicBezTo>
                <a:cubicBezTo>
                  <a:pt x="4064752" y="6371711"/>
                  <a:pt x="3512253" y="4617107"/>
                  <a:pt x="2957484" y="3377978"/>
                </a:cubicBezTo>
                <a:cubicBezTo>
                  <a:pt x="2759191" y="2933649"/>
                  <a:pt x="2572251" y="2582426"/>
                  <a:pt x="2388339" y="2311436"/>
                </a:cubicBezTo>
                <a:cubicBezTo>
                  <a:pt x="2360334" y="2320520"/>
                  <a:pt x="2330060" y="2329604"/>
                  <a:pt x="2298273" y="2337929"/>
                </a:cubicBezTo>
                <a:cubicBezTo>
                  <a:pt x="2268753" y="2362909"/>
                  <a:pt x="2234695" y="2385617"/>
                  <a:pt x="2196854" y="2406810"/>
                </a:cubicBezTo>
                <a:close/>
                <a:moveTo>
                  <a:pt x="2349739" y="2128254"/>
                </a:moveTo>
                <a:cubicBezTo>
                  <a:pt x="2352766" y="2132040"/>
                  <a:pt x="2355035" y="2135067"/>
                  <a:pt x="2358062" y="2138852"/>
                </a:cubicBezTo>
                <a:cubicBezTo>
                  <a:pt x="2392121" y="2113117"/>
                  <a:pt x="2427692" y="2088135"/>
                  <a:pt x="2464020" y="2063157"/>
                </a:cubicBezTo>
                <a:cubicBezTo>
                  <a:pt x="2461751" y="2063157"/>
                  <a:pt x="2455698" y="2063157"/>
                  <a:pt x="2455698" y="2063157"/>
                </a:cubicBezTo>
                <a:lnTo>
                  <a:pt x="2454940" y="2063157"/>
                </a:lnTo>
                <a:cubicBezTo>
                  <a:pt x="2419367" y="2084352"/>
                  <a:pt x="2383795" y="2105547"/>
                  <a:pt x="2349739" y="2128254"/>
                </a:cubicBezTo>
                <a:close/>
                <a:moveTo>
                  <a:pt x="2427692" y="1985191"/>
                </a:moveTo>
                <a:cubicBezTo>
                  <a:pt x="2431477" y="1985191"/>
                  <a:pt x="2436019" y="1985191"/>
                  <a:pt x="2439804" y="1985189"/>
                </a:cubicBezTo>
                <a:cubicBezTo>
                  <a:pt x="2442830" y="1983677"/>
                  <a:pt x="2445101" y="1982166"/>
                  <a:pt x="2448129" y="1980650"/>
                </a:cubicBezTo>
                <a:cubicBezTo>
                  <a:pt x="2446613" y="1979138"/>
                  <a:pt x="2444344" y="1976865"/>
                  <a:pt x="2444344" y="1976865"/>
                </a:cubicBezTo>
                <a:cubicBezTo>
                  <a:pt x="2439045" y="1979893"/>
                  <a:pt x="2432991" y="1982166"/>
                  <a:pt x="2427692" y="1985191"/>
                </a:cubicBezTo>
                <a:close/>
                <a:moveTo>
                  <a:pt x="2460994" y="1883002"/>
                </a:moveTo>
                <a:cubicBezTo>
                  <a:pt x="2461752" y="1883002"/>
                  <a:pt x="2461751" y="1883760"/>
                  <a:pt x="2461751" y="1883760"/>
                </a:cubicBezTo>
                <a:lnTo>
                  <a:pt x="2474552" y="1877580"/>
                </a:lnTo>
                <a:lnTo>
                  <a:pt x="2483699" y="1873919"/>
                </a:lnTo>
                <a:lnTo>
                  <a:pt x="2483700" y="1873161"/>
                </a:lnTo>
                <a:lnTo>
                  <a:pt x="2474552" y="1877580"/>
                </a:lnTo>
                <a:close/>
                <a:moveTo>
                  <a:pt x="2299785" y="2063157"/>
                </a:moveTo>
                <a:cubicBezTo>
                  <a:pt x="2301301" y="2064671"/>
                  <a:pt x="2302812" y="2066943"/>
                  <a:pt x="2304327" y="2068456"/>
                </a:cubicBezTo>
                <a:cubicBezTo>
                  <a:pt x="2306597" y="2066943"/>
                  <a:pt x="2308868" y="2064671"/>
                  <a:pt x="2311897" y="2063157"/>
                </a:cubicBezTo>
                <a:cubicBezTo>
                  <a:pt x="2308112" y="2063157"/>
                  <a:pt x="2303570" y="2063157"/>
                  <a:pt x="2299785" y="2063157"/>
                </a:cubicBezTo>
                <a:close/>
                <a:moveTo>
                  <a:pt x="2127225" y="2294029"/>
                </a:moveTo>
                <a:cubicBezTo>
                  <a:pt x="2128738" y="2295540"/>
                  <a:pt x="2129495" y="2297812"/>
                  <a:pt x="2131009" y="2299325"/>
                </a:cubicBezTo>
                <a:cubicBezTo>
                  <a:pt x="2177177" y="2290997"/>
                  <a:pt x="2220316" y="2281916"/>
                  <a:pt x="2261943" y="2271318"/>
                </a:cubicBezTo>
                <a:cubicBezTo>
                  <a:pt x="2277080" y="2256936"/>
                  <a:pt x="2289948" y="2241798"/>
                  <a:pt x="2301301" y="2226658"/>
                </a:cubicBezTo>
                <a:cubicBezTo>
                  <a:pt x="2268754" y="2229687"/>
                  <a:pt x="2235454" y="2231957"/>
                  <a:pt x="2202153" y="2234228"/>
                </a:cubicBezTo>
                <a:lnTo>
                  <a:pt x="2201395" y="2234228"/>
                </a:lnTo>
                <a:cubicBezTo>
                  <a:pt x="2176420" y="2253909"/>
                  <a:pt x="2151443" y="2273590"/>
                  <a:pt x="2127225" y="2294029"/>
                </a:cubicBezTo>
                <a:close/>
                <a:moveTo>
                  <a:pt x="2062893" y="2388645"/>
                </a:moveTo>
                <a:cubicBezTo>
                  <a:pt x="2065162" y="2387887"/>
                  <a:pt x="2069705" y="2385617"/>
                  <a:pt x="2069705" y="2385617"/>
                </a:cubicBezTo>
                <a:cubicBezTo>
                  <a:pt x="2068194" y="2386376"/>
                  <a:pt x="2065920" y="2386375"/>
                  <a:pt x="2064408" y="2386375"/>
                </a:cubicBezTo>
                <a:cubicBezTo>
                  <a:pt x="2063651" y="2387133"/>
                  <a:pt x="2062893" y="2388645"/>
                  <a:pt x="2062893" y="2388645"/>
                </a:cubicBezTo>
                <a:close/>
                <a:moveTo>
                  <a:pt x="1924393" y="2527923"/>
                </a:moveTo>
                <a:cubicBezTo>
                  <a:pt x="2051542" y="2764092"/>
                  <a:pt x="2170365" y="3022969"/>
                  <a:pt x="2283134" y="3286388"/>
                </a:cubicBezTo>
                <a:cubicBezTo>
                  <a:pt x="2728917" y="4326435"/>
                  <a:pt x="3189835" y="5749500"/>
                  <a:pt x="3723411" y="7397376"/>
                </a:cubicBezTo>
                <a:cubicBezTo>
                  <a:pt x="3842235" y="7762227"/>
                  <a:pt x="3964845" y="8140704"/>
                  <a:pt x="4091996" y="8530531"/>
                </a:cubicBezTo>
                <a:cubicBezTo>
                  <a:pt x="4699743" y="10389599"/>
                  <a:pt x="5430099" y="12062458"/>
                  <a:pt x="6264144" y="13502931"/>
                </a:cubicBezTo>
                <a:lnTo>
                  <a:pt x="6264142" y="13503685"/>
                </a:lnTo>
                <a:cubicBezTo>
                  <a:pt x="6629697" y="14135739"/>
                  <a:pt x="7001310" y="14711020"/>
                  <a:pt x="7375191" y="15235586"/>
                </a:cubicBezTo>
                <a:cubicBezTo>
                  <a:pt x="7056560" y="14736758"/>
                  <a:pt x="6737928" y="14196296"/>
                  <a:pt x="6422321" y="13606631"/>
                </a:cubicBezTo>
                <a:cubicBezTo>
                  <a:pt x="5638229" y="12141936"/>
                  <a:pt x="4948743" y="10453936"/>
                  <a:pt x="4372028" y="8590332"/>
                </a:cubicBezTo>
                <a:cubicBezTo>
                  <a:pt x="3712817" y="6460277"/>
                  <a:pt x="3143666" y="4620888"/>
                  <a:pt x="2585874" y="3347700"/>
                </a:cubicBezTo>
                <a:cubicBezTo>
                  <a:pt x="2427693" y="2986634"/>
                  <a:pt x="2277080" y="2686885"/>
                  <a:pt x="2130251" y="2440875"/>
                </a:cubicBezTo>
                <a:cubicBezTo>
                  <a:pt x="2076515" y="2465854"/>
                  <a:pt x="2016725" y="2487806"/>
                  <a:pt x="1951635" y="2507485"/>
                </a:cubicBezTo>
                <a:cubicBezTo>
                  <a:pt x="1942556" y="2514299"/>
                  <a:pt x="1933471" y="2521112"/>
                  <a:pt x="1924393" y="2527923"/>
                </a:cubicBezTo>
                <a:close/>
                <a:moveTo>
                  <a:pt x="2128738" y="2165347"/>
                </a:moveTo>
                <a:cubicBezTo>
                  <a:pt x="2143119" y="2164589"/>
                  <a:pt x="2156742" y="2163832"/>
                  <a:pt x="2171122" y="2163074"/>
                </a:cubicBezTo>
                <a:cubicBezTo>
                  <a:pt x="2194585" y="2144908"/>
                  <a:pt x="2218047" y="2127497"/>
                  <a:pt x="2242267" y="2110847"/>
                </a:cubicBezTo>
                <a:lnTo>
                  <a:pt x="2232314" y="2098051"/>
                </a:lnTo>
                <a:lnTo>
                  <a:pt x="2232427" y="2097978"/>
                </a:lnTo>
                <a:lnTo>
                  <a:pt x="2231669" y="2097220"/>
                </a:lnTo>
                <a:lnTo>
                  <a:pt x="2232314" y="2098051"/>
                </a:lnTo>
                <a:close/>
                <a:moveTo>
                  <a:pt x="2244537" y="1984435"/>
                </a:moveTo>
                <a:cubicBezTo>
                  <a:pt x="2253617" y="1984435"/>
                  <a:pt x="2262701" y="1984435"/>
                  <a:pt x="2271785" y="1984435"/>
                </a:cubicBezTo>
                <a:lnTo>
                  <a:pt x="2385090" y="1922145"/>
                </a:lnTo>
                <a:lnTo>
                  <a:pt x="2385310" y="1922365"/>
                </a:lnTo>
                <a:lnTo>
                  <a:pt x="2386065" y="1921607"/>
                </a:lnTo>
                <a:lnTo>
                  <a:pt x="2385090" y="1922145"/>
                </a:lnTo>
                <a:lnTo>
                  <a:pt x="2380770" y="1917822"/>
                </a:lnTo>
                <a:cubicBezTo>
                  <a:pt x="2334603" y="1939018"/>
                  <a:pt x="2289190" y="1960969"/>
                  <a:pt x="2244537" y="1984435"/>
                </a:cubicBezTo>
                <a:close/>
                <a:moveTo>
                  <a:pt x="2324760" y="1767190"/>
                </a:moveTo>
                <a:cubicBezTo>
                  <a:pt x="2325518" y="1767948"/>
                  <a:pt x="2326277" y="1769461"/>
                  <a:pt x="2327032" y="1769462"/>
                </a:cubicBezTo>
                <a:cubicBezTo>
                  <a:pt x="2336114" y="1766432"/>
                  <a:pt x="2345197" y="1762650"/>
                  <a:pt x="2354279" y="1758865"/>
                </a:cubicBezTo>
                <a:lnTo>
                  <a:pt x="2354279" y="1758106"/>
                </a:lnTo>
                <a:cubicBezTo>
                  <a:pt x="2344440" y="1761133"/>
                  <a:pt x="2334600" y="1764161"/>
                  <a:pt x="2324760" y="1767190"/>
                </a:cubicBezTo>
                <a:close/>
                <a:moveTo>
                  <a:pt x="1860814" y="2413624"/>
                </a:moveTo>
                <a:cubicBezTo>
                  <a:pt x="1867629" y="2425737"/>
                  <a:pt x="1874438" y="2437849"/>
                  <a:pt x="1881249" y="2449958"/>
                </a:cubicBezTo>
                <a:cubicBezTo>
                  <a:pt x="1893360" y="2446173"/>
                  <a:pt x="1904713" y="2443145"/>
                  <a:pt x="1916823" y="2439360"/>
                </a:cubicBezTo>
                <a:cubicBezTo>
                  <a:pt x="1931203" y="2427249"/>
                  <a:pt x="1944067" y="2415138"/>
                  <a:pt x="1956178" y="2402272"/>
                </a:cubicBezTo>
                <a:lnTo>
                  <a:pt x="1955423" y="2402271"/>
                </a:lnTo>
                <a:cubicBezTo>
                  <a:pt x="1924393" y="2406810"/>
                  <a:pt x="1892602" y="2410596"/>
                  <a:pt x="1860814" y="2413624"/>
                </a:cubicBezTo>
                <a:close/>
                <a:moveTo>
                  <a:pt x="1910012" y="2331875"/>
                </a:moveTo>
                <a:lnTo>
                  <a:pt x="1910766" y="2331875"/>
                </a:lnTo>
                <a:cubicBezTo>
                  <a:pt x="1946339" y="2328090"/>
                  <a:pt x="1981910" y="2323547"/>
                  <a:pt x="2016725" y="2318248"/>
                </a:cubicBezTo>
                <a:cubicBezTo>
                  <a:pt x="2022025" y="2306893"/>
                  <a:pt x="2028078" y="2296298"/>
                  <a:pt x="2031863" y="2283429"/>
                </a:cubicBezTo>
                <a:cubicBezTo>
                  <a:pt x="2024295" y="2272074"/>
                  <a:pt x="2017483" y="2262235"/>
                  <a:pt x="2009914" y="2251638"/>
                </a:cubicBezTo>
                <a:cubicBezTo>
                  <a:pt x="1975099" y="2278133"/>
                  <a:pt x="1941798" y="2304624"/>
                  <a:pt x="1910012" y="2331875"/>
                </a:cubicBezTo>
                <a:close/>
                <a:moveTo>
                  <a:pt x="2173394" y="1916308"/>
                </a:moveTo>
                <a:cubicBezTo>
                  <a:pt x="2177176" y="1920851"/>
                  <a:pt x="2181718" y="1924634"/>
                  <a:pt x="2185500" y="1929177"/>
                </a:cubicBezTo>
                <a:cubicBezTo>
                  <a:pt x="2229399" y="1905711"/>
                  <a:pt x="2273297" y="1883003"/>
                  <a:pt x="2318706" y="1861808"/>
                </a:cubicBezTo>
                <a:cubicBezTo>
                  <a:pt x="2317951" y="1861810"/>
                  <a:pt x="2317951" y="1861810"/>
                  <a:pt x="2317951" y="1861810"/>
                </a:cubicBezTo>
                <a:cubicBezTo>
                  <a:pt x="2312651" y="1861053"/>
                  <a:pt x="2307356" y="1860295"/>
                  <a:pt x="2302055" y="1860294"/>
                </a:cubicBezTo>
                <a:lnTo>
                  <a:pt x="2302055" y="1859538"/>
                </a:lnTo>
                <a:cubicBezTo>
                  <a:pt x="2258158" y="1877704"/>
                  <a:pt x="2215774" y="1896627"/>
                  <a:pt x="2173394" y="1916308"/>
                </a:cubicBezTo>
                <a:close/>
                <a:moveTo>
                  <a:pt x="1646629" y="2669474"/>
                </a:moveTo>
                <a:cubicBezTo>
                  <a:pt x="1732910" y="2845085"/>
                  <a:pt x="1820702" y="3039622"/>
                  <a:pt x="1912281" y="3256865"/>
                </a:cubicBezTo>
                <a:cubicBezTo>
                  <a:pt x="2276324" y="4124332"/>
                  <a:pt x="2650205" y="5246128"/>
                  <a:pt x="3083122" y="6545811"/>
                </a:cubicBezTo>
                <a:cubicBezTo>
                  <a:pt x="3289740" y="7166508"/>
                  <a:pt x="3503926" y="7808402"/>
                  <a:pt x="3740061" y="8494198"/>
                </a:cubicBezTo>
                <a:cubicBezTo>
                  <a:pt x="4380354" y="10352508"/>
                  <a:pt x="5153851" y="12015526"/>
                  <a:pt x="6039360" y="13436318"/>
                </a:cubicBezTo>
                <a:lnTo>
                  <a:pt x="6040871" y="13435561"/>
                </a:lnTo>
                <a:cubicBezTo>
                  <a:pt x="6401886" y="14016141"/>
                  <a:pt x="6771987" y="14547522"/>
                  <a:pt x="7145108" y="15034996"/>
                </a:cubicBezTo>
                <a:cubicBezTo>
                  <a:pt x="6827237" y="14574772"/>
                  <a:pt x="6510875" y="14078970"/>
                  <a:pt x="6199810" y="13540778"/>
                </a:cubicBezTo>
                <a:cubicBezTo>
                  <a:pt x="5362738" y="12095761"/>
                  <a:pt x="4630113" y="10417605"/>
                  <a:pt x="4020853" y="8553997"/>
                </a:cubicBezTo>
                <a:cubicBezTo>
                  <a:pt x="3892946" y="8164168"/>
                  <a:pt x="3770338" y="7786449"/>
                  <a:pt x="3652266" y="7420842"/>
                </a:cubicBezTo>
                <a:cubicBezTo>
                  <a:pt x="3119448" y="5774481"/>
                  <a:pt x="2658529" y="4352930"/>
                  <a:pt x="2214264" y="3316666"/>
                </a:cubicBezTo>
                <a:cubicBezTo>
                  <a:pt x="2092409" y="3031294"/>
                  <a:pt x="1974342" y="2783773"/>
                  <a:pt x="1859303" y="2571071"/>
                </a:cubicBezTo>
                <a:cubicBezTo>
                  <a:pt x="1797238" y="2607404"/>
                  <a:pt x="1725342" y="2640709"/>
                  <a:pt x="1646629" y="2669474"/>
                </a:cubicBezTo>
                <a:close/>
                <a:moveTo>
                  <a:pt x="2010671" y="2121442"/>
                </a:moveTo>
                <a:lnTo>
                  <a:pt x="2026318" y="2143800"/>
                </a:lnTo>
                <a:lnTo>
                  <a:pt x="2025808" y="2144150"/>
                </a:lnTo>
                <a:lnTo>
                  <a:pt x="2026566" y="2144150"/>
                </a:lnTo>
                <a:lnTo>
                  <a:pt x="2026318" y="2143800"/>
                </a:lnTo>
                <a:lnTo>
                  <a:pt x="2147659" y="2060888"/>
                </a:lnTo>
                <a:cubicBezTo>
                  <a:pt x="2135552" y="2060128"/>
                  <a:pt x="2122685" y="2059374"/>
                  <a:pt x="2109817" y="2059374"/>
                </a:cubicBezTo>
                <a:cubicBezTo>
                  <a:pt x="2076514" y="2079809"/>
                  <a:pt x="2043215" y="2100248"/>
                  <a:pt x="2010671" y="2121442"/>
                </a:cubicBezTo>
                <a:close/>
                <a:moveTo>
                  <a:pt x="1791184" y="2449202"/>
                </a:moveTo>
                <a:cubicBezTo>
                  <a:pt x="1787401" y="2458283"/>
                  <a:pt x="1783617" y="2466611"/>
                  <a:pt x="1779833" y="2474937"/>
                </a:cubicBezTo>
                <a:cubicBezTo>
                  <a:pt x="1787401" y="2473424"/>
                  <a:pt x="1794970" y="2471154"/>
                  <a:pt x="1802540" y="2469641"/>
                </a:cubicBezTo>
                <a:cubicBezTo>
                  <a:pt x="1798754" y="2462826"/>
                  <a:pt x="1794970" y="2456014"/>
                  <a:pt x="1791184" y="2449202"/>
                </a:cubicBezTo>
                <a:close/>
                <a:moveTo>
                  <a:pt x="1935743" y="2171402"/>
                </a:moveTo>
                <a:lnTo>
                  <a:pt x="1954664" y="2171402"/>
                </a:lnTo>
                <a:cubicBezTo>
                  <a:pt x="1952392" y="2168375"/>
                  <a:pt x="1950882" y="2165347"/>
                  <a:pt x="1948608" y="2162318"/>
                </a:cubicBezTo>
                <a:close/>
                <a:moveTo>
                  <a:pt x="2242267" y="1708907"/>
                </a:moveTo>
                <a:cubicBezTo>
                  <a:pt x="2243780" y="1710418"/>
                  <a:pt x="2246049" y="1711176"/>
                  <a:pt x="2247563" y="1712690"/>
                </a:cubicBezTo>
                <a:cubicBezTo>
                  <a:pt x="2264213" y="1707391"/>
                  <a:pt x="2280109" y="1702095"/>
                  <a:pt x="2296760" y="1696794"/>
                </a:cubicBezTo>
                <a:cubicBezTo>
                  <a:pt x="2278595" y="1700579"/>
                  <a:pt x="2260431" y="1704364"/>
                  <a:pt x="2242267" y="1708907"/>
                </a:cubicBezTo>
                <a:close/>
                <a:moveTo>
                  <a:pt x="2052297" y="1978380"/>
                </a:moveTo>
                <a:cubicBezTo>
                  <a:pt x="2066677" y="1979138"/>
                  <a:pt x="2081814" y="1979892"/>
                  <a:pt x="2096194" y="1979893"/>
                </a:cubicBezTo>
                <a:cubicBezTo>
                  <a:pt x="2103003" y="1976107"/>
                  <a:pt x="2110575" y="1971566"/>
                  <a:pt x="2117384" y="1967782"/>
                </a:cubicBezTo>
                <a:cubicBezTo>
                  <a:pt x="2112088" y="1961727"/>
                  <a:pt x="2107547" y="1957184"/>
                  <a:pt x="2102251" y="1951885"/>
                </a:cubicBezTo>
                <a:cubicBezTo>
                  <a:pt x="2085599" y="1960969"/>
                  <a:pt x="2068947" y="1969295"/>
                  <a:pt x="2052297" y="1978380"/>
                </a:cubicBezTo>
                <a:close/>
                <a:moveTo>
                  <a:pt x="2104520" y="1845914"/>
                </a:moveTo>
                <a:cubicBezTo>
                  <a:pt x="2109061" y="1850453"/>
                  <a:pt x="2113603" y="1854996"/>
                  <a:pt x="2118142" y="1859539"/>
                </a:cubicBezTo>
                <a:cubicBezTo>
                  <a:pt x="2127226" y="1855753"/>
                  <a:pt x="2136306" y="1851210"/>
                  <a:pt x="2145390" y="1846670"/>
                </a:cubicBezTo>
                <a:lnTo>
                  <a:pt x="2145390" y="1845914"/>
                </a:lnTo>
                <a:cubicBezTo>
                  <a:pt x="2134036" y="1845154"/>
                  <a:pt x="2122684" y="1843643"/>
                  <a:pt x="2111330" y="1842885"/>
                </a:cubicBezTo>
                <a:cubicBezTo>
                  <a:pt x="2109061" y="1843643"/>
                  <a:pt x="2106788" y="1845156"/>
                  <a:pt x="2104520" y="1845914"/>
                </a:cubicBezTo>
                <a:close/>
                <a:moveTo>
                  <a:pt x="1959208" y="2052562"/>
                </a:moveTo>
                <a:cubicBezTo>
                  <a:pt x="1961476" y="2054832"/>
                  <a:pt x="1962989" y="2057858"/>
                  <a:pt x="1965259" y="2060130"/>
                </a:cubicBezTo>
                <a:cubicBezTo>
                  <a:pt x="1968287" y="2057858"/>
                  <a:pt x="1971313" y="2055589"/>
                  <a:pt x="1975099" y="2053316"/>
                </a:cubicBezTo>
                <a:cubicBezTo>
                  <a:pt x="1969802" y="2052562"/>
                  <a:pt x="1964504" y="2052562"/>
                  <a:pt x="1959208" y="2052562"/>
                </a:cubicBezTo>
                <a:close/>
                <a:moveTo>
                  <a:pt x="1784375" y="2283429"/>
                </a:moveTo>
                <a:cubicBezTo>
                  <a:pt x="1791942" y="2295541"/>
                  <a:pt x="1799510" y="2308409"/>
                  <a:pt x="1807079" y="2320518"/>
                </a:cubicBezTo>
                <a:cubicBezTo>
                  <a:pt x="1835082" y="2295540"/>
                  <a:pt x="1864600" y="2270563"/>
                  <a:pt x="1894117" y="2246339"/>
                </a:cubicBezTo>
                <a:cubicBezTo>
                  <a:pt x="1873682" y="2247095"/>
                  <a:pt x="1852490" y="2247094"/>
                  <a:pt x="1832055" y="2247094"/>
                </a:cubicBezTo>
                <a:cubicBezTo>
                  <a:pt x="1816159" y="2259206"/>
                  <a:pt x="1800268" y="2271319"/>
                  <a:pt x="1785133" y="2283429"/>
                </a:cubicBezTo>
                <a:close/>
                <a:moveTo>
                  <a:pt x="1703391" y="2351556"/>
                </a:moveTo>
                <a:lnTo>
                  <a:pt x="1704148" y="2351557"/>
                </a:lnTo>
                <a:cubicBezTo>
                  <a:pt x="1713230" y="2350798"/>
                  <a:pt x="1723071" y="2349283"/>
                  <a:pt x="1732151" y="2349283"/>
                </a:cubicBezTo>
                <a:cubicBezTo>
                  <a:pt x="1729125" y="2344742"/>
                  <a:pt x="1726096" y="2339444"/>
                  <a:pt x="1723070" y="2334903"/>
                </a:cubicBezTo>
                <a:cubicBezTo>
                  <a:pt x="1716258" y="2340199"/>
                  <a:pt x="1710204" y="2346256"/>
                  <a:pt x="1703391" y="2351556"/>
                </a:cubicBezTo>
                <a:close/>
                <a:moveTo>
                  <a:pt x="1365081" y="2819350"/>
                </a:moveTo>
                <a:cubicBezTo>
                  <a:pt x="1424871" y="2952572"/>
                  <a:pt x="1482392" y="3088822"/>
                  <a:pt x="1539156" y="3226589"/>
                </a:cubicBezTo>
                <a:cubicBezTo>
                  <a:pt x="1841894" y="3963854"/>
                  <a:pt x="2151443" y="4877496"/>
                  <a:pt x="2510188" y="5934194"/>
                </a:cubicBezTo>
                <a:cubicBezTo>
                  <a:pt x="2767515" y="6694930"/>
                  <a:pt x="3060414" y="7557095"/>
                  <a:pt x="3386614" y="8457108"/>
                </a:cubicBezTo>
                <a:cubicBezTo>
                  <a:pt x="4060966" y="10316173"/>
                  <a:pt x="4877599" y="11968595"/>
                  <a:pt x="5813820" y="13368949"/>
                </a:cubicBezTo>
                <a:cubicBezTo>
                  <a:pt x="6161966" y="13889731"/>
                  <a:pt x="6519200" y="14368880"/>
                  <a:pt x="6881728" y="14813208"/>
                </a:cubicBezTo>
                <a:cubicBezTo>
                  <a:pt x="6575963" y="14398403"/>
                  <a:pt x="6272468" y="13953315"/>
                  <a:pt x="5975026" y="13475678"/>
                </a:cubicBezTo>
                <a:cubicBezTo>
                  <a:pt x="5086490" y="12050345"/>
                  <a:pt x="4310724" y="10382031"/>
                  <a:pt x="3668162" y="8518420"/>
                </a:cubicBezTo>
                <a:cubicBezTo>
                  <a:pt x="3432029" y="7832624"/>
                  <a:pt x="3217839" y="7189976"/>
                  <a:pt x="3011219" y="6569275"/>
                </a:cubicBezTo>
                <a:cubicBezTo>
                  <a:pt x="2578306" y="5271865"/>
                  <a:pt x="2205179" y="4150823"/>
                  <a:pt x="1841896" y="3285630"/>
                </a:cubicBezTo>
                <a:cubicBezTo>
                  <a:pt x="1757128" y="3084283"/>
                  <a:pt x="1670089" y="2886717"/>
                  <a:pt x="1578513" y="2698997"/>
                </a:cubicBezTo>
                <a:cubicBezTo>
                  <a:pt x="1516450" y="2743655"/>
                  <a:pt x="1443792" y="2783017"/>
                  <a:pt x="1365081" y="2819350"/>
                </a:cubicBezTo>
                <a:close/>
                <a:moveTo>
                  <a:pt x="2053811" y="1761892"/>
                </a:moveTo>
                <a:cubicBezTo>
                  <a:pt x="2069705" y="1763405"/>
                  <a:pt x="2084840" y="1764919"/>
                  <a:pt x="2100735" y="1766432"/>
                </a:cubicBezTo>
                <a:cubicBezTo>
                  <a:pt x="2118900" y="1758864"/>
                  <a:pt x="2137063" y="1752052"/>
                  <a:pt x="2155227" y="1745237"/>
                </a:cubicBezTo>
                <a:cubicBezTo>
                  <a:pt x="2149930" y="1742210"/>
                  <a:pt x="2144632" y="1738425"/>
                  <a:pt x="2139334" y="1735399"/>
                </a:cubicBezTo>
                <a:cubicBezTo>
                  <a:pt x="2110575" y="1743726"/>
                  <a:pt x="2082571" y="1752808"/>
                  <a:pt x="2053811" y="1761892"/>
                </a:cubicBezTo>
                <a:close/>
                <a:moveTo>
                  <a:pt x="1554292" y="2488561"/>
                </a:moveTo>
                <a:cubicBezTo>
                  <a:pt x="1558835" y="2497645"/>
                  <a:pt x="1563376" y="2506729"/>
                  <a:pt x="1567916" y="2515057"/>
                </a:cubicBezTo>
                <a:cubicBezTo>
                  <a:pt x="1607271" y="2509003"/>
                  <a:pt x="1644357" y="2502188"/>
                  <a:pt x="1680685" y="2495376"/>
                </a:cubicBezTo>
                <a:cubicBezTo>
                  <a:pt x="1695823" y="2472668"/>
                  <a:pt x="1708689" y="2449957"/>
                  <a:pt x="1718527" y="2425738"/>
                </a:cubicBezTo>
                <a:cubicBezTo>
                  <a:pt x="1682957" y="2428765"/>
                  <a:pt x="1647385" y="2431034"/>
                  <a:pt x="1611815" y="2433305"/>
                </a:cubicBezTo>
                <a:lnTo>
                  <a:pt x="1611815" y="2432550"/>
                </a:lnTo>
                <a:cubicBezTo>
                  <a:pt x="1592136" y="2451473"/>
                  <a:pt x="1573213" y="2469638"/>
                  <a:pt x="1554292" y="2488561"/>
                </a:cubicBezTo>
                <a:close/>
                <a:moveTo>
                  <a:pt x="1472552" y="2604377"/>
                </a:moveTo>
                <a:cubicBezTo>
                  <a:pt x="1464229" y="2621028"/>
                  <a:pt x="1454388" y="2637682"/>
                  <a:pt x="1444550" y="2653578"/>
                </a:cubicBezTo>
                <a:cubicBezTo>
                  <a:pt x="1477852" y="2644496"/>
                  <a:pt x="1510397" y="2634655"/>
                  <a:pt x="1542182" y="2624815"/>
                </a:cubicBezTo>
                <a:cubicBezTo>
                  <a:pt x="1537642" y="2615732"/>
                  <a:pt x="1532346" y="2605892"/>
                  <a:pt x="1527803" y="2596806"/>
                </a:cubicBezTo>
                <a:cubicBezTo>
                  <a:pt x="1509639" y="2599835"/>
                  <a:pt x="1490718" y="2602105"/>
                  <a:pt x="1472552" y="2604377"/>
                </a:cubicBezTo>
                <a:close/>
                <a:moveTo>
                  <a:pt x="1735936" y="2172916"/>
                </a:moveTo>
                <a:cubicBezTo>
                  <a:pt x="1758643" y="2172915"/>
                  <a:pt x="1781348" y="2172915"/>
                  <a:pt x="1804053" y="2172915"/>
                </a:cubicBezTo>
                <a:cubicBezTo>
                  <a:pt x="1835839" y="2148693"/>
                  <a:pt x="1869141" y="2125228"/>
                  <a:pt x="1902439" y="2101762"/>
                </a:cubicBezTo>
                <a:cubicBezTo>
                  <a:pt x="1896388" y="2092677"/>
                  <a:pt x="1889576" y="2083596"/>
                  <a:pt x="1882765" y="2075270"/>
                </a:cubicBezTo>
                <a:cubicBezTo>
                  <a:pt x="1832056" y="2106304"/>
                  <a:pt x="1783617" y="2139610"/>
                  <a:pt x="1735936" y="2172916"/>
                </a:cubicBezTo>
                <a:close/>
                <a:moveTo>
                  <a:pt x="1878980" y="1951885"/>
                </a:moveTo>
                <a:cubicBezTo>
                  <a:pt x="1884277" y="1958700"/>
                  <a:pt x="1889575" y="1963997"/>
                  <a:pt x="1894874" y="1970809"/>
                </a:cubicBezTo>
                <a:cubicBezTo>
                  <a:pt x="1899415" y="1971566"/>
                  <a:pt x="1903956" y="1971566"/>
                  <a:pt x="1908497" y="1971568"/>
                </a:cubicBezTo>
                <a:cubicBezTo>
                  <a:pt x="1953909" y="1944315"/>
                  <a:pt x="2000077" y="1919337"/>
                  <a:pt x="2046999" y="1895116"/>
                </a:cubicBezTo>
                <a:cubicBezTo>
                  <a:pt x="2040947" y="1889059"/>
                  <a:pt x="2034890" y="1883760"/>
                  <a:pt x="2028835" y="1878462"/>
                </a:cubicBezTo>
                <a:cubicBezTo>
                  <a:pt x="1978129" y="1901926"/>
                  <a:pt x="1928175" y="1926150"/>
                  <a:pt x="1878980" y="1951885"/>
                </a:cubicBezTo>
                <a:close/>
                <a:moveTo>
                  <a:pt x="1940287" y="1708149"/>
                </a:moveTo>
                <a:cubicBezTo>
                  <a:pt x="1944067" y="1710418"/>
                  <a:pt x="1947854" y="1713448"/>
                  <a:pt x="1951635" y="1716475"/>
                </a:cubicBezTo>
                <a:cubicBezTo>
                  <a:pt x="1981156" y="1705121"/>
                  <a:pt x="2012183" y="1694523"/>
                  <a:pt x="2042458" y="1684683"/>
                </a:cubicBezTo>
                <a:cubicBezTo>
                  <a:pt x="2041701" y="1683926"/>
                  <a:pt x="2040189" y="1683925"/>
                  <a:pt x="2040189" y="1683925"/>
                </a:cubicBezTo>
                <a:cubicBezTo>
                  <a:pt x="2006887" y="1691495"/>
                  <a:pt x="1973585" y="1699063"/>
                  <a:pt x="1940287" y="1708149"/>
                </a:cubicBezTo>
                <a:close/>
                <a:moveTo>
                  <a:pt x="1493745" y="2363667"/>
                </a:moveTo>
                <a:cubicBezTo>
                  <a:pt x="1523262" y="2362152"/>
                  <a:pt x="1552023" y="2360638"/>
                  <a:pt x="1580783" y="2359125"/>
                </a:cubicBezTo>
                <a:cubicBezTo>
                  <a:pt x="1614085" y="2328848"/>
                  <a:pt x="1647385" y="2298568"/>
                  <a:pt x="1682957" y="2269047"/>
                </a:cubicBezTo>
                <a:cubicBezTo>
                  <a:pt x="1677658" y="2261479"/>
                  <a:pt x="1673117" y="2253909"/>
                  <a:pt x="1668578" y="2246339"/>
                </a:cubicBezTo>
                <a:cubicBezTo>
                  <a:pt x="1657983" y="2246339"/>
                  <a:pt x="1647385" y="2246339"/>
                  <a:pt x="1636788" y="2246339"/>
                </a:cubicBezTo>
                <a:cubicBezTo>
                  <a:pt x="1587593" y="2284187"/>
                  <a:pt x="1539913" y="2323547"/>
                  <a:pt x="1493745" y="2363667"/>
                </a:cubicBezTo>
                <a:close/>
                <a:moveTo>
                  <a:pt x="1073697" y="2969982"/>
                </a:moveTo>
                <a:cubicBezTo>
                  <a:pt x="1104726" y="3043407"/>
                  <a:pt x="1135757" y="3119103"/>
                  <a:pt x="1166788" y="3196311"/>
                </a:cubicBezTo>
                <a:cubicBezTo>
                  <a:pt x="1423358" y="3832903"/>
                  <a:pt x="1682957" y="4592881"/>
                  <a:pt x="1984181" y="5472459"/>
                </a:cubicBezTo>
                <a:cubicBezTo>
                  <a:pt x="2286918" y="6356573"/>
                  <a:pt x="2630525" y="7359531"/>
                  <a:pt x="3034683" y="8420773"/>
                </a:cubicBezTo>
                <a:cubicBezTo>
                  <a:pt x="3753686" y="10306332"/>
                  <a:pt x="4588486" y="11902738"/>
                  <a:pt x="5589036" y="13302340"/>
                </a:cubicBezTo>
                <a:lnTo>
                  <a:pt x="5587522" y="13302339"/>
                </a:lnTo>
                <a:cubicBezTo>
                  <a:pt x="5929616" y="13780729"/>
                  <a:pt x="6281547" y="14223547"/>
                  <a:pt x="6640295" y="14635326"/>
                </a:cubicBezTo>
                <a:cubicBezTo>
                  <a:pt x="6339068" y="14253823"/>
                  <a:pt x="6041629" y="13846584"/>
                  <a:pt x="5750242" y="13411338"/>
                </a:cubicBezTo>
                <a:cubicBezTo>
                  <a:pt x="4810999" y="12006442"/>
                  <a:pt x="3991336" y="10347965"/>
                  <a:pt x="3315473" y="8483603"/>
                </a:cubicBezTo>
                <a:cubicBezTo>
                  <a:pt x="2988516" y="7582831"/>
                  <a:pt x="2696372" y="6719909"/>
                  <a:pt x="2438287" y="5959174"/>
                </a:cubicBezTo>
                <a:cubicBezTo>
                  <a:pt x="2080299" y="4903233"/>
                  <a:pt x="1770752" y="3991107"/>
                  <a:pt x="1468770" y="3255353"/>
                </a:cubicBezTo>
                <a:cubicBezTo>
                  <a:pt x="1408979" y="3110019"/>
                  <a:pt x="1350702" y="2975282"/>
                  <a:pt x="1293939" y="2849628"/>
                </a:cubicBezTo>
                <a:cubicBezTo>
                  <a:pt x="1271233" y="2858710"/>
                  <a:pt x="1248527" y="2867793"/>
                  <a:pt x="1225064" y="2876121"/>
                </a:cubicBezTo>
                <a:cubicBezTo>
                  <a:pt x="1178140" y="2909425"/>
                  <a:pt x="1128190" y="2940461"/>
                  <a:pt x="1073697" y="2969982"/>
                </a:cubicBezTo>
                <a:close/>
                <a:moveTo>
                  <a:pt x="1654952" y="2084354"/>
                </a:moveTo>
                <a:cubicBezTo>
                  <a:pt x="1663278" y="2096463"/>
                  <a:pt x="1671604" y="2108573"/>
                  <a:pt x="1679929" y="2120685"/>
                </a:cubicBezTo>
                <a:cubicBezTo>
                  <a:pt x="1717015" y="2094194"/>
                  <a:pt x="1754858" y="2068456"/>
                  <a:pt x="1793458" y="2043476"/>
                </a:cubicBezTo>
                <a:cubicBezTo>
                  <a:pt x="1770752" y="2041963"/>
                  <a:pt x="1748801" y="2040449"/>
                  <a:pt x="1726853" y="2038936"/>
                </a:cubicBezTo>
                <a:cubicBezTo>
                  <a:pt x="1702635" y="2053316"/>
                  <a:pt x="1678416" y="2069211"/>
                  <a:pt x="1654952" y="2084354"/>
                </a:cubicBezTo>
                <a:close/>
                <a:moveTo>
                  <a:pt x="1799511" y="1863322"/>
                </a:moveTo>
                <a:cubicBezTo>
                  <a:pt x="1809350" y="1873161"/>
                  <a:pt x="1818431" y="1883003"/>
                  <a:pt x="1828270" y="1893600"/>
                </a:cubicBezTo>
                <a:cubicBezTo>
                  <a:pt x="1870654" y="1870892"/>
                  <a:pt x="1913795" y="1848941"/>
                  <a:pt x="1957692" y="1828503"/>
                </a:cubicBezTo>
                <a:cubicBezTo>
                  <a:pt x="1936501" y="1826233"/>
                  <a:pt x="1914551" y="1823961"/>
                  <a:pt x="1893360" y="1821691"/>
                </a:cubicBezTo>
                <a:cubicBezTo>
                  <a:pt x="1861573" y="1835315"/>
                  <a:pt x="1830543" y="1848941"/>
                  <a:pt x="1799511" y="1863322"/>
                </a:cubicBezTo>
                <a:close/>
                <a:moveTo>
                  <a:pt x="1275774" y="2627084"/>
                </a:moveTo>
                <a:cubicBezTo>
                  <a:pt x="1285613" y="2647524"/>
                  <a:pt x="1294695" y="2667960"/>
                  <a:pt x="1304534" y="2688397"/>
                </a:cubicBezTo>
                <a:cubicBezTo>
                  <a:pt x="1312860" y="2686885"/>
                  <a:pt x="1321186" y="2684612"/>
                  <a:pt x="1329512" y="2683100"/>
                </a:cubicBezTo>
                <a:cubicBezTo>
                  <a:pt x="1348433" y="2661903"/>
                  <a:pt x="1364327" y="2639195"/>
                  <a:pt x="1378705" y="2616487"/>
                </a:cubicBezTo>
                <a:cubicBezTo>
                  <a:pt x="1344647" y="2620273"/>
                  <a:pt x="1310590" y="2624057"/>
                  <a:pt x="1275774" y="2627084"/>
                </a:cubicBezTo>
                <a:close/>
                <a:moveTo>
                  <a:pt x="1836596" y="1739184"/>
                </a:moveTo>
                <a:cubicBezTo>
                  <a:pt x="1843406" y="1739941"/>
                  <a:pt x="1850220" y="1741452"/>
                  <a:pt x="1857032" y="1741452"/>
                </a:cubicBezTo>
                <a:cubicBezTo>
                  <a:pt x="1854003" y="1739183"/>
                  <a:pt x="1847948" y="1735398"/>
                  <a:pt x="1847948" y="1735398"/>
                </a:cubicBezTo>
                <a:cubicBezTo>
                  <a:pt x="1844165" y="1736914"/>
                  <a:pt x="1840381" y="1737670"/>
                  <a:pt x="1836596" y="1739184"/>
                </a:cubicBezTo>
                <a:close/>
                <a:moveTo>
                  <a:pt x="1297722" y="2549118"/>
                </a:moveTo>
                <a:lnTo>
                  <a:pt x="1297722" y="2549876"/>
                </a:lnTo>
                <a:lnTo>
                  <a:pt x="1298589" y="2549021"/>
                </a:lnTo>
                <a:lnTo>
                  <a:pt x="1418818" y="2535496"/>
                </a:lnTo>
                <a:cubicBezTo>
                  <a:pt x="1421088" y="2529437"/>
                  <a:pt x="1424871" y="2522627"/>
                  <a:pt x="1427142" y="2515815"/>
                </a:cubicBezTo>
                <a:lnTo>
                  <a:pt x="1435466" y="2501430"/>
                </a:lnTo>
                <a:cubicBezTo>
                  <a:pt x="1444550" y="2492348"/>
                  <a:pt x="1453632" y="2482507"/>
                  <a:pt x="1462713" y="2473423"/>
                </a:cubicBezTo>
                <a:cubicBezTo>
                  <a:pt x="1457417" y="2462826"/>
                  <a:pt x="1451362" y="2451473"/>
                  <a:pt x="1445307" y="2440876"/>
                </a:cubicBezTo>
                <a:cubicBezTo>
                  <a:pt x="1432441" y="2442389"/>
                  <a:pt x="1419575" y="2442387"/>
                  <a:pt x="1406708" y="2442387"/>
                </a:cubicBezTo>
                <a:lnTo>
                  <a:pt x="1298589" y="2549021"/>
                </a:lnTo>
                <a:close/>
                <a:moveTo>
                  <a:pt x="1102456" y="2836759"/>
                </a:moveTo>
                <a:cubicBezTo>
                  <a:pt x="1132730" y="2826920"/>
                  <a:pt x="1162246" y="2817079"/>
                  <a:pt x="1191009" y="2806481"/>
                </a:cubicBezTo>
                <a:cubicBezTo>
                  <a:pt x="1200847" y="2798913"/>
                  <a:pt x="1212200" y="2791343"/>
                  <a:pt x="1222037" y="2783773"/>
                </a:cubicBezTo>
                <a:cubicBezTo>
                  <a:pt x="1191009" y="2789830"/>
                  <a:pt x="1159220" y="2795886"/>
                  <a:pt x="1127431" y="2801183"/>
                </a:cubicBezTo>
                <a:cubicBezTo>
                  <a:pt x="1119864" y="2813293"/>
                  <a:pt x="1110782" y="2825406"/>
                  <a:pt x="1102456" y="2836759"/>
                </a:cubicBezTo>
                <a:close/>
                <a:moveTo>
                  <a:pt x="1530076" y="2169886"/>
                </a:moveTo>
                <a:cubicBezTo>
                  <a:pt x="1556562" y="2170644"/>
                  <a:pt x="1583053" y="2171402"/>
                  <a:pt x="1610299" y="2171402"/>
                </a:cubicBezTo>
                <a:cubicBezTo>
                  <a:pt x="1611815" y="2170644"/>
                  <a:pt x="1615597" y="2167617"/>
                  <a:pt x="1615597" y="2167617"/>
                </a:cubicBezTo>
                <a:lnTo>
                  <a:pt x="1616355" y="2167617"/>
                </a:lnTo>
                <a:cubicBezTo>
                  <a:pt x="1607272" y="2154748"/>
                  <a:pt x="1598946" y="2141123"/>
                  <a:pt x="1589862" y="2128255"/>
                </a:cubicBezTo>
                <a:cubicBezTo>
                  <a:pt x="1569430" y="2141881"/>
                  <a:pt x="1549751" y="2155506"/>
                  <a:pt x="1530076" y="2169886"/>
                </a:cubicBezTo>
                <a:close/>
                <a:moveTo>
                  <a:pt x="1194790" y="2663420"/>
                </a:moveTo>
                <a:cubicBezTo>
                  <a:pt x="1188736" y="2681585"/>
                  <a:pt x="1181168" y="2698239"/>
                  <a:pt x="1173600" y="2715646"/>
                </a:cubicBezTo>
                <a:cubicBezTo>
                  <a:pt x="1191763" y="2711863"/>
                  <a:pt x="1209173" y="2708836"/>
                  <a:pt x="1227336" y="2705051"/>
                </a:cubicBezTo>
                <a:cubicBezTo>
                  <a:pt x="1219010" y="2688397"/>
                  <a:pt x="1210684" y="2670988"/>
                  <a:pt x="1203116" y="2654335"/>
                </a:cubicBezTo>
                <a:cubicBezTo>
                  <a:pt x="1200089" y="2657363"/>
                  <a:pt x="1197820" y="2660390"/>
                  <a:pt x="1194790" y="2663420"/>
                </a:cubicBezTo>
                <a:close/>
                <a:moveTo>
                  <a:pt x="1741992" y="1803525"/>
                </a:moveTo>
                <a:lnTo>
                  <a:pt x="1741992" y="1804281"/>
                </a:lnTo>
                <a:lnTo>
                  <a:pt x="1742747" y="1804281"/>
                </a:lnTo>
                <a:close/>
                <a:moveTo>
                  <a:pt x="1623166" y="1953399"/>
                </a:moveTo>
                <a:cubicBezTo>
                  <a:pt x="1651927" y="1955671"/>
                  <a:pt x="1681443" y="1957184"/>
                  <a:pt x="1710960" y="1959457"/>
                </a:cubicBezTo>
                <a:cubicBezTo>
                  <a:pt x="1727611" y="1949616"/>
                  <a:pt x="1743505" y="1939774"/>
                  <a:pt x="1760155" y="1930693"/>
                </a:cubicBezTo>
                <a:lnTo>
                  <a:pt x="1759399" y="1930693"/>
                </a:lnTo>
                <a:cubicBezTo>
                  <a:pt x="1748801" y="1919338"/>
                  <a:pt x="1738207" y="1908738"/>
                  <a:pt x="1727611" y="1897385"/>
                </a:cubicBezTo>
                <a:cubicBezTo>
                  <a:pt x="1692796" y="1914794"/>
                  <a:pt x="1657982" y="1933718"/>
                  <a:pt x="1623166" y="1953399"/>
                </a:cubicBezTo>
                <a:close/>
                <a:moveTo>
                  <a:pt x="1421088" y="2252395"/>
                </a:moveTo>
                <a:cubicBezTo>
                  <a:pt x="1430927" y="2269047"/>
                  <a:pt x="1440765" y="2284945"/>
                  <a:pt x="1450606" y="2301597"/>
                </a:cubicBezTo>
                <a:cubicBezTo>
                  <a:pt x="1472555" y="2281916"/>
                  <a:pt x="1495259" y="2262990"/>
                  <a:pt x="1518721" y="2244069"/>
                </a:cubicBezTo>
                <a:lnTo>
                  <a:pt x="1518720" y="2243310"/>
                </a:lnTo>
                <a:cubicBezTo>
                  <a:pt x="1490718" y="2242556"/>
                  <a:pt x="1463471" y="2241798"/>
                  <a:pt x="1435466" y="2241040"/>
                </a:cubicBezTo>
                <a:cubicBezTo>
                  <a:pt x="1430170" y="2244825"/>
                  <a:pt x="1425629" y="2248610"/>
                  <a:pt x="1421088" y="2252395"/>
                </a:cubicBezTo>
                <a:close/>
                <a:moveTo>
                  <a:pt x="1010120" y="2819350"/>
                </a:moveTo>
                <a:cubicBezTo>
                  <a:pt x="1011633" y="2822377"/>
                  <a:pt x="1012391" y="2825407"/>
                  <a:pt x="1013903" y="2828432"/>
                </a:cubicBezTo>
                <a:cubicBezTo>
                  <a:pt x="1016934" y="2824648"/>
                  <a:pt x="1022987" y="2817836"/>
                  <a:pt x="1022987" y="2817836"/>
                </a:cubicBezTo>
                <a:cubicBezTo>
                  <a:pt x="1018446" y="2817837"/>
                  <a:pt x="1014661" y="2819350"/>
                  <a:pt x="1010120" y="2819350"/>
                </a:cubicBezTo>
                <a:close/>
                <a:moveTo>
                  <a:pt x="1279559" y="2370479"/>
                </a:moveTo>
                <a:cubicBezTo>
                  <a:pt x="1311344" y="2369721"/>
                  <a:pt x="1343132" y="2368964"/>
                  <a:pt x="1374922" y="2368208"/>
                </a:cubicBezTo>
                <a:cubicBezTo>
                  <a:pt x="1381732" y="2362152"/>
                  <a:pt x="1388545" y="2356853"/>
                  <a:pt x="1394599" y="2350799"/>
                </a:cubicBezTo>
                <a:lnTo>
                  <a:pt x="1393843" y="2350798"/>
                </a:lnTo>
                <a:cubicBezTo>
                  <a:pt x="1384001" y="2333387"/>
                  <a:pt x="1374164" y="2315980"/>
                  <a:pt x="1363569" y="2298568"/>
                </a:cubicBezTo>
                <a:cubicBezTo>
                  <a:pt x="1334806" y="2322034"/>
                  <a:pt x="1306805" y="2346256"/>
                  <a:pt x="1279559" y="2370479"/>
                </a:cubicBezTo>
                <a:close/>
                <a:moveTo>
                  <a:pt x="777770" y="3122129"/>
                </a:moveTo>
                <a:cubicBezTo>
                  <a:pt x="783824" y="3137268"/>
                  <a:pt x="789123" y="3150892"/>
                  <a:pt x="795178" y="3166034"/>
                </a:cubicBezTo>
                <a:cubicBezTo>
                  <a:pt x="1013149" y="3720118"/>
                  <a:pt x="1233391" y="4362769"/>
                  <a:pt x="1489205" y="5106093"/>
                </a:cubicBezTo>
                <a:cubicBezTo>
                  <a:pt x="1826001" y="6086344"/>
                  <a:pt x="2208207" y="7198302"/>
                  <a:pt x="2681993" y="8383682"/>
                </a:cubicBezTo>
                <a:cubicBezTo>
                  <a:pt x="3435810" y="10269999"/>
                  <a:pt x="4312995" y="11856564"/>
                  <a:pt x="5363496" y="13234969"/>
                </a:cubicBezTo>
                <a:lnTo>
                  <a:pt x="5364252" y="13234969"/>
                </a:lnTo>
                <a:cubicBezTo>
                  <a:pt x="5698778" y="13674760"/>
                  <a:pt x="6044656" y="14083510"/>
                  <a:pt x="6397347" y="14465014"/>
                </a:cubicBezTo>
                <a:cubicBezTo>
                  <a:pt x="6102175" y="14114546"/>
                  <a:pt x="5811549" y="13742883"/>
                  <a:pt x="5527732" y="13346241"/>
                </a:cubicBezTo>
                <a:cubicBezTo>
                  <a:pt x="4523399" y="11941344"/>
                  <a:pt x="3684811" y="10338883"/>
                  <a:pt x="2964295" y="8447266"/>
                </a:cubicBezTo>
                <a:cubicBezTo>
                  <a:pt x="2559385" y="7385267"/>
                  <a:pt x="2215775" y="6381551"/>
                  <a:pt x="1913040" y="5496678"/>
                </a:cubicBezTo>
                <a:cubicBezTo>
                  <a:pt x="1611814" y="4617861"/>
                  <a:pt x="1352214" y="3859397"/>
                  <a:pt x="1097157" y="3224316"/>
                </a:cubicBezTo>
                <a:cubicBezTo>
                  <a:pt x="1066127" y="3147865"/>
                  <a:pt x="1035856" y="3074441"/>
                  <a:pt x="1006339" y="3004045"/>
                </a:cubicBezTo>
                <a:cubicBezTo>
                  <a:pt x="957897" y="3028267"/>
                  <a:pt x="907191" y="3050218"/>
                  <a:pt x="854210" y="3071414"/>
                </a:cubicBezTo>
                <a:cubicBezTo>
                  <a:pt x="829990" y="3088822"/>
                  <a:pt x="804259" y="3105476"/>
                  <a:pt x="777770" y="3122129"/>
                </a:cubicBezTo>
                <a:close/>
                <a:moveTo>
                  <a:pt x="715192" y="3169758"/>
                </a:moveTo>
                <a:lnTo>
                  <a:pt x="830659" y="2995953"/>
                </a:lnTo>
                <a:lnTo>
                  <a:pt x="835289" y="2994206"/>
                </a:lnTo>
                <a:cubicBezTo>
                  <a:pt x="839074" y="2991936"/>
                  <a:pt x="842859" y="2989663"/>
                  <a:pt x="846642" y="2986636"/>
                </a:cubicBezTo>
                <a:lnTo>
                  <a:pt x="835204" y="2989112"/>
                </a:lnTo>
                <a:lnTo>
                  <a:pt x="898890" y="2893249"/>
                </a:lnTo>
                <a:lnTo>
                  <a:pt x="952601" y="2879905"/>
                </a:lnTo>
                <a:lnTo>
                  <a:pt x="934796" y="2839202"/>
                </a:lnTo>
                <a:lnTo>
                  <a:pt x="997293" y="2745129"/>
                </a:lnTo>
                <a:lnTo>
                  <a:pt x="1079752" y="2732300"/>
                </a:lnTo>
                <a:cubicBezTo>
                  <a:pt x="1096402" y="2702023"/>
                  <a:pt x="1111540" y="2671743"/>
                  <a:pt x="1122135" y="2639954"/>
                </a:cubicBezTo>
                <a:lnTo>
                  <a:pt x="1064737" y="2643610"/>
                </a:lnTo>
                <a:lnTo>
                  <a:pt x="1116276" y="2566032"/>
                </a:lnTo>
                <a:lnTo>
                  <a:pt x="1157706" y="2562743"/>
                </a:lnTo>
                <a:lnTo>
                  <a:pt x="1140715" y="2529245"/>
                </a:lnTo>
                <a:lnTo>
                  <a:pt x="1190090" y="2454923"/>
                </a:lnTo>
                <a:lnTo>
                  <a:pt x="1222795" y="2519600"/>
                </a:lnTo>
                <a:lnTo>
                  <a:pt x="1222795" y="2518842"/>
                </a:lnTo>
                <a:cubicBezTo>
                  <a:pt x="1246257" y="2493860"/>
                  <a:pt x="1269717" y="2469639"/>
                  <a:pt x="1294694" y="2444661"/>
                </a:cubicBezTo>
                <a:cubicBezTo>
                  <a:pt x="1262151" y="2446173"/>
                  <a:pt x="1229605" y="2446175"/>
                  <a:pt x="1197062" y="2446172"/>
                </a:cubicBezTo>
                <a:lnTo>
                  <a:pt x="1193610" y="2449625"/>
                </a:lnTo>
                <a:lnTo>
                  <a:pt x="1382131" y="2165857"/>
                </a:lnTo>
                <a:lnTo>
                  <a:pt x="1408222" y="2166859"/>
                </a:lnTo>
                <a:cubicBezTo>
                  <a:pt x="1452118" y="2132798"/>
                  <a:pt x="1497528" y="2099490"/>
                  <a:pt x="1544455" y="2067700"/>
                </a:cubicBezTo>
                <a:cubicBezTo>
                  <a:pt x="1533101" y="2052562"/>
                  <a:pt x="1521750" y="2036662"/>
                  <a:pt x="1510397" y="2022282"/>
                </a:cubicBezTo>
                <a:cubicBezTo>
                  <a:pt x="1509639" y="2022282"/>
                  <a:pt x="1508882" y="2022281"/>
                  <a:pt x="1508882" y="2022281"/>
                </a:cubicBezTo>
                <a:lnTo>
                  <a:pt x="1451608" y="2061276"/>
                </a:lnTo>
                <a:lnTo>
                  <a:pt x="1553219" y="1908327"/>
                </a:lnTo>
                <a:lnTo>
                  <a:pt x="1672362" y="1842129"/>
                </a:lnTo>
                <a:cubicBezTo>
                  <a:pt x="1662521" y="1832288"/>
                  <a:pt x="1651926" y="1823962"/>
                  <a:pt x="1642086" y="1814876"/>
                </a:cubicBezTo>
                <a:lnTo>
                  <a:pt x="1602897" y="1833550"/>
                </a:lnTo>
                <a:lnTo>
                  <a:pt x="1682060" y="1714391"/>
                </a:lnTo>
                <a:lnTo>
                  <a:pt x="1762426" y="1683925"/>
                </a:lnTo>
                <a:cubicBezTo>
                  <a:pt x="1757885" y="1681656"/>
                  <a:pt x="1753342" y="1679386"/>
                  <a:pt x="1748801" y="1677113"/>
                </a:cubicBezTo>
                <a:lnTo>
                  <a:pt x="1748801" y="1676357"/>
                </a:lnTo>
                <a:lnTo>
                  <a:pt x="1698806" y="1689185"/>
                </a:lnTo>
                <a:lnTo>
                  <a:pt x="1834437" y="1485029"/>
                </a:lnTo>
                <a:lnTo>
                  <a:pt x="2120592" y="1527486"/>
                </a:lnTo>
                <a:cubicBezTo>
                  <a:pt x="2222541" y="1541951"/>
                  <a:pt x="2320978" y="1555244"/>
                  <a:pt x="2415583" y="1567354"/>
                </a:cubicBezTo>
                <a:cubicBezTo>
                  <a:pt x="2486724" y="1567355"/>
                  <a:pt x="2558626" y="1571898"/>
                  <a:pt x="2631283" y="1580981"/>
                </a:cubicBezTo>
                <a:cubicBezTo>
                  <a:pt x="2722106" y="1578710"/>
                  <a:pt x="2813684" y="1582495"/>
                  <a:pt x="2906776" y="1593848"/>
                </a:cubicBezTo>
                <a:cubicBezTo>
                  <a:pt x="2980189" y="1592337"/>
                  <a:pt x="3055118" y="1594606"/>
                  <a:pt x="3130048" y="1601420"/>
                </a:cubicBezTo>
                <a:cubicBezTo>
                  <a:pt x="3198917" y="1599149"/>
                  <a:pt x="3267791" y="1599905"/>
                  <a:pt x="3337422" y="1604445"/>
                </a:cubicBezTo>
                <a:cubicBezTo>
                  <a:pt x="3397213" y="1602176"/>
                  <a:pt x="3457760" y="1601418"/>
                  <a:pt x="3519062" y="1603690"/>
                </a:cubicBezTo>
                <a:cubicBezTo>
                  <a:pt x="3600047" y="1599149"/>
                  <a:pt x="3681785" y="1599149"/>
                  <a:pt x="3765039" y="1602176"/>
                </a:cubicBezTo>
                <a:cubicBezTo>
                  <a:pt x="3768064" y="1602176"/>
                  <a:pt x="3771096" y="1602176"/>
                  <a:pt x="3774120" y="1602176"/>
                </a:cubicBezTo>
                <a:cubicBezTo>
                  <a:pt x="3796069" y="1595364"/>
                  <a:pt x="3818776" y="1589310"/>
                  <a:pt x="3841479" y="1583251"/>
                </a:cubicBezTo>
                <a:lnTo>
                  <a:pt x="3843750" y="1577194"/>
                </a:lnTo>
                <a:cubicBezTo>
                  <a:pt x="3554731" y="1570431"/>
                  <a:pt x="3035378" y="1513197"/>
                  <a:pt x="2096112" y="1342559"/>
                </a:cubicBezTo>
                <a:lnTo>
                  <a:pt x="1947338" y="1315086"/>
                </a:lnTo>
                <a:lnTo>
                  <a:pt x="1993162" y="1246110"/>
                </a:lnTo>
                <a:lnTo>
                  <a:pt x="2112385" y="1268210"/>
                </a:lnTo>
                <a:cubicBezTo>
                  <a:pt x="3639934" y="1544256"/>
                  <a:pt x="4115835" y="1528940"/>
                  <a:pt x="4144976" y="1466682"/>
                </a:cubicBezTo>
                <a:lnTo>
                  <a:pt x="4151785" y="1446244"/>
                </a:lnTo>
                <a:lnTo>
                  <a:pt x="4172219" y="1441700"/>
                </a:lnTo>
                <a:cubicBezTo>
                  <a:pt x="4185088" y="1438674"/>
                  <a:pt x="4198711" y="1435647"/>
                  <a:pt x="4212333" y="1432619"/>
                </a:cubicBezTo>
                <a:cubicBezTo>
                  <a:pt x="3919623" y="1415398"/>
                  <a:pt x="3339503" y="1330373"/>
                  <a:pt x="2177893" y="1085754"/>
                </a:cubicBezTo>
                <a:lnTo>
                  <a:pt x="2109380" y="1071173"/>
                </a:lnTo>
                <a:lnTo>
                  <a:pt x="2154648" y="1003034"/>
                </a:lnTo>
                <a:lnTo>
                  <a:pt x="2309723" y="1035607"/>
                </a:lnTo>
                <a:cubicBezTo>
                  <a:pt x="4220726" y="1433225"/>
                  <a:pt x="4427350" y="1365465"/>
                  <a:pt x="4449984" y="1345569"/>
                </a:cubicBezTo>
                <a:lnTo>
                  <a:pt x="4456794" y="1323619"/>
                </a:lnTo>
                <a:lnTo>
                  <a:pt x="4477231" y="1325132"/>
                </a:lnTo>
                <a:cubicBezTo>
                  <a:pt x="4535506" y="1316050"/>
                  <a:pt x="4599839" y="1308478"/>
                  <a:pt x="4670981" y="1302426"/>
                </a:cubicBezTo>
                <a:cubicBezTo>
                  <a:pt x="4455755" y="1295800"/>
                  <a:pt x="3917767" y="1208040"/>
                  <a:pt x="2547459" y="889046"/>
                </a:cubicBezTo>
                <a:lnTo>
                  <a:pt x="2273147" y="824665"/>
                </a:lnTo>
                <a:lnTo>
                  <a:pt x="2317855" y="757369"/>
                </a:lnTo>
                <a:lnTo>
                  <a:pt x="2350640" y="765110"/>
                </a:lnTo>
                <a:cubicBezTo>
                  <a:pt x="4360743" y="1237236"/>
                  <a:pt x="4698088" y="1241537"/>
                  <a:pt x="4752722" y="1225216"/>
                </a:cubicBezTo>
                <a:lnTo>
                  <a:pt x="4757261" y="1210831"/>
                </a:lnTo>
                <a:lnTo>
                  <a:pt x="4782238" y="1208564"/>
                </a:lnTo>
                <a:cubicBezTo>
                  <a:pt x="5608715" y="1146491"/>
                  <a:pt x="7039910" y="1364492"/>
                  <a:pt x="8353795" y="2186540"/>
                </a:cubicBezTo>
                <a:cubicBezTo>
                  <a:pt x="9013760" y="2599836"/>
                  <a:pt x="9599561" y="3182684"/>
                  <a:pt x="10095293" y="3918440"/>
                </a:cubicBezTo>
                <a:cubicBezTo>
                  <a:pt x="10668225" y="4769250"/>
                  <a:pt x="11435665" y="6252869"/>
                  <a:pt x="11491673" y="9298837"/>
                </a:cubicBezTo>
                <a:cubicBezTo>
                  <a:pt x="11524219" y="11090536"/>
                  <a:pt x="11353172" y="12979122"/>
                  <a:pt x="10983073" y="14913128"/>
                </a:cubicBezTo>
                <a:cubicBezTo>
                  <a:pt x="10840030" y="15660236"/>
                  <a:pt x="10669737" y="16386150"/>
                  <a:pt x="10482041" y="17086328"/>
                </a:cubicBezTo>
                <a:cubicBezTo>
                  <a:pt x="10510047" y="17098436"/>
                  <a:pt x="10538049" y="17110548"/>
                  <a:pt x="10566809" y="17122660"/>
                </a:cubicBezTo>
                <a:cubicBezTo>
                  <a:pt x="10776453" y="16424751"/>
                  <a:pt x="10968693" y="15704140"/>
                  <a:pt x="11132929" y="14963844"/>
                </a:cubicBezTo>
                <a:cubicBezTo>
                  <a:pt x="11567357" y="13003344"/>
                  <a:pt x="11780789" y="11110212"/>
                  <a:pt x="11767163" y="9335925"/>
                </a:cubicBezTo>
                <a:cubicBezTo>
                  <a:pt x="11753543" y="6302073"/>
                  <a:pt x="10983073" y="4832832"/>
                  <a:pt x="10404085" y="3991865"/>
                </a:cubicBezTo>
                <a:cubicBezTo>
                  <a:pt x="9919705" y="3287901"/>
                  <a:pt x="9336937" y="2714134"/>
                  <a:pt x="8671666" y="2286459"/>
                </a:cubicBezTo>
                <a:cubicBezTo>
                  <a:pt x="7048991" y="1242623"/>
                  <a:pt x="5430855" y="1171471"/>
                  <a:pt x="5096331" y="1168446"/>
                </a:cubicBezTo>
                <a:cubicBezTo>
                  <a:pt x="5011186" y="1193991"/>
                  <a:pt x="4618053" y="1135711"/>
                  <a:pt x="2597354" y="615016"/>
                </a:cubicBezTo>
                <a:lnTo>
                  <a:pt x="2439519" y="574236"/>
                </a:lnTo>
                <a:lnTo>
                  <a:pt x="2483770" y="507627"/>
                </a:lnTo>
                <a:lnTo>
                  <a:pt x="2602083" y="538140"/>
                </a:lnTo>
                <a:cubicBezTo>
                  <a:pt x="4564679" y="1042796"/>
                  <a:pt x="4976700" y="1103204"/>
                  <a:pt x="5055460" y="1101075"/>
                </a:cubicBezTo>
                <a:cubicBezTo>
                  <a:pt x="5055460" y="1101075"/>
                  <a:pt x="5058487" y="1091993"/>
                  <a:pt x="5058487" y="1091993"/>
                </a:cubicBezTo>
                <a:lnTo>
                  <a:pt x="5086492" y="1091991"/>
                </a:lnTo>
                <a:cubicBezTo>
                  <a:pt x="5401336" y="1093507"/>
                  <a:pt x="7055801" y="1156331"/>
                  <a:pt x="8712538" y="2222117"/>
                </a:cubicBezTo>
                <a:cubicBezTo>
                  <a:pt x="9386886" y="2655093"/>
                  <a:pt x="9976467" y="3235671"/>
                  <a:pt x="10466903" y="3947961"/>
                </a:cubicBezTo>
                <a:cubicBezTo>
                  <a:pt x="11051947" y="4797255"/>
                  <a:pt x="11829984" y="6279367"/>
                  <a:pt x="11843605" y="9334410"/>
                </a:cubicBezTo>
                <a:cubicBezTo>
                  <a:pt x="11857229" y="11113998"/>
                  <a:pt x="11643043" y="13013185"/>
                  <a:pt x="11207101" y="14978982"/>
                </a:cubicBezTo>
                <a:cubicBezTo>
                  <a:pt x="11042109" y="15723818"/>
                  <a:pt x="10848355" y="16448976"/>
                  <a:pt x="10637196" y="17150666"/>
                </a:cubicBezTo>
                <a:cubicBezTo>
                  <a:pt x="10668225" y="17164296"/>
                  <a:pt x="10699257" y="17177160"/>
                  <a:pt x="10730289" y="17190030"/>
                </a:cubicBezTo>
                <a:cubicBezTo>
                  <a:pt x="11067083" y="16179502"/>
                  <a:pt x="11251753" y="15449046"/>
                  <a:pt x="11357711" y="15027426"/>
                </a:cubicBezTo>
                <a:cubicBezTo>
                  <a:pt x="11854202" y="13055574"/>
                  <a:pt x="12110773" y="11152604"/>
                  <a:pt x="12119857" y="9370745"/>
                </a:cubicBezTo>
                <a:cubicBezTo>
                  <a:pt x="12135747" y="7010578"/>
                  <a:pt x="11721753" y="5361185"/>
                  <a:pt x="10776453" y="4022141"/>
                </a:cubicBezTo>
                <a:cubicBezTo>
                  <a:pt x="10300399" y="3344673"/>
                  <a:pt x="9713088" y="2772418"/>
                  <a:pt x="9029656" y="2321276"/>
                </a:cubicBezTo>
                <a:cubicBezTo>
                  <a:pt x="7483423" y="1300151"/>
                  <a:pt x="5848636" y="1091233"/>
                  <a:pt x="5385445" y="1051875"/>
                </a:cubicBezTo>
                <a:lnTo>
                  <a:pt x="5385444" y="1047333"/>
                </a:lnTo>
                <a:cubicBezTo>
                  <a:pt x="5384687" y="1047332"/>
                  <a:pt x="5383931" y="1047333"/>
                  <a:pt x="5383173" y="1047331"/>
                </a:cubicBezTo>
                <a:cubicBezTo>
                  <a:pt x="5265128" y="1047330"/>
                  <a:pt x="4779159" y="928697"/>
                  <a:pt x="2643361" y="331514"/>
                </a:cubicBezTo>
                <a:lnTo>
                  <a:pt x="2607447" y="321464"/>
                </a:lnTo>
                <a:lnTo>
                  <a:pt x="2650558" y="256572"/>
                </a:lnTo>
                <a:lnTo>
                  <a:pt x="2853045" y="313154"/>
                </a:lnTo>
                <a:cubicBezTo>
                  <a:pt x="4762818" y="845526"/>
                  <a:pt x="5256970" y="963545"/>
                  <a:pt x="5361983" y="978448"/>
                </a:cubicBezTo>
                <a:lnTo>
                  <a:pt x="5361983" y="975420"/>
                </a:lnTo>
                <a:lnTo>
                  <a:pt x="5392257" y="977694"/>
                </a:lnTo>
                <a:cubicBezTo>
                  <a:pt x="5860744" y="1017052"/>
                  <a:pt x="7510666" y="1228243"/>
                  <a:pt x="9072039" y="2259206"/>
                </a:cubicBezTo>
                <a:cubicBezTo>
                  <a:pt x="9763039" y="2715646"/>
                  <a:pt x="10357917" y="3294716"/>
                  <a:pt x="10838517" y="3979753"/>
                </a:cubicBezTo>
                <a:cubicBezTo>
                  <a:pt x="11431125" y="4819211"/>
                  <a:pt x="12216731" y="6291476"/>
                  <a:pt x="12195539" y="9372256"/>
                </a:cubicBezTo>
                <a:cubicBezTo>
                  <a:pt x="12186457" y="11159416"/>
                  <a:pt x="11929129" y="13069199"/>
                  <a:pt x="11431125" y="15047106"/>
                </a:cubicBezTo>
                <a:cubicBezTo>
                  <a:pt x="11244185" y="15789674"/>
                  <a:pt x="11027730" y="16515588"/>
                  <a:pt x="10793863" y="17218038"/>
                </a:cubicBezTo>
                <a:cubicBezTo>
                  <a:pt x="10823379" y="17230148"/>
                  <a:pt x="10852895" y="17242262"/>
                  <a:pt x="10882413" y="17254370"/>
                </a:cubicBezTo>
                <a:cubicBezTo>
                  <a:pt x="11893560" y="14477125"/>
                  <a:pt x="12427891" y="11844455"/>
                  <a:pt x="12471787" y="9407079"/>
                </a:cubicBezTo>
                <a:cubicBezTo>
                  <a:pt x="12514171" y="7034800"/>
                  <a:pt x="12106233" y="5383135"/>
                  <a:pt x="11148823" y="4053178"/>
                </a:cubicBezTo>
                <a:cubicBezTo>
                  <a:pt x="9570798" y="1861052"/>
                  <a:pt x="7048233" y="1158602"/>
                  <a:pt x="5684397" y="935302"/>
                </a:cubicBezTo>
                <a:lnTo>
                  <a:pt x="2777706" y="65184"/>
                </a:lnTo>
                <a:lnTo>
                  <a:pt x="2821011" y="0"/>
                </a:lnTo>
                <a:lnTo>
                  <a:pt x="5701805" y="862636"/>
                </a:lnTo>
                <a:cubicBezTo>
                  <a:pt x="7072455" y="1086694"/>
                  <a:pt x="9616969" y="1795199"/>
                  <a:pt x="11210883" y="4010030"/>
                </a:cubicBezTo>
                <a:cubicBezTo>
                  <a:pt x="12178888" y="5354373"/>
                  <a:pt x="12590613" y="7019661"/>
                  <a:pt x="12548231" y="9409349"/>
                </a:cubicBezTo>
                <a:cubicBezTo>
                  <a:pt x="12504331" y="11855810"/>
                  <a:pt x="11967727" y="14497562"/>
                  <a:pt x="10953555" y="17283132"/>
                </a:cubicBezTo>
                <a:cubicBezTo>
                  <a:pt x="12051741" y="17725948"/>
                  <a:pt x="13230149" y="18092312"/>
                  <a:pt x="14486511" y="18379196"/>
                </a:cubicBezTo>
                <a:lnTo>
                  <a:pt x="14469862" y="18452622"/>
                </a:lnTo>
                <a:lnTo>
                  <a:pt x="14453966" y="18455647"/>
                </a:lnTo>
                <a:cubicBezTo>
                  <a:pt x="13194575" y="18168008"/>
                  <a:pt x="12013142" y="17800888"/>
                  <a:pt x="10911176" y="17356556"/>
                </a:cubicBezTo>
                <a:cubicBezTo>
                  <a:pt x="10897551" y="17393652"/>
                  <a:pt x="10883927" y="17430740"/>
                  <a:pt x="10870302" y="17467828"/>
                </a:cubicBezTo>
                <a:cubicBezTo>
                  <a:pt x="11915505" y="17928810"/>
                  <a:pt x="13032610" y="18310314"/>
                  <a:pt x="14221613" y="18610824"/>
                </a:cubicBezTo>
                <a:lnTo>
                  <a:pt x="14203450" y="18684246"/>
                </a:lnTo>
                <a:cubicBezTo>
                  <a:pt x="13012177" y="18382978"/>
                  <a:pt x="11891286" y="18000721"/>
                  <a:pt x="10843815" y="17538982"/>
                </a:cubicBezTo>
                <a:cubicBezTo>
                  <a:pt x="10830189" y="17576828"/>
                  <a:pt x="10817323" y="17613922"/>
                  <a:pt x="10802945" y="17651010"/>
                </a:cubicBezTo>
                <a:cubicBezTo>
                  <a:pt x="11794413" y="18129404"/>
                  <a:pt x="12851725" y="18526802"/>
                  <a:pt x="13973369" y="18840176"/>
                </a:cubicBezTo>
                <a:lnTo>
                  <a:pt x="13952936" y="18912844"/>
                </a:lnTo>
                <a:cubicBezTo>
                  <a:pt x="12829776" y="18599468"/>
                  <a:pt x="11770191" y="18201312"/>
                  <a:pt x="10776454" y="17722164"/>
                </a:cubicBezTo>
                <a:cubicBezTo>
                  <a:pt x="10763585" y="17756226"/>
                  <a:pt x="10749211" y="17790290"/>
                  <a:pt x="10736341" y="17824354"/>
                </a:cubicBezTo>
                <a:cubicBezTo>
                  <a:pt x="11815603" y="18399632"/>
                  <a:pt x="12841887" y="18796276"/>
                  <a:pt x="13725124" y="19068778"/>
                </a:cubicBezTo>
                <a:lnTo>
                  <a:pt x="13703177" y="19141444"/>
                </a:lnTo>
                <a:cubicBezTo>
                  <a:pt x="12818426" y="18868186"/>
                  <a:pt x="11789871" y="18471544"/>
                  <a:pt x="10709095" y="17895508"/>
                </a:cubicBezTo>
                <a:cubicBezTo>
                  <a:pt x="10695473" y="17932596"/>
                  <a:pt x="10680337" y="17969688"/>
                  <a:pt x="10665956" y="18006776"/>
                </a:cubicBezTo>
                <a:cubicBezTo>
                  <a:pt x="11685427" y="18604010"/>
                  <a:pt x="12650406" y="19015790"/>
                  <a:pt x="13477637" y="19298136"/>
                </a:cubicBezTo>
                <a:lnTo>
                  <a:pt x="13453415" y="19370041"/>
                </a:lnTo>
                <a:cubicBezTo>
                  <a:pt x="12625427" y="19086944"/>
                  <a:pt x="11659693" y="18675162"/>
                  <a:pt x="10638709" y="18077930"/>
                </a:cubicBezTo>
                <a:cubicBezTo>
                  <a:pt x="10623573" y="18115020"/>
                  <a:pt x="10609194" y="18152112"/>
                  <a:pt x="10594811" y="18189202"/>
                </a:cubicBezTo>
                <a:cubicBezTo>
                  <a:pt x="11554493" y="18809142"/>
                  <a:pt x="12458166" y="19235308"/>
                  <a:pt x="13229391" y="19526732"/>
                </a:cubicBezTo>
                <a:lnTo>
                  <a:pt x="13202901" y="19597883"/>
                </a:lnTo>
                <a:cubicBezTo>
                  <a:pt x="12430921" y="19306460"/>
                  <a:pt x="11527245" y="18880296"/>
                  <a:pt x="10566809" y="18261114"/>
                </a:cubicBezTo>
                <a:cubicBezTo>
                  <a:pt x="10551671" y="18298202"/>
                  <a:pt x="10538049" y="18335294"/>
                  <a:pt x="10522909" y="18372384"/>
                </a:cubicBezTo>
                <a:cubicBezTo>
                  <a:pt x="11423558" y="19015790"/>
                  <a:pt x="12265926" y="19456335"/>
                  <a:pt x="12981905" y="19756088"/>
                </a:cubicBezTo>
                <a:lnTo>
                  <a:pt x="12952383" y="19825728"/>
                </a:lnTo>
                <a:cubicBezTo>
                  <a:pt x="12236410" y="19525973"/>
                  <a:pt x="11394041" y="19086185"/>
                  <a:pt x="10493395" y="18444296"/>
                </a:cubicBezTo>
                <a:cubicBezTo>
                  <a:pt x="10479015" y="18480626"/>
                  <a:pt x="10463121" y="18517715"/>
                  <a:pt x="10447983" y="18554050"/>
                </a:cubicBezTo>
                <a:cubicBezTo>
                  <a:pt x="11289595" y="19223194"/>
                  <a:pt x="12072174" y="19678122"/>
                  <a:pt x="12733659" y="19985444"/>
                </a:cubicBezTo>
                <a:lnTo>
                  <a:pt x="12701869" y="20054323"/>
                </a:lnTo>
                <a:cubicBezTo>
                  <a:pt x="12040387" y="19747004"/>
                  <a:pt x="11258565" y="19292834"/>
                  <a:pt x="10417713" y="18626720"/>
                </a:cubicBezTo>
                <a:cubicBezTo>
                  <a:pt x="10402573" y="18663054"/>
                  <a:pt x="10387437" y="18700142"/>
                  <a:pt x="10372300" y="18736478"/>
                </a:cubicBezTo>
                <a:cubicBezTo>
                  <a:pt x="11155635" y="19432114"/>
                  <a:pt x="11878422" y="19900664"/>
                  <a:pt x="12485411" y="20214798"/>
                </a:cubicBezTo>
                <a:lnTo>
                  <a:pt x="12450597" y="20282168"/>
                </a:lnTo>
                <a:cubicBezTo>
                  <a:pt x="11844366" y="19968790"/>
                  <a:pt x="11123088" y="19501750"/>
                  <a:pt x="10341267" y="18810658"/>
                </a:cubicBezTo>
                <a:cubicBezTo>
                  <a:pt x="10326132" y="18846990"/>
                  <a:pt x="10310995" y="18884081"/>
                  <a:pt x="10295857" y="18920412"/>
                </a:cubicBezTo>
                <a:cubicBezTo>
                  <a:pt x="10928581" y="19551708"/>
                  <a:pt x="11577953" y="20063408"/>
                  <a:pt x="12237165" y="20444912"/>
                </a:cubicBezTo>
                <a:lnTo>
                  <a:pt x="12199323" y="20510764"/>
                </a:lnTo>
                <a:cubicBezTo>
                  <a:pt x="11707186" y="20225774"/>
                  <a:pt x="11219731" y="19868400"/>
                  <a:pt x="10740787" y="19443431"/>
                </a:cubicBezTo>
                <a:lnTo>
                  <a:pt x="10739045" y="19441792"/>
                </a:lnTo>
                <a:lnTo>
                  <a:pt x="8605051" y="17041668"/>
                </a:lnTo>
                <a:lnTo>
                  <a:pt x="8438559" y="16772191"/>
                </a:lnTo>
                <a:cubicBezTo>
                  <a:pt x="8406772" y="16726778"/>
                  <a:pt x="8375741" y="16679846"/>
                  <a:pt x="8343953" y="16633672"/>
                </a:cubicBezTo>
                <a:cubicBezTo>
                  <a:pt x="8288703" y="16561004"/>
                  <a:pt x="8233452" y="16487580"/>
                  <a:pt x="8178204" y="16413397"/>
                </a:cubicBezTo>
                <a:cubicBezTo>
                  <a:pt x="8120683" y="16344516"/>
                  <a:pt x="8063919" y="16274119"/>
                  <a:pt x="8006401" y="16202966"/>
                </a:cubicBezTo>
                <a:cubicBezTo>
                  <a:pt x="7939797" y="16129542"/>
                  <a:pt x="7873952" y="16055362"/>
                  <a:pt x="7807352" y="15978910"/>
                </a:cubicBezTo>
                <a:cubicBezTo>
                  <a:pt x="7745288" y="15915326"/>
                  <a:pt x="7683983" y="15850988"/>
                  <a:pt x="7622681" y="15785888"/>
                </a:cubicBezTo>
                <a:cubicBezTo>
                  <a:pt x="7559861" y="15725334"/>
                  <a:pt x="7497044" y="15664020"/>
                  <a:pt x="7434226" y="15601950"/>
                </a:cubicBezTo>
                <a:cubicBezTo>
                  <a:pt x="7400923" y="15572428"/>
                  <a:pt x="7368380" y="15542152"/>
                  <a:pt x="7335077" y="15511874"/>
                </a:cubicBezTo>
                <a:cubicBezTo>
                  <a:pt x="7227605" y="15421798"/>
                  <a:pt x="7120891" y="15330960"/>
                  <a:pt x="7015690" y="15238614"/>
                </a:cubicBezTo>
                <a:lnTo>
                  <a:pt x="6966324" y="15198580"/>
                </a:lnTo>
                <a:lnTo>
                  <a:pt x="5651075" y="13719304"/>
                </a:lnTo>
                <a:lnTo>
                  <a:pt x="5303704" y="13281903"/>
                </a:lnTo>
                <a:cubicBezTo>
                  <a:pt x="4249418" y="11897441"/>
                  <a:pt x="3369209" y="10304820"/>
                  <a:pt x="2612363" y="8412447"/>
                </a:cubicBezTo>
                <a:cubicBezTo>
                  <a:pt x="2137822" y="7225551"/>
                  <a:pt x="1755612" y="6112837"/>
                  <a:pt x="1418061" y="5131073"/>
                </a:cubicBezTo>
                <a:cubicBezTo>
                  <a:pt x="1163005" y="4388503"/>
                  <a:pt x="942005" y="3746612"/>
                  <a:pt x="724790" y="3194041"/>
                </a:cubicBezTo>
                <a:close/>
                <a:moveTo>
                  <a:pt x="484629" y="3516810"/>
                </a:moveTo>
                <a:lnTo>
                  <a:pt x="536960" y="3438039"/>
                </a:lnTo>
                <a:lnTo>
                  <a:pt x="611075" y="3639067"/>
                </a:lnTo>
                <a:cubicBezTo>
                  <a:pt x="745036" y="4009606"/>
                  <a:pt x="884106" y="4413673"/>
                  <a:pt x="1028283" y="4834348"/>
                </a:cubicBezTo>
                <a:cubicBezTo>
                  <a:pt x="1388545" y="5884994"/>
                  <a:pt x="1797239" y="7076431"/>
                  <a:pt x="2330060" y="8347349"/>
                </a:cubicBezTo>
                <a:cubicBezTo>
                  <a:pt x="3022099" y="9998538"/>
                  <a:pt x="3812070" y="11412697"/>
                  <a:pt x="4734954" y="12649154"/>
                </a:cubicBezTo>
                <a:lnTo>
                  <a:pt x="4981696" y="12966446"/>
                </a:lnTo>
                <a:lnTo>
                  <a:pt x="4399134" y="12311235"/>
                </a:lnTo>
                <a:lnTo>
                  <a:pt x="4284849" y="12151765"/>
                </a:lnTo>
                <a:cubicBezTo>
                  <a:pt x="3522517" y="11043128"/>
                  <a:pt x="2855120" y="9797285"/>
                  <a:pt x="2259672" y="8376870"/>
                </a:cubicBezTo>
                <a:cubicBezTo>
                  <a:pt x="1726854" y="7102926"/>
                  <a:pt x="1317400" y="5911488"/>
                  <a:pt x="956386" y="4859328"/>
                </a:cubicBezTo>
                <a:cubicBezTo>
                  <a:pt x="813909" y="4444331"/>
                  <a:pt x="676542" y="4045087"/>
                  <a:pt x="544284" y="3678841"/>
                </a:cubicBezTo>
                <a:close/>
                <a:moveTo>
                  <a:pt x="247800" y="3873295"/>
                </a:moveTo>
                <a:lnTo>
                  <a:pt x="300052" y="3794643"/>
                </a:lnTo>
                <a:lnTo>
                  <a:pt x="370776" y="3997164"/>
                </a:lnTo>
                <a:cubicBezTo>
                  <a:pt x="435486" y="4183752"/>
                  <a:pt x="501520" y="4376395"/>
                  <a:pt x="568880" y="4573200"/>
                </a:cubicBezTo>
                <a:cubicBezTo>
                  <a:pt x="951845" y="5691217"/>
                  <a:pt x="1386275" y="6957591"/>
                  <a:pt x="1977371" y="8311017"/>
                </a:cubicBezTo>
                <a:cubicBezTo>
                  <a:pt x="2498174" y="9495170"/>
                  <a:pt x="3068647" y="10551291"/>
                  <a:pt x="3702090" y="11501371"/>
                </a:cubicBezTo>
                <a:lnTo>
                  <a:pt x="3784770" y="11620252"/>
                </a:lnTo>
                <a:lnTo>
                  <a:pt x="3442846" y="11235688"/>
                </a:lnTo>
                <a:lnTo>
                  <a:pt x="3265804" y="10958729"/>
                </a:lnTo>
                <a:cubicBezTo>
                  <a:pt x="2776787" y="10160810"/>
                  <a:pt x="2326655" y="9292023"/>
                  <a:pt x="1908494" y="8341293"/>
                </a:cubicBezTo>
                <a:cubicBezTo>
                  <a:pt x="1315130" y="6984840"/>
                  <a:pt x="880702" y="5716195"/>
                  <a:pt x="497739" y="4597424"/>
                </a:cubicBezTo>
                <a:cubicBezTo>
                  <a:pt x="430757" y="4402509"/>
                  <a:pt x="365289" y="4211379"/>
                  <a:pt x="301147" y="4026210"/>
                </a:cubicBezTo>
                <a:close/>
                <a:moveTo>
                  <a:pt x="0" y="4246291"/>
                </a:moveTo>
                <a:lnTo>
                  <a:pt x="57914" y="4159118"/>
                </a:lnTo>
                <a:lnTo>
                  <a:pt x="119314" y="4339304"/>
                </a:lnTo>
                <a:cubicBezTo>
                  <a:pt x="697402" y="6039980"/>
                  <a:pt x="1421800" y="8172492"/>
                  <a:pt x="2655758" y="10260394"/>
                </a:cubicBezTo>
                <a:lnTo>
                  <a:pt x="2835630" y="10552744"/>
                </a:lnTo>
                <a:lnTo>
                  <a:pt x="2531614" y="10210815"/>
                </a:lnTo>
                <a:lnTo>
                  <a:pt x="2258966" y="9731427"/>
                </a:lnTo>
                <a:cubicBezTo>
                  <a:pt x="1215074" y="7823575"/>
                  <a:pt x="567082" y="5915650"/>
                  <a:pt x="40602" y="4365796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SV"/>
          </a:p>
        </p:txBody>
      </p:sp>
      <p:sp>
        <p:nvSpPr>
          <p:cNvPr id="5" name="Forma libre 4">
            <a:extLst>
              <a:ext uri="{FF2B5EF4-FFF2-40B4-BE49-F238E27FC236}">
                <a16:creationId xmlns:a16="http://schemas.microsoft.com/office/drawing/2014/main" id="{7DD728B3-CF2E-982D-F080-F608DF1CA46D}"/>
              </a:ext>
            </a:extLst>
          </p:cNvPr>
          <p:cNvSpPr/>
          <p:nvPr/>
        </p:nvSpPr>
        <p:spPr>
          <a:xfrm rot="16957449">
            <a:off x="15829978" y="6170983"/>
            <a:ext cx="11100078" cy="11447517"/>
          </a:xfrm>
          <a:custGeom>
            <a:avLst/>
            <a:gdLst>
              <a:gd name="connsiteX0" fmla="*/ 2559647 w 8937338"/>
              <a:gd name="connsiteY0" fmla="*/ 1971846 h 9217082"/>
              <a:gd name="connsiteX1" fmla="*/ 2617422 w 8937338"/>
              <a:gd name="connsiteY1" fmla="*/ 1945152 h 9217082"/>
              <a:gd name="connsiteX2" fmla="*/ 2568683 w 8937338"/>
              <a:gd name="connsiteY2" fmla="*/ 1942800 h 9217082"/>
              <a:gd name="connsiteX3" fmla="*/ 2568770 w 8937338"/>
              <a:gd name="connsiteY3" fmla="*/ 1942788 h 9217082"/>
              <a:gd name="connsiteX4" fmla="*/ 2568433 w 8937338"/>
              <a:gd name="connsiteY4" fmla="*/ 1942788 h 9217082"/>
              <a:gd name="connsiteX5" fmla="*/ 2568683 w 8937338"/>
              <a:gd name="connsiteY5" fmla="*/ 1942800 h 9217082"/>
              <a:gd name="connsiteX6" fmla="*/ 2529242 w 8937338"/>
              <a:gd name="connsiteY6" fmla="*/ 1948194 h 9217082"/>
              <a:gd name="connsiteX7" fmla="*/ 2559647 w 8937338"/>
              <a:gd name="connsiteY7" fmla="*/ 1971846 h 9217082"/>
              <a:gd name="connsiteX8" fmla="*/ 2756956 w 8937338"/>
              <a:gd name="connsiteY8" fmla="*/ 1968130 h 9217082"/>
              <a:gd name="connsiteX9" fmla="*/ 2772836 w 8937338"/>
              <a:gd name="connsiteY9" fmla="*/ 1961709 h 9217082"/>
              <a:gd name="connsiteX10" fmla="*/ 2744455 w 8937338"/>
              <a:gd name="connsiteY10" fmla="*/ 1959344 h 9217082"/>
              <a:gd name="connsiteX11" fmla="*/ 2756956 w 8937338"/>
              <a:gd name="connsiteY11" fmla="*/ 1968130 h 9217082"/>
              <a:gd name="connsiteX12" fmla="*/ 2904601 w 8937338"/>
              <a:gd name="connsiteY12" fmla="*/ 1978942 h 9217082"/>
              <a:gd name="connsiteX13" fmla="*/ 2914060 w 8937338"/>
              <a:gd name="connsiteY13" fmla="*/ 1975902 h 9217082"/>
              <a:gd name="connsiteX14" fmla="*/ 2914059 w 8937338"/>
              <a:gd name="connsiteY14" fmla="*/ 1975564 h 9217082"/>
              <a:gd name="connsiteX15" fmla="*/ 2897505 w 8937338"/>
              <a:gd name="connsiteY15" fmla="*/ 1974212 h 9217082"/>
              <a:gd name="connsiteX16" fmla="*/ 2904601 w 8937338"/>
              <a:gd name="connsiteY16" fmla="*/ 1978942 h 9217082"/>
              <a:gd name="connsiteX17" fmla="*/ 2463359 w 8937338"/>
              <a:gd name="connsiteY17" fmla="*/ 2042807 h 9217082"/>
              <a:gd name="connsiteX18" fmla="*/ 2528565 w 8937338"/>
              <a:gd name="connsiteY18" fmla="*/ 1991107 h 9217082"/>
              <a:gd name="connsiteX19" fmla="*/ 2488698 w 8937338"/>
              <a:gd name="connsiteY19" fmla="*/ 1960021 h 9217082"/>
              <a:gd name="connsiteX20" fmla="*/ 2412342 w 8937338"/>
              <a:gd name="connsiteY20" fmla="*/ 1999893 h 9217082"/>
              <a:gd name="connsiteX21" fmla="*/ 2463359 w 8937338"/>
              <a:gd name="connsiteY21" fmla="*/ 2042807 h 9217082"/>
              <a:gd name="connsiteX22" fmla="*/ 2640395 w 8937338"/>
              <a:gd name="connsiteY22" fmla="*/ 2035034 h 9217082"/>
              <a:gd name="connsiteX23" fmla="*/ 2718441 w 8937338"/>
              <a:gd name="connsiteY23" fmla="*/ 1985702 h 9217082"/>
              <a:gd name="connsiteX24" fmla="*/ 2703914 w 8937338"/>
              <a:gd name="connsiteY24" fmla="*/ 1975226 h 9217082"/>
              <a:gd name="connsiteX25" fmla="*/ 2681614 w 8937338"/>
              <a:gd name="connsiteY25" fmla="*/ 1963737 h 9217082"/>
              <a:gd name="connsiteX26" fmla="*/ 2590393 w 8937338"/>
              <a:gd name="connsiteY26" fmla="*/ 1995838 h 9217082"/>
              <a:gd name="connsiteX27" fmla="*/ 2640395 w 8937338"/>
              <a:gd name="connsiteY27" fmla="*/ 2035034 h 9217082"/>
              <a:gd name="connsiteX28" fmla="*/ 2821826 w 8937338"/>
              <a:gd name="connsiteY28" fmla="*/ 2018477 h 9217082"/>
              <a:gd name="connsiteX29" fmla="*/ 2865746 w 8937338"/>
              <a:gd name="connsiteY29" fmla="*/ 1995162 h 9217082"/>
              <a:gd name="connsiteX30" fmla="*/ 2835003 w 8937338"/>
              <a:gd name="connsiteY30" fmla="*/ 1980295 h 9217082"/>
              <a:gd name="connsiteX31" fmla="*/ 2834664 w 8937338"/>
              <a:gd name="connsiteY31" fmla="*/ 1980295 h 9217082"/>
              <a:gd name="connsiteX32" fmla="*/ 2787363 w 8937338"/>
              <a:gd name="connsiteY32" fmla="*/ 1992459 h 9217082"/>
              <a:gd name="connsiteX33" fmla="*/ 2796486 w 8937338"/>
              <a:gd name="connsiteY33" fmla="*/ 2000231 h 9217082"/>
              <a:gd name="connsiteX34" fmla="*/ 2821826 w 8937338"/>
              <a:gd name="connsiteY34" fmla="*/ 2018477 h 9217082"/>
              <a:gd name="connsiteX35" fmla="*/ 2967104 w 8937338"/>
              <a:gd name="connsiteY35" fmla="*/ 2029966 h 9217082"/>
              <a:gd name="connsiteX36" fmla="*/ 2986699 w 8937338"/>
              <a:gd name="connsiteY36" fmla="*/ 2019491 h 9217082"/>
              <a:gd name="connsiteX37" fmla="*/ 2955277 w 8937338"/>
              <a:gd name="connsiteY37" fmla="*/ 1998878 h 9217082"/>
              <a:gd name="connsiteX38" fmla="*/ 2937371 w 8937338"/>
              <a:gd name="connsiteY38" fmla="*/ 2003609 h 9217082"/>
              <a:gd name="connsiteX39" fmla="*/ 2967104 w 8937338"/>
              <a:gd name="connsiteY39" fmla="*/ 2029966 h 9217082"/>
              <a:gd name="connsiteX40" fmla="*/ 2384638 w 8937338"/>
              <a:gd name="connsiteY40" fmla="*/ 2125930 h 9217082"/>
              <a:gd name="connsiteX41" fmla="*/ 2439033 w 8937338"/>
              <a:gd name="connsiteY41" fmla="*/ 2066122 h 9217082"/>
              <a:gd name="connsiteX42" fmla="*/ 2383963 w 8937338"/>
              <a:gd name="connsiteY42" fmla="*/ 2019829 h 9217082"/>
              <a:gd name="connsiteX43" fmla="*/ 2325851 w 8937338"/>
              <a:gd name="connsiteY43" fmla="*/ 2072542 h 9217082"/>
              <a:gd name="connsiteX44" fmla="*/ 2384638 w 8937338"/>
              <a:gd name="connsiteY44" fmla="*/ 2125930 h 9217082"/>
              <a:gd name="connsiteX45" fmla="*/ 3117450 w 8937338"/>
              <a:gd name="connsiteY45" fmla="*/ 2036049 h 9217082"/>
              <a:gd name="connsiteX46" fmla="*/ 3158330 w 8937338"/>
              <a:gd name="connsiteY46" fmla="*/ 2018478 h 9217082"/>
              <a:gd name="connsiteX47" fmla="*/ 3135357 w 8937338"/>
              <a:gd name="connsiteY47" fmla="*/ 2008002 h 9217082"/>
              <a:gd name="connsiteX48" fmla="*/ 3135357 w 8937338"/>
              <a:gd name="connsiteY48" fmla="*/ 2007664 h 9217082"/>
              <a:gd name="connsiteX49" fmla="*/ 3093123 w 8937338"/>
              <a:gd name="connsiteY49" fmla="*/ 2015436 h 9217082"/>
              <a:gd name="connsiteX50" fmla="*/ 3117450 w 8937338"/>
              <a:gd name="connsiteY50" fmla="*/ 2036049 h 9217082"/>
              <a:gd name="connsiteX51" fmla="*/ 2549851 w 8937338"/>
              <a:gd name="connsiteY51" fmla="*/ 2115456 h 9217082"/>
              <a:gd name="connsiteX52" fmla="*/ 2613369 w 8937338"/>
              <a:gd name="connsiteY52" fmla="*/ 2056660 h 9217082"/>
              <a:gd name="connsiteX53" fmla="*/ 2558972 w 8937338"/>
              <a:gd name="connsiteY53" fmla="*/ 2014423 h 9217082"/>
              <a:gd name="connsiteX54" fmla="*/ 2491063 w 8937338"/>
              <a:gd name="connsiteY54" fmla="*/ 2065784 h 9217082"/>
              <a:gd name="connsiteX55" fmla="*/ 2549851 w 8937338"/>
              <a:gd name="connsiteY55" fmla="*/ 2115456 h 9217082"/>
              <a:gd name="connsiteX56" fmla="*/ 2717765 w 8937338"/>
              <a:gd name="connsiteY56" fmla="*/ 2095181 h 9217082"/>
              <a:gd name="connsiteX57" fmla="*/ 2788039 w 8937338"/>
              <a:gd name="connsiteY57" fmla="*/ 2040104 h 9217082"/>
              <a:gd name="connsiteX58" fmla="*/ 2766416 w 8937338"/>
              <a:gd name="connsiteY58" fmla="*/ 2020167 h 9217082"/>
              <a:gd name="connsiteX59" fmla="*/ 2749186 w 8937338"/>
              <a:gd name="connsiteY59" fmla="*/ 2007664 h 9217082"/>
              <a:gd name="connsiteX60" fmla="*/ 2667424 w 8937338"/>
              <a:gd name="connsiteY60" fmla="*/ 2055985 h 9217082"/>
              <a:gd name="connsiteX61" fmla="*/ 2717765 w 8937338"/>
              <a:gd name="connsiteY61" fmla="*/ 2095181 h 9217082"/>
              <a:gd name="connsiteX62" fmla="*/ 2898856 w 8937338"/>
              <a:gd name="connsiteY62" fmla="*/ 2073893 h 9217082"/>
              <a:gd name="connsiteX63" fmla="*/ 2937710 w 8937338"/>
              <a:gd name="connsiteY63" fmla="*/ 2047876 h 9217082"/>
              <a:gd name="connsiteX64" fmla="*/ 2899870 w 8937338"/>
              <a:gd name="connsiteY64" fmla="*/ 2016788 h 9217082"/>
              <a:gd name="connsiteX65" fmla="*/ 2851555 w 8937338"/>
              <a:gd name="connsiteY65" fmla="*/ 2039765 h 9217082"/>
              <a:gd name="connsiteX66" fmla="*/ 2898856 w 8937338"/>
              <a:gd name="connsiteY66" fmla="*/ 2073893 h 9217082"/>
              <a:gd name="connsiteX67" fmla="*/ 3263741 w 8937338"/>
              <a:gd name="connsiteY67" fmla="*/ 2045848 h 9217082"/>
              <a:gd name="connsiteX68" fmla="*/ 3270837 w 8937338"/>
              <a:gd name="connsiteY68" fmla="*/ 2042806 h 9217082"/>
              <a:gd name="connsiteX69" fmla="*/ 3246173 w 8937338"/>
              <a:gd name="connsiteY69" fmla="*/ 2027939 h 9217082"/>
              <a:gd name="connsiteX70" fmla="*/ 3242120 w 8937338"/>
              <a:gd name="connsiteY70" fmla="*/ 2028953 h 9217082"/>
              <a:gd name="connsiteX71" fmla="*/ 3263741 w 8937338"/>
              <a:gd name="connsiteY71" fmla="*/ 2045848 h 9217082"/>
              <a:gd name="connsiteX72" fmla="*/ 3023863 w 8937338"/>
              <a:gd name="connsiteY72" fmla="*/ 2091803 h 9217082"/>
              <a:gd name="connsiteX73" fmla="*/ 3060014 w 8937338"/>
              <a:gd name="connsiteY73" fmla="*/ 2067812 h 9217082"/>
              <a:gd name="connsiteX74" fmla="*/ 3019133 w 8937338"/>
              <a:gd name="connsiteY74" fmla="*/ 2041117 h 9217082"/>
              <a:gd name="connsiteX75" fmla="*/ 3019134 w 8937338"/>
              <a:gd name="connsiteY75" fmla="*/ 2040779 h 9217082"/>
              <a:gd name="connsiteX76" fmla="*/ 2991430 w 8937338"/>
              <a:gd name="connsiteY76" fmla="*/ 2054295 h 9217082"/>
              <a:gd name="connsiteX77" fmla="*/ 3023863 w 8937338"/>
              <a:gd name="connsiteY77" fmla="*/ 2091803 h 9217082"/>
              <a:gd name="connsiteX78" fmla="*/ 3410709 w 8937338"/>
              <a:gd name="connsiteY78" fmla="*/ 2053957 h 9217082"/>
              <a:gd name="connsiteX79" fmla="*/ 3447537 w 8937338"/>
              <a:gd name="connsiteY79" fmla="*/ 2040442 h 9217082"/>
              <a:gd name="connsiteX80" fmla="*/ 3430982 w 8937338"/>
              <a:gd name="connsiteY80" fmla="*/ 2035372 h 9217082"/>
              <a:gd name="connsiteX81" fmla="*/ 3393479 w 8937338"/>
              <a:gd name="connsiteY81" fmla="*/ 2040779 h 9217082"/>
              <a:gd name="connsiteX82" fmla="*/ 3410709 w 8937338"/>
              <a:gd name="connsiteY82" fmla="*/ 2053957 h 9217082"/>
              <a:gd name="connsiteX83" fmla="*/ 3174211 w 8937338"/>
              <a:gd name="connsiteY83" fmla="*/ 2094168 h 9217082"/>
              <a:gd name="connsiteX84" fmla="*/ 3230293 w 8937338"/>
              <a:gd name="connsiteY84" fmla="*/ 2062068 h 9217082"/>
              <a:gd name="connsiteX85" fmla="*/ 3229956 w 8937338"/>
              <a:gd name="connsiteY85" fmla="*/ 2062067 h 9217082"/>
              <a:gd name="connsiteX86" fmla="*/ 3199210 w 8937338"/>
              <a:gd name="connsiteY86" fmla="*/ 2040779 h 9217082"/>
              <a:gd name="connsiteX87" fmla="*/ 3144478 w 8937338"/>
              <a:gd name="connsiteY87" fmla="*/ 2062068 h 9217082"/>
              <a:gd name="connsiteX88" fmla="*/ 3174211 w 8937338"/>
              <a:gd name="connsiteY88" fmla="*/ 2094168 h 9217082"/>
              <a:gd name="connsiteX89" fmla="*/ 2975551 w 8937338"/>
              <a:gd name="connsiteY89" fmla="*/ 2128634 h 9217082"/>
              <a:gd name="connsiteX90" fmla="*/ 2996835 w 8937338"/>
              <a:gd name="connsiteY90" fmla="*/ 2111739 h 9217082"/>
              <a:gd name="connsiteX91" fmla="*/ 2961023 w 8937338"/>
              <a:gd name="connsiteY91" fmla="*/ 2071528 h 9217082"/>
              <a:gd name="connsiteX92" fmla="*/ 2926900 w 8937338"/>
              <a:gd name="connsiteY92" fmla="*/ 2093830 h 9217082"/>
              <a:gd name="connsiteX93" fmla="*/ 2975551 w 8937338"/>
              <a:gd name="connsiteY93" fmla="*/ 2128634 h 9217082"/>
              <a:gd name="connsiteX94" fmla="*/ 2314703 w 8937338"/>
              <a:gd name="connsiteY94" fmla="*/ 2218178 h 9217082"/>
              <a:gd name="connsiteX95" fmla="*/ 2363015 w 8937338"/>
              <a:gd name="connsiteY95" fmla="*/ 2152288 h 9217082"/>
              <a:gd name="connsiteX96" fmla="*/ 2302539 w 8937338"/>
              <a:gd name="connsiteY96" fmla="*/ 2097209 h 9217082"/>
              <a:gd name="connsiteX97" fmla="*/ 2252875 w 8937338"/>
              <a:gd name="connsiteY97" fmla="*/ 2157017 h 9217082"/>
              <a:gd name="connsiteX98" fmla="*/ 2314703 w 8937338"/>
              <a:gd name="connsiteY98" fmla="*/ 2218178 h 9217082"/>
              <a:gd name="connsiteX99" fmla="*/ 2799188 w 8937338"/>
              <a:gd name="connsiteY99" fmla="*/ 2159045 h 9217082"/>
              <a:gd name="connsiteX100" fmla="*/ 2850205 w 8937338"/>
              <a:gd name="connsiteY100" fmla="*/ 2112415 h 9217082"/>
              <a:gd name="connsiteX101" fmla="*/ 2811014 w 8937338"/>
              <a:gd name="connsiteY101" fmla="*/ 2064432 h 9217082"/>
              <a:gd name="connsiteX102" fmla="*/ 2744118 w 8937338"/>
              <a:gd name="connsiteY102" fmla="*/ 2116131 h 9217082"/>
              <a:gd name="connsiteX103" fmla="*/ 2754592 w 8937338"/>
              <a:gd name="connsiteY103" fmla="*/ 2124241 h 9217082"/>
              <a:gd name="connsiteX104" fmla="*/ 2799188 w 8937338"/>
              <a:gd name="connsiteY104" fmla="*/ 2159045 h 9217082"/>
              <a:gd name="connsiteX105" fmla="*/ 2630261 w 8937338"/>
              <a:gd name="connsiteY105" fmla="*/ 2184050 h 9217082"/>
              <a:gd name="connsiteX106" fmla="*/ 2630074 w 8937338"/>
              <a:gd name="connsiteY106" fmla="*/ 2183892 h 9217082"/>
              <a:gd name="connsiteX107" fmla="*/ 2692425 w 8937338"/>
              <a:gd name="connsiteY107" fmla="*/ 2118835 h 9217082"/>
              <a:gd name="connsiteX108" fmla="*/ 2639382 w 8937338"/>
              <a:gd name="connsiteY108" fmla="*/ 2077273 h 9217082"/>
              <a:gd name="connsiteX109" fmla="*/ 2574514 w 8937338"/>
              <a:gd name="connsiteY109" fmla="*/ 2136744 h 9217082"/>
              <a:gd name="connsiteX110" fmla="*/ 2630074 w 8937338"/>
              <a:gd name="connsiteY110" fmla="*/ 2183892 h 9217082"/>
              <a:gd name="connsiteX111" fmla="*/ 2629922 w 8937338"/>
              <a:gd name="connsiteY111" fmla="*/ 2184051 h 9217082"/>
              <a:gd name="connsiteX112" fmla="*/ 2471129 w 8937338"/>
              <a:gd name="connsiteY112" fmla="*/ 2205676 h 9217082"/>
              <a:gd name="connsiteX113" fmla="*/ 2526372 w 8937338"/>
              <a:gd name="connsiteY113" fmla="*/ 2140319 h 9217082"/>
              <a:gd name="connsiteX114" fmla="*/ 2526538 w 8937338"/>
              <a:gd name="connsiteY114" fmla="*/ 2140460 h 9217082"/>
              <a:gd name="connsiteX115" fmla="*/ 2526538 w 8937338"/>
              <a:gd name="connsiteY115" fmla="*/ 2140123 h 9217082"/>
              <a:gd name="connsiteX116" fmla="*/ 2526372 w 8937338"/>
              <a:gd name="connsiteY116" fmla="*/ 2140319 h 9217082"/>
              <a:gd name="connsiteX117" fmla="*/ 2466062 w 8937338"/>
              <a:gd name="connsiteY117" fmla="*/ 2089100 h 9217082"/>
              <a:gd name="connsiteX118" fmla="*/ 2409977 w 8937338"/>
              <a:gd name="connsiteY118" fmla="*/ 2149246 h 9217082"/>
              <a:gd name="connsiteX119" fmla="*/ 2471129 w 8937338"/>
              <a:gd name="connsiteY119" fmla="*/ 2205676 h 9217082"/>
              <a:gd name="connsiteX120" fmla="*/ 3555651 w 8937338"/>
              <a:gd name="connsiteY120" fmla="*/ 2062067 h 9217082"/>
              <a:gd name="connsiteX121" fmla="*/ 3573895 w 8937338"/>
              <a:gd name="connsiteY121" fmla="*/ 2055985 h 9217082"/>
              <a:gd name="connsiteX122" fmla="*/ 3562070 w 8937338"/>
              <a:gd name="connsiteY122" fmla="*/ 2049564 h 9217082"/>
              <a:gd name="connsiteX123" fmla="*/ 3562069 w 8937338"/>
              <a:gd name="connsiteY123" fmla="*/ 2049903 h 9217082"/>
              <a:gd name="connsiteX124" fmla="*/ 3541798 w 8937338"/>
              <a:gd name="connsiteY124" fmla="*/ 2052605 h 9217082"/>
              <a:gd name="connsiteX125" fmla="*/ 3555651 w 8937338"/>
              <a:gd name="connsiteY125" fmla="*/ 2062067 h 9217082"/>
              <a:gd name="connsiteX126" fmla="*/ 3319827 w 8937338"/>
              <a:gd name="connsiteY126" fmla="*/ 2098560 h 9217082"/>
              <a:gd name="connsiteX127" fmla="*/ 3342123 w 8937338"/>
              <a:gd name="connsiteY127" fmla="*/ 2085720 h 9217082"/>
              <a:gd name="connsiteX128" fmla="*/ 3306988 w 8937338"/>
              <a:gd name="connsiteY128" fmla="*/ 2064771 h 9217082"/>
              <a:gd name="connsiteX129" fmla="*/ 3306987 w 8937338"/>
              <a:gd name="connsiteY129" fmla="*/ 2064433 h 9217082"/>
              <a:gd name="connsiteX130" fmla="*/ 3291447 w 8937338"/>
              <a:gd name="connsiteY130" fmla="*/ 2070515 h 9217082"/>
              <a:gd name="connsiteX131" fmla="*/ 3319827 w 8937338"/>
              <a:gd name="connsiteY131" fmla="*/ 2098560 h 9217082"/>
              <a:gd name="connsiteX132" fmla="*/ 2929938 w 8937338"/>
              <a:gd name="connsiteY132" fmla="*/ 2168844 h 9217082"/>
              <a:gd name="connsiteX133" fmla="*/ 2948655 w 8937338"/>
              <a:gd name="connsiteY133" fmla="*/ 2151464 h 9217082"/>
              <a:gd name="connsiteX134" fmla="*/ 2948858 w 8937338"/>
              <a:gd name="connsiteY134" fmla="*/ 2151611 h 9217082"/>
              <a:gd name="connsiteX135" fmla="*/ 2948860 w 8937338"/>
              <a:gd name="connsiteY135" fmla="*/ 2151274 h 9217082"/>
              <a:gd name="connsiteX136" fmla="*/ 2948655 w 8937338"/>
              <a:gd name="connsiteY136" fmla="*/ 2151464 h 9217082"/>
              <a:gd name="connsiteX137" fmla="*/ 2898182 w 8937338"/>
              <a:gd name="connsiteY137" fmla="*/ 2115118 h 9217082"/>
              <a:gd name="connsiteX138" fmla="*/ 2895816 w 8937338"/>
              <a:gd name="connsiteY138" fmla="*/ 2116808 h 9217082"/>
              <a:gd name="connsiteX139" fmla="*/ 2929938 w 8937338"/>
              <a:gd name="connsiteY139" fmla="*/ 2168844 h 9217082"/>
              <a:gd name="connsiteX140" fmla="*/ 3699915 w 8937338"/>
              <a:gd name="connsiteY140" fmla="*/ 2068149 h 9217082"/>
              <a:gd name="connsiteX141" fmla="*/ 3721538 w 8937338"/>
              <a:gd name="connsiteY141" fmla="*/ 2061053 h 9217082"/>
              <a:gd name="connsiteX142" fmla="*/ 3692483 w 8937338"/>
              <a:gd name="connsiteY142" fmla="*/ 2063756 h 9217082"/>
              <a:gd name="connsiteX143" fmla="*/ 3699915 w 8937338"/>
              <a:gd name="connsiteY143" fmla="*/ 2068149 h 9217082"/>
              <a:gd name="connsiteX144" fmla="*/ 3465443 w 8937338"/>
              <a:gd name="connsiteY144" fmla="*/ 2101601 h 9217082"/>
              <a:gd name="connsiteX145" fmla="*/ 3518824 w 8937338"/>
              <a:gd name="connsiteY145" fmla="*/ 2076598 h 9217082"/>
              <a:gd name="connsiteX146" fmla="*/ 3494159 w 8937338"/>
              <a:gd name="connsiteY146" fmla="*/ 2062068 h 9217082"/>
              <a:gd name="connsiteX147" fmla="*/ 3441117 w 8937338"/>
              <a:gd name="connsiteY147" fmla="*/ 2078286 h 9217082"/>
              <a:gd name="connsiteX148" fmla="*/ 3465443 w 8937338"/>
              <a:gd name="connsiteY148" fmla="*/ 2101601 h 9217082"/>
              <a:gd name="connsiteX149" fmla="*/ 3078258 w 8937338"/>
              <a:gd name="connsiteY149" fmla="*/ 2165803 h 9217082"/>
              <a:gd name="connsiteX150" fmla="*/ 3137721 w 8937338"/>
              <a:gd name="connsiteY150" fmla="*/ 2118835 h 9217082"/>
              <a:gd name="connsiteX151" fmla="*/ 3092787 w 8937338"/>
              <a:gd name="connsiteY151" fmla="*/ 2089438 h 9217082"/>
              <a:gd name="connsiteX152" fmla="*/ 3045825 w 8937338"/>
              <a:gd name="connsiteY152" fmla="*/ 2119848 h 9217082"/>
              <a:gd name="connsiteX153" fmla="*/ 3078258 w 8937338"/>
              <a:gd name="connsiteY153" fmla="*/ 2165803 h 9217082"/>
              <a:gd name="connsiteX154" fmla="*/ 3244145 w 8937338"/>
              <a:gd name="connsiteY154" fmla="*/ 2148232 h 9217082"/>
              <a:gd name="connsiteX155" fmla="*/ 3290433 w 8937338"/>
              <a:gd name="connsiteY155" fmla="*/ 2116470 h 9217082"/>
              <a:gd name="connsiteX156" fmla="*/ 3258674 w 8937338"/>
              <a:gd name="connsiteY156" fmla="*/ 2085382 h 9217082"/>
              <a:gd name="connsiteX157" fmla="*/ 3198536 w 8937338"/>
              <a:gd name="connsiteY157" fmla="*/ 2118496 h 9217082"/>
              <a:gd name="connsiteX158" fmla="*/ 3244145 w 8937338"/>
              <a:gd name="connsiteY158" fmla="*/ 2148232 h 9217082"/>
              <a:gd name="connsiteX159" fmla="*/ 3608018 w 8937338"/>
              <a:gd name="connsiteY159" fmla="*/ 2104643 h 9217082"/>
              <a:gd name="connsiteX160" fmla="*/ 3638762 w 8937338"/>
              <a:gd name="connsiteY160" fmla="*/ 2090451 h 9217082"/>
              <a:gd name="connsiteX161" fmla="*/ 3615451 w 8937338"/>
              <a:gd name="connsiteY161" fmla="*/ 2078286 h 9217082"/>
              <a:gd name="connsiteX162" fmla="*/ 3587747 w 8937338"/>
              <a:gd name="connsiteY162" fmla="*/ 2086733 h 9217082"/>
              <a:gd name="connsiteX163" fmla="*/ 3608018 w 8937338"/>
              <a:gd name="connsiteY163" fmla="*/ 2104643 h 9217082"/>
              <a:gd name="connsiteX164" fmla="*/ 3048190 w 8937338"/>
              <a:gd name="connsiteY164" fmla="*/ 2180671 h 9217082"/>
              <a:gd name="connsiteX165" fmla="*/ 3019134 w 8937338"/>
              <a:gd name="connsiteY165" fmla="*/ 2139784 h 9217082"/>
              <a:gd name="connsiteX166" fmla="*/ 3005620 w 8937338"/>
              <a:gd name="connsiteY166" fmla="*/ 2150260 h 9217082"/>
              <a:gd name="connsiteX167" fmla="*/ 3048190 w 8937338"/>
              <a:gd name="connsiteY167" fmla="*/ 2180671 h 9217082"/>
              <a:gd name="connsiteX168" fmla="*/ 3841478 w 8937338"/>
              <a:gd name="connsiteY168" fmla="*/ 2075583 h 9217082"/>
              <a:gd name="connsiteX169" fmla="*/ 3850466 w 8937338"/>
              <a:gd name="connsiteY169" fmla="*/ 2072919 h 9217082"/>
              <a:gd name="connsiteX170" fmla="*/ 3850937 w 8937338"/>
              <a:gd name="connsiteY170" fmla="*/ 2072880 h 9217082"/>
              <a:gd name="connsiteX171" fmla="*/ 3850598 w 8937338"/>
              <a:gd name="connsiteY171" fmla="*/ 2072880 h 9217082"/>
              <a:gd name="connsiteX172" fmla="*/ 3850466 w 8937338"/>
              <a:gd name="connsiteY172" fmla="*/ 2072919 h 9217082"/>
              <a:gd name="connsiteX173" fmla="*/ 3838774 w 8937338"/>
              <a:gd name="connsiteY173" fmla="*/ 2073893 h 9217082"/>
              <a:gd name="connsiteX174" fmla="*/ 3841478 w 8937338"/>
              <a:gd name="connsiteY174" fmla="*/ 2075583 h 9217082"/>
              <a:gd name="connsiteX175" fmla="*/ 3767487 w 8937338"/>
              <a:gd name="connsiteY175" fmla="*/ 2100927 h 9217082"/>
              <a:gd name="connsiteX176" fmla="*/ 3796881 w 8937338"/>
              <a:gd name="connsiteY176" fmla="*/ 2090113 h 9217082"/>
              <a:gd name="connsiteX177" fmla="*/ 3780326 w 8937338"/>
              <a:gd name="connsiteY177" fmla="*/ 2082004 h 9217082"/>
              <a:gd name="connsiteX178" fmla="*/ 3779987 w 8937338"/>
              <a:gd name="connsiteY178" fmla="*/ 2082341 h 9217082"/>
              <a:gd name="connsiteX179" fmla="*/ 3733701 w 8937338"/>
              <a:gd name="connsiteY179" fmla="*/ 2093154 h 9217082"/>
              <a:gd name="connsiteX180" fmla="*/ 3737754 w 8937338"/>
              <a:gd name="connsiteY180" fmla="*/ 2096195 h 9217082"/>
              <a:gd name="connsiteX181" fmla="*/ 3767487 w 8937338"/>
              <a:gd name="connsiteY181" fmla="*/ 2100927 h 9217082"/>
              <a:gd name="connsiteX182" fmla="*/ 2877909 w 8937338"/>
              <a:gd name="connsiteY182" fmla="*/ 2220882 h 9217082"/>
              <a:gd name="connsiteX183" fmla="*/ 2904937 w 8937338"/>
              <a:gd name="connsiteY183" fmla="*/ 2193173 h 9217082"/>
              <a:gd name="connsiteX184" fmla="*/ 2869125 w 8937338"/>
              <a:gd name="connsiteY184" fmla="*/ 2138771 h 9217082"/>
              <a:gd name="connsiteX185" fmla="*/ 2824865 w 8937338"/>
              <a:gd name="connsiteY185" fmla="*/ 2179320 h 9217082"/>
              <a:gd name="connsiteX186" fmla="*/ 2877909 w 8937338"/>
              <a:gd name="connsiteY186" fmla="*/ 2220882 h 9217082"/>
              <a:gd name="connsiteX187" fmla="*/ 3370505 w 8937338"/>
              <a:gd name="connsiteY187" fmla="*/ 2158707 h 9217082"/>
              <a:gd name="connsiteX188" fmla="*/ 3415778 w 8937338"/>
              <a:gd name="connsiteY188" fmla="*/ 2129310 h 9217082"/>
              <a:gd name="connsiteX189" fmla="*/ 3376586 w 8937338"/>
              <a:gd name="connsiteY189" fmla="*/ 2105995 h 9217082"/>
              <a:gd name="connsiteX190" fmla="*/ 3342463 w 8937338"/>
              <a:gd name="connsiteY190" fmla="*/ 2124241 h 9217082"/>
              <a:gd name="connsiteX191" fmla="*/ 3370505 w 8937338"/>
              <a:gd name="connsiteY191" fmla="*/ 2158707 h 9217082"/>
              <a:gd name="connsiteX192" fmla="*/ 2712359 w 8937338"/>
              <a:gd name="connsiteY192" fmla="*/ 2253996 h 9217082"/>
              <a:gd name="connsiteX193" fmla="*/ 2775201 w 8937338"/>
              <a:gd name="connsiteY193" fmla="*/ 2183374 h 9217082"/>
              <a:gd name="connsiteX194" fmla="*/ 2775538 w 8937338"/>
              <a:gd name="connsiteY194" fmla="*/ 2183374 h 9217082"/>
              <a:gd name="connsiteX195" fmla="*/ 2733981 w 8937338"/>
              <a:gd name="connsiteY195" fmla="*/ 2150936 h 9217082"/>
              <a:gd name="connsiteX196" fmla="*/ 2718779 w 8937338"/>
              <a:gd name="connsiteY196" fmla="*/ 2139109 h 9217082"/>
              <a:gd name="connsiteX197" fmla="*/ 2655262 w 8937338"/>
              <a:gd name="connsiteY197" fmla="*/ 2205338 h 9217082"/>
              <a:gd name="connsiteX198" fmla="*/ 2678236 w 8937338"/>
              <a:gd name="connsiteY198" fmla="*/ 2224936 h 9217082"/>
              <a:gd name="connsiteX199" fmla="*/ 2712359 w 8937338"/>
              <a:gd name="connsiteY199" fmla="*/ 2253996 h 9217082"/>
              <a:gd name="connsiteX200" fmla="*/ 2250847 w 8937338"/>
              <a:gd name="connsiteY200" fmla="*/ 2317522 h 9217082"/>
              <a:gd name="connsiteX201" fmla="*/ 2295444 w 8937338"/>
              <a:gd name="connsiteY201" fmla="*/ 2246562 h 9217082"/>
              <a:gd name="connsiteX202" fmla="*/ 2232604 w 8937338"/>
              <a:gd name="connsiteY202" fmla="*/ 2184389 h 9217082"/>
              <a:gd name="connsiteX203" fmla="*/ 2188006 w 8937338"/>
              <a:gd name="connsiteY203" fmla="*/ 2249941 h 9217082"/>
              <a:gd name="connsiteX204" fmla="*/ 2250847 w 8937338"/>
              <a:gd name="connsiteY204" fmla="*/ 2317522 h 9217082"/>
              <a:gd name="connsiteX205" fmla="*/ 2552891 w 8937338"/>
              <a:gd name="connsiteY205" fmla="*/ 2281028 h 9217082"/>
              <a:gd name="connsiteX206" fmla="*/ 2608638 w 8937338"/>
              <a:gd name="connsiteY206" fmla="*/ 2209731 h 9217082"/>
              <a:gd name="connsiteX207" fmla="*/ 2551540 w 8937338"/>
              <a:gd name="connsiteY207" fmla="*/ 2161073 h 9217082"/>
              <a:gd name="connsiteX208" fmla="*/ 2495117 w 8937338"/>
              <a:gd name="connsiteY208" fmla="*/ 2227639 h 9217082"/>
              <a:gd name="connsiteX209" fmla="*/ 2552554 w 8937338"/>
              <a:gd name="connsiteY209" fmla="*/ 2281028 h 9217082"/>
              <a:gd name="connsiteX210" fmla="*/ 3521527 w 8937338"/>
              <a:gd name="connsiteY210" fmla="*/ 2151949 h 9217082"/>
              <a:gd name="connsiteX211" fmla="*/ 3521358 w 8937338"/>
              <a:gd name="connsiteY211" fmla="*/ 2151851 h 9217082"/>
              <a:gd name="connsiteX212" fmla="*/ 3575921 w 8937338"/>
              <a:gd name="connsiteY212" fmla="*/ 2120186 h 9217082"/>
              <a:gd name="connsiteX213" fmla="*/ 3551258 w 8937338"/>
              <a:gd name="connsiteY213" fmla="*/ 2099575 h 9217082"/>
              <a:gd name="connsiteX214" fmla="*/ 3490106 w 8937338"/>
              <a:gd name="connsiteY214" fmla="*/ 2126944 h 9217082"/>
              <a:gd name="connsiteX215" fmla="*/ 3502270 w 8937338"/>
              <a:gd name="connsiteY215" fmla="*/ 2140799 h 9217082"/>
              <a:gd name="connsiteX216" fmla="*/ 3521358 w 8937338"/>
              <a:gd name="connsiteY216" fmla="*/ 2151851 h 9217082"/>
              <a:gd name="connsiteX217" fmla="*/ 3521190 w 8937338"/>
              <a:gd name="connsiteY217" fmla="*/ 2151949 h 9217082"/>
              <a:gd name="connsiteX218" fmla="*/ 2399842 w 8937338"/>
              <a:gd name="connsiteY218" fmla="*/ 2303330 h 9217082"/>
              <a:gd name="connsiteX219" fmla="*/ 2450521 w 8937338"/>
              <a:gd name="connsiteY219" fmla="*/ 2232370 h 9217082"/>
              <a:gd name="connsiteX220" fmla="*/ 2388354 w 8937338"/>
              <a:gd name="connsiteY220" fmla="*/ 2175265 h 9217082"/>
              <a:gd name="connsiteX221" fmla="*/ 2338690 w 8937338"/>
              <a:gd name="connsiteY221" fmla="*/ 2241831 h 9217082"/>
              <a:gd name="connsiteX222" fmla="*/ 2399842 w 8937338"/>
              <a:gd name="connsiteY222" fmla="*/ 2303330 h 9217082"/>
              <a:gd name="connsiteX223" fmla="*/ 3890805 w 8937338"/>
              <a:gd name="connsiteY223" fmla="*/ 2109036 h 9217082"/>
              <a:gd name="connsiteX224" fmla="*/ 3931009 w 8937338"/>
              <a:gd name="connsiteY224" fmla="*/ 2094844 h 9217082"/>
              <a:gd name="connsiteX225" fmla="*/ 3922563 w 8937338"/>
              <a:gd name="connsiteY225" fmla="*/ 2091464 h 9217082"/>
              <a:gd name="connsiteX226" fmla="*/ 3922562 w 8937338"/>
              <a:gd name="connsiteY226" fmla="*/ 2091126 h 9217082"/>
              <a:gd name="connsiteX227" fmla="*/ 3878979 w 8937338"/>
              <a:gd name="connsiteY227" fmla="*/ 2100250 h 9217082"/>
              <a:gd name="connsiteX228" fmla="*/ 3890805 w 8937338"/>
              <a:gd name="connsiteY228" fmla="*/ 2109036 h 9217082"/>
              <a:gd name="connsiteX229" fmla="*/ 3319152 w 8937338"/>
              <a:gd name="connsiteY229" fmla="*/ 2196891 h 9217082"/>
              <a:gd name="connsiteX230" fmla="*/ 3343476 w 8937338"/>
              <a:gd name="connsiteY230" fmla="*/ 2178306 h 9217082"/>
              <a:gd name="connsiteX231" fmla="*/ 3313406 w 8937338"/>
              <a:gd name="connsiteY231" fmla="*/ 2141812 h 9217082"/>
              <a:gd name="connsiteX232" fmla="*/ 3274553 w 8937338"/>
              <a:gd name="connsiteY232" fmla="*/ 2167831 h 9217082"/>
              <a:gd name="connsiteX233" fmla="*/ 3319151 w 8937338"/>
              <a:gd name="connsiteY233" fmla="*/ 2196552 h 9217082"/>
              <a:gd name="connsiteX234" fmla="*/ 3658021 w 8937338"/>
              <a:gd name="connsiteY234" fmla="*/ 2154990 h 9217082"/>
              <a:gd name="connsiteX235" fmla="*/ 3712755 w 8937338"/>
              <a:gd name="connsiteY235" fmla="*/ 2125593 h 9217082"/>
              <a:gd name="connsiteX236" fmla="*/ 3678293 w 8937338"/>
              <a:gd name="connsiteY236" fmla="*/ 2110726 h 9217082"/>
              <a:gd name="connsiteX237" fmla="*/ 3633694 w 8937338"/>
              <a:gd name="connsiteY237" fmla="*/ 2129310 h 9217082"/>
              <a:gd name="connsiteX238" fmla="*/ 3658021 w 8937338"/>
              <a:gd name="connsiteY238" fmla="*/ 2154990 h 9217082"/>
              <a:gd name="connsiteX239" fmla="*/ 4028311 w 8937338"/>
              <a:gd name="connsiteY239" fmla="*/ 2111063 h 9217082"/>
              <a:gd name="connsiteX240" fmla="*/ 4043515 w 8937338"/>
              <a:gd name="connsiteY240" fmla="*/ 2106332 h 9217082"/>
              <a:gd name="connsiteX241" fmla="*/ 4025947 w 8937338"/>
              <a:gd name="connsiteY241" fmla="*/ 2109374 h 9217082"/>
              <a:gd name="connsiteX242" fmla="*/ 4028311 w 8937338"/>
              <a:gd name="connsiteY242" fmla="*/ 2111063 h 9217082"/>
              <a:gd name="connsiteX243" fmla="*/ 2981631 w 8937338"/>
              <a:gd name="connsiteY243" fmla="*/ 2258389 h 9217082"/>
              <a:gd name="connsiteX244" fmla="*/ 3030282 w 8937338"/>
              <a:gd name="connsiteY244" fmla="*/ 2209054 h 9217082"/>
              <a:gd name="connsiteX245" fmla="*/ 2979267 w 8937338"/>
              <a:gd name="connsiteY245" fmla="*/ 2172562 h 9217082"/>
              <a:gd name="connsiteX246" fmla="*/ 2949197 w 8937338"/>
              <a:gd name="connsiteY246" fmla="*/ 2199932 h 9217082"/>
              <a:gd name="connsiteX247" fmla="*/ 2981631 w 8937338"/>
              <a:gd name="connsiteY247" fmla="*/ 2258389 h 9217082"/>
              <a:gd name="connsiteX248" fmla="*/ 3798231 w 8937338"/>
              <a:gd name="connsiteY248" fmla="*/ 2150936 h 9217082"/>
              <a:gd name="connsiteX249" fmla="*/ 3798119 w 8937338"/>
              <a:gd name="connsiteY249" fmla="*/ 2150820 h 9217082"/>
              <a:gd name="connsiteX250" fmla="*/ 3815462 w 8937338"/>
              <a:gd name="connsiteY250" fmla="*/ 2141812 h 9217082"/>
              <a:gd name="connsiteX251" fmla="*/ 3784717 w 8937338"/>
              <a:gd name="connsiteY251" fmla="*/ 2137081 h 9217082"/>
              <a:gd name="connsiteX252" fmla="*/ 3798119 w 8937338"/>
              <a:gd name="connsiteY252" fmla="*/ 2150820 h 9217082"/>
              <a:gd name="connsiteX253" fmla="*/ 3797894 w 8937338"/>
              <a:gd name="connsiteY253" fmla="*/ 2150936 h 9217082"/>
              <a:gd name="connsiteX254" fmla="*/ 3134343 w 8937338"/>
              <a:gd name="connsiteY254" fmla="*/ 2242169 h 9217082"/>
              <a:gd name="connsiteX255" fmla="*/ 3200561 w 8937338"/>
              <a:gd name="connsiteY255" fmla="*/ 2183036 h 9217082"/>
              <a:gd name="connsiteX256" fmla="*/ 3167791 w 8937338"/>
              <a:gd name="connsiteY256" fmla="*/ 2139109 h 9217082"/>
              <a:gd name="connsiteX257" fmla="*/ 3096163 w 8937338"/>
              <a:gd name="connsiteY257" fmla="*/ 2194187 h 9217082"/>
              <a:gd name="connsiteX258" fmla="*/ 3118801 w 8937338"/>
              <a:gd name="connsiteY258" fmla="*/ 2231019 h 9217082"/>
              <a:gd name="connsiteX259" fmla="*/ 3134342 w 8937338"/>
              <a:gd name="connsiteY259" fmla="*/ 2241831 h 9217082"/>
              <a:gd name="connsiteX260" fmla="*/ 3976619 w 8937338"/>
              <a:gd name="connsiteY260" fmla="*/ 2131000 h 9217082"/>
              <a:gd name="connsiteX261" fmla="*/ 3988782 w 8937338"/>
              <a:gd name="connsiteY261" fmla="*/ 2125931 h 9217082"/>
              <a:gd name="connsiteX262" fmla="*/ 3979661 w 8937338"/>
              <a:gd name="connsiteY262" fmla="*/ 2120187 h 9217082"/>
              <a:gd name="connsiteX263" fmla="*/ 3979661 w 8937338"/>
              <a:gd name="connsiteY263" fmla="*/ 2120524 h 9217082"/>
              <a:gd name="connsiteX264" fmla="*/ 3952633 w 8937338"/>
              <a:gd name="connsiteY264" fmla="*/ 2127959 h 9217082"/>
              <a:gd name="connsiteX265" fmla="*/ 3976619 w 8937338"/>
              <a:gd name="connsiteY265" fmla="*/ 2131000 h 9217082"/>
              <a:gd name="connsiteX266" fmla="*/ 3273877 w 8937338"/>
              <a:gd name="connsiteY266" fmla="*/ 2233722 h 9217082"/>
              <a:gd name="connsiteX267" fmla="*/ 3291446 w 8937338"/>
              <a:gd name="connsiteY267" fmla="*/ 2218853 h 9217082"/>
              <a:gd name="connsiteX268" fmla="*/ 3245836 w 8937338"/>
              <a:gd name="connsiteY268" fmla="*/ 2189457 h 9217082"/>
              <a:gd name="connsiteX269" fmla="*/ 3273877 w 8937338"/>
              <a:gd name="connsiteY269" fmla="*/ 2233722 h 9217082"/>
              <a:gd name="connsiteX270" fmla="*/ 3596869 w 8937338"/>
              <a:gd name="connsiteY270" fmla="*/ 2193173 h 9217082"/>
              <a:gd name="connsiteX271" fmla="*/ 3628966 w 8937338"/>
              <a:gd name="connsiteY271" fmla="*/ 2172223 h 9217082"/>
              <a:gd name="connsiteX272" fmla="*/ 3602612 w 8937338"/>
              <a:gd name="connsiteY272" fmla="*/ 2144516 h 9217082"/>
              <a:gd name="connsiteX273" fmla="*/ 3602613 w 8937338"/>
              <a:gd name="connsiteY273" fmla="*/ 2144177 h 9217082"/>
              <a:gd name="connsiteX274" fmla="*/ 3554636 w 8937338"/>
              <a:gd name="connsiteY274" fmla="*/ 2170534 h 9217082"/>
              <a:gd name="connsiteX275" fmla="*/ 3596869 w 8937338"/>
              <a:gd name="connsiteY275" fmla="*/ 2193173 h 9217082"/>
              <a:gd name="connsiteX276" fmla="*/ 2954265 w 8937338"/>
              <a:gd name="connsiteY276" fmla="*/ 2279676 h 9217082"/>
              <a:gd name="connsiteX277" fmla="*/ 2923858 w 8937338"/>
              <a:gd name="connsiteY277" fmla="*/ 2224936 h 9217082"/>
              <a:gd name="connsiteX278" fmla="*/ 2906814 w 8937338"/>
              <a:gd name="connsiteY278" fmla="*/ 2242653 h 9217082"/>
              <a:gd name="connsiteX279" fmla="*/ 2906628 w 8937338"/>
              <a:gd name="connsiteY279" fmla="*/ 2242507 h 9217082"/>
              <a:gd name="connsiteX280" fmla="*/ 2906628 w 8937338"/>
              <a:gd name="connsiteY280" fmla="*/ 2242845 h 9217082"/>
              <a:gd name="connsiteX281" fmla="*/ 2906814 w 8937338"/>
              <a:gd name="connsiteY281" fmla="*/ 2242653 h 9217082"/>
              <a:gd name="connsiteX282" fmla="*/ 3418143 w 8937338"/>
              <a:gd name="connsiteY282" fmla="*/ 2225612 h 9217082"/>
              <a:gd name="connsiteX283" fmla="*/ 3486052 w 8937338"/>
              <a:gd name="connsiteY283" fmla="*/ 2175265 h 9217082"/>
              <a:gd name="connsiteX284" fmla="*/ 3478618 w 8937338"/>
              <a:gd name="connsiteY284" fmla="*/ 2166141 h 9217082"/>
              <a:gd name="connsiteX285" fmla="*/ 3449564 w 8937338"/>
              <a:gd name="connsiteY285" fmla="*/ 2149246 h 9217082"/>
              <a:gd name="connsiteX286" fmla="*/ 3391453 w 8937338"/>
              <a:gd name="connsiteY286" fmla="*/ 2187091 h 9217082"/>
              <a:gd name="connsiteX287" fmla="*/ 3417804 w 8937338"/>
              <a:gd name="connsiteY287" fmla="*/ 2225613 h 9217082"/>
              <a:gd name="connsiteX288" fmla="*/ 4079329 w 8937338"/>
              <a:gd name="connsiteY288" fmla="*/ 2143164 h 9217082"/>
              <a:gd name="connsiteX289" fmla="*/ 4121223 w 8937338"/>
              <a:gd name="connsiteY289" fmla="*/ 2127282 h 9217082"/>
              <a:gd name="connsiteX290" fmla="*/ 4115141 w 8937338"/>
              <a:gd name="connsiteY290" fmla="*/ 2124241 h 9217082"/>
              <a:gd name="connsiteX291" fmla="*/ 4115141 w 8937338"/>
              <a:gd name="connsiteY291" fmla="*/ 2123904 h 9217082"/>
              <a:gd name="connsiteX292" fmla="*/ 4063786 w 8937338"/>
              <a:gd name="connsiteY292" fmla="*/ 2137081 h 9217082"/>
              <a:gd name="connsiteX293" fmla="*/ 4069193 w 8937338"/>
              <a:gd name="connsiteY293" fmla="*/ 2141812 h 9217082"/>
              <a:gd name="connsiteX294" fmla="*/ 4079329 w 8937338"/>
              <a:gd name="connsiteY294" fmla="*/ 2143164 h 9217082"/>
              <a:gd name="connsiteX295" fmla="*/ 3387398 w 8937338"/>
              <a:gd name="connsiteY295" fmla="*/ 2240143 h 9217082"/>
              <a:gd name="connsiteX296" fmla="*/ 3364422 w 8937338"/>
              <a:gd name="connsiteY296" fmla="*/ 2206690 h 9217082"/>
              <a:gd name="connsiteX297" fmla="*/ 3351247 w 8937338"/>
              <a:gd name="connsiteY297" fmla="*/ 2217165 h 9217082"/>
              <a:gd name="connsiteX298" fmla="*/ 3387398 w 8937338"/>
              <a:gd name="connsiteY298" fmla="*/ 2240143 h 9217082"/>
              <a:gd name="connsiteX299" fmla="*/ 3562744 w 8937338"/>
              <a:gd name="connsiteY299" fmla="*/ 2217502 h 9217082"/>
              <a:gd name="connsiteX300" fmla="*/ 3565786 w 8937338"/>
              <a:gd name="connsiteY300" fmla="*/ 2215137 h 9217082"/>
              <a:gd name="connsiteX301" fmla="*/ 3558353 w 8937338"/>
              <a:gd name="connsiteY301" fmla="*/ 2211082 h 9217082"/>
              <a:gd name="connsiteX302" fmla="*/ 3558354 w 8937338"/>
              <a:gd name="connsiteY302" fmla="*/ 2211421 h 9217082"/>
              <a:gd name="connsiteX303" fmla="*/ 3562744 w 8937338"/>
              <a:gd name="connsiteY303" fmla="*/ 2217502 h 9217082"/>
              <a:gd name="connsiteX304" fmla="*/ 2791419 w 8937338"/>
              <a:gd name="connsiteY304" fmla="*/ 2321577 h 9217082"/>
              <a:gd name="connsiteX305" fmla="*/ 2854935 w 8937338"/>
              <a:gd name="connsiteY305" fmla="*/ 2245887 h 9217082"/>
              <a:gd name="connsiteX306" fmla="*/ 2800879 w 8937338"/>
              <a:gd name="connsiteY306" fmla="*/ 2203649 h 9217082"/>
              <a:gd name="connsiteX307" fmla="*/ 2737361 w 8937338"/>
              <a:gd name="connsiteY307" fmla="*/ 2275284 h 9217082"/>
              <a:gd name="connsiteX308" fmla="*/ 2791418 w 8937338"/>
              <a:gd name="connsiteY308" fmla="*/ 2321239 h 9217082"/>
              <a:gd name="connsiteX309" fmla="*/ 3659035 w 8937338"/>
              <a:gd name="connsiteY309" fmla="*/ 2207365 h 9217082"/>
              <a:gd name="connsiteX310" fmla="*/ 3651264 w 8937338"/>
              <a:gd name="connsiteY310" fmla="*/ 2197904 h 9217082"/>
              <a:gd name="connsiteX311" fmla="*/ 3640114 w 8937338"/>
              <a:gd name="connsiteY311" fmla="*/ 2204662 h 9217082"/>
              <a:gd name="connsiteX312" fmla="*/ 3659035 w 8937338"/>
              <a:gd name="connsiteY312" fmla="*/ 2207365 h 9217082"/>
              <a:gd name="connsiteX313" fmla="*/ 3702280 w 8937338"/>
              <a:gd name="connsiteY313" fmla="*/ 2207365 h 9217082"/>
              <a:gd name="connsiteX314" fmla="*/ 3767486 w 8937338"/>
              <a:gd name="connsiteY314" fmla="*/ 2167493 h 9217082"/>
              <a:gd name="connsiteX315" fmla="*/ 3745864 w 8937338"/>
              <a:gd name="connsiteY315" fmla="*/ 2147218 h 9217082"/>
              <a:gd name="connsiteX316" fmla="*/ 3680656 w 8937338"/>
              <a:gd name="connsiteY316" fmla="*/ 2180671 h 9217082"/>
              <a:gd name="connsiteX317" fmla="*/ 3702280 w 8937338"/>
              <a:gd name="connsiteY317" fmla="*/ 2207365 h 9217082"/>
              <a:gd name="connsiteX318" fmla="*/ 4205687 w 8937338"/>
              <a:gd name="connsiteY318" fmla="*/ 2141812 h 9217082"/>
              <a:gd name="connsiteX319" fmla="*/ 4246228 w 8937338"/>
              <a:gd name="connsiteY319" fmla="*/ 2127620 h 9217082"/>
              <a:gd name="connsiteX320" fmla="*/ 4245217 w 8937338"/>
              <a:gd name="connsiteY320" fmla="*/ 2127282 h 9217082"/>
              <a:gd name="connsiteX321" fmla="*/ 4200619 w 8937338"/>
              <a:gd name="connsiteY321" fmla="*/ 2138095 h 9217082"/>
              <a:gd name="connsiteX322" fmla="*/ 4205687 w 8937338"/>
              <a:gd name="connsiteY322" fmla="*/ 2141812 h 9217082"/>
              <a:gd name="connsiteX323" fmla="*/ 4163454 w 8937338"/>
              <a:gd name="connsiteY323" fmla="*/ 2152963 h 9217082"/>
              <a:gd name="connsiteX324" fmla="*/ 4159399 w 8937338"/>
              <a:gd name="connsiteY324" fmla="*/ 2150260 h 9217082"/>
              <a:gd name="connsiteX325" fmla="*/ 4154332 w 8937338"/>
              <a:gd name="connsiteY325" fmla="*/ 2151949 h 9217082"/>
              <a:gd name="connsiteX326" fmla="*/ 4163454 w 8937338"/>
              <a:gd name="connsiteY326" fmla="*/ 2152963 h 9217082"/>
              <a:gd name="connsiteX327" fmla="*/ 2634314 w 8937338"/>
              <a:gd name="connsiteY327" fmla="*/ 2357056 h 9217082"/>
              <a:gd name="connsiteX328" fmla="*/ 2634314 w 8937338"/>
              <a:gd name="connsiteY328" fmla="*/ 2356719 h 9217082"/>
              <a:gd name="connsiteX329" fmla="*/ 2691413 w 8937338"/>
              <a:gd name="connsiteY329" fmla="*/ 2280015 h 9217082"/>
              <a:gd name="connsiteX330" fmla="*/ 2656276 w 8937338"/>
              <a:gd name="connsiteY330" fmla="*/ 2250280 h 9217082"/>
              <a:gd name="connsiteX331" fmla="*/ 2632962 w 8937338"/>
              <a:gd name="connsiteY331" fmla="*/ 2230680 h 9217082"/>
              <a:gd name="connsiteX332" fmla="*/ 2576541 w 8937338"/>
              <a:gd name="connsiteY332" fmla="*/ 2303330 h 9217082"/>
              <a:gd name="connsiteX333" fmla="*/ 2599515 w 8937338"/>
              <a:gd name="connsiteY333" fmla="*/ 2324618 h 9217082"/>
              <a:gd name="connsiteX334" fmla="*/ 2634314 w 8937338"/>
              <a:gd name="connsiteY334" fmla="*/ 2357056 h 9217082"/>
              <a:gd name="connsiteX335" fmla="*/ 3841477 w 8937338"/>
              <a:gd name="connsiteY335" fmla="*/ 2198581 h 9217082"/>
              <a:gd name="connsiteX336" fmla="*/ 3903306 w 8937338"/>
              <a:gd name="connsiteY336" fmla="*/ 2164451 h 9217082"/>
              <a:gd name="connsiteX337" fmla="*/ 3890129 w 8937338"/>
              <a:gd name="connsiteY337" fmla="*/ 2152625 h 9217082"/>
              <a:gd name="connsiteX338" fmla="*/ 3883035 w 8937338"/>
              <a:gd name="connsiteY338" fmla="*/ 2151611 h 9217082"/>
              <a:gd name="connsiteX339" fmla="*/ 3883371 w 8937338"/>
              <a:gd name="connsiteY339" fmla="*/ 2151274 h 9217082"/>
              <a:gd name="connsiteX340" fmla="*/ 3823909 w 8937338"/>
              <a:gd name="connsiteY340" fmla="*/ 2177630 h 9217082"/>
              <a:gd name="connsiteX341" fmla="*/ 3841477 w 8937338"/>
              <a:gd name="connsiteY341" fmla="*/ 2198581 h 9217082"/>
              <a:gd name="connsiteX342" fmla="*/ 2190370 w 8937338"/>
              <a:gd name="connsiteY342" fmla="*/ 2423623 h 9217082"/>
              <a:gd name="connsiteX343" fmla="*/ 2232604 w 8937338"/>
              <a:gd name="connsiteY343" fmla="*/ 2347595 h 9217082"/>
              <a:gd name="connsiteX344" fmla="*/ 2169425 w 8937338"/>
              <a:gd name="connsiteY344" fmla="*/ 2279338 h 9217082"/>
              <a:gd name="connsiteX345" fmla="*/ 2169423 w 8937338"/>
              <a:gd name="connsiteY345" fmla="*/ 2279677 h 9217082"/>
              <a:gd name="connsiteX346" fmla="*/ 2128205 w 8937338"/>
              <a:gd name="connsiteY346" fmla="*/ 2350299 h 9217082"/>
              <a:gd name="connsiteX347" fmla="*/ 2190370 w 8937338"/>
              <a:gd name="connsiteY347" fmla="*/ 2423623 h 9217082"/>
              <a:gd name="connsiteX348" fmla="*/ 2480928 w 8937338"/>
              <a:gd name="connsiteY348" fmla="*/ 2385440 h 9217082"/>
              <a:gd name="connsiteX349" fmla="*/ 2532620 w 8937338"/>
              <a:gd name="connsiteY349" fmla="*/ 2308736 h 9217082"/>
              <a:gd name="connsiteX350" fmla="*/ 2474170 w 8937338"/>
              <a:gd name="connsiteY350" fmla="*/ 2254671 h 9217082"/>
              <a:gd name="connsiteX351" fmla="*/ 2423154 w 8937338"/>
              <a:gd name="connsiteY351" fmla="*/ 2326983 h 9217082"/>
              <a:gd name="connsiteX352" fmla="*/ 2480928 w 8937338"/>
              <a:gd name="connsiteY352" fmla="*/ 2385440 h 9217082"/>
              <a:gd name="connsiteX353" fmla="*/ 4337789 w 8937338"/>
              <a:gd name="connsiteY353" fmla="*/ 2140123 h 9217082"/>
              <a:gd name="connsiteX354" fmla="*/ 4359749 w 8937338"/>
              <a:gd name="connsiteY354" fmla="*/ 2133027 h 9217082"/>
              <a:gd name="connsiteX355" fmla="*/ 4335425 w 8937338"/>
              <a:gd name="connsiteY355" fmla="*/ 2138434 h 9217082"/>
              <a:gd name="connsiteX356" fmla="*/ 4337789 w 8937338"/>
              <a:gd name="connsiteY356" fmla="*/ 2140123 h 9217082"/>
              <a:gd name="connsiteX357" fmla="*/ 2333622 w 8937338"/>
              <a:gd name="connsiteY357" fmla="*/ 2408080 h 9217082"/>
              <a:gd name="connsiteX358" fmla="*/ 2380921 w 8937338"/>
              <a:gd name="connsiteY358" fmla="*/ 2332052 h 9217082"/>
              <a:gd name="connsiteX359" fmla="*/ 2319094 w 8937338"/>
              <a:gd name="connsiteY359" fmla="*/ 2269878 h 9217082"/>
              <a:gd name="connsiteX360" fmla="*/ 2273484 w 8937338"/>
              <a:gd name="connsiteY360" fmla="*/ 2341851 h 9217082"/>
              <a:gd name="connsiteX361" fmla="*/ 2333622 w 8937338"/>
              <a:gd name="connsiteY361" fmla="*/ 2408080 h 9217082"/>
              <a:gd name="connsiteX362" fmla="*/ 3979323 w 8937338"/>
              <a:gd name="connsiteY362" fmla="*/ 2190808 h 9217082"/>
              <a:gd name="connsiteX363" fmla="*/ 4019864 w 8937338"/>
              <a:gd name="connsiteY363" fmla="*/ 2170196 h 9217082"/>
              <a:gd name="connsiteX364" fmla="*/ 3983377 w 8937338"/>
              <a:gd name="connsiteY364" fmla="*/ 2165466 h 9217082"/>
              <a:gd name="connsiteX365" fmla="*/ 3963444 w 8937338"/>
              <a:gd name="connsiteY365" fmla="*/ 2173575 h 9217082"/>
              <a:gd name="connsiteX366" fmla="*/ 3979661 w 8937338"/>
              <a:gd name="connsiteY366" fmla="*/ 2190470 h 9217082"/>
              <a:gd name="connsiteX367" fmla="*/ 3209009 w 8937338"/>
              <a:gd name="connsiteY367" fmla="*/ 2294206 h 9217082"/>
              <a:gd name="connsiteX368" fmla="*/ 3248876 w 8937338"/>
              <a:gd name="connsiteY368" fmla="*/ 2256361 h 9217082"/>
              <a:gd name="connsiteX369" fmla="*/ 3219483 w 8937338"/>
              <a:gd name="connsiteY369" fmla="*/ 2210069 h 9217082"/>
              <a:gd name="connsiteX370" fmla="*/ 3161709 w 8937338"/>
              <a:gd name="connsiteY370" fmla="*/ 2261092 h 9217082"/>
              <a:gd name="connsiteX371" fmla="*/ 3209009 w 8937338"/>
              <a:gd name="connsiteY371" fmla="*/ 2294206 h 9217082"/>
              <a:gd name="connsiteX372" fmla="*/ 4113114 w 8937338"/>
              <a:gd name="connsiteY372" fmla="*/ 2181009 h 9217082"/>
              <a:gd name="connsiteX373" fmla="*/ 4112438 w 8937338"/>
              <a:gd name="connsiteY373" fmla="*/ 2181009 h 9217082"/>
              <a:gd name="connsiteX374" fmla="*/ 4112100 w 8937338"/>
              <a:gd name="connsiteY374" fmla="*/ 2180671 h 9217082"/>
              <a:gd name="connsiteX375" fmla="*/ 4112101 w 8937338"/>
              <a:gd name="connsiteY375" fmla="*/ 2181009 h 9217082"/>
              <a:gd name="connsiteX376" fmla="*/ 4113114 w 8937338"/>
              <a:gd name="connsiteY376" fmla="*/ 2181009 h 9217082"/>
              <a:gd name="connsiteX377" fmla="*/ 3800258 w 8937338"/>
              <a:gd name="connsiteY377" fmla="*/ 2224261 h 9217082"/>
              <a:gd name="connsiteX378" fmla="*/ 3810732 w 8937338"/>
              <a:gd name="connsiteY378" fmla="*/ 2217165 h 9217082"/>
              <a:gd name="connsiteX379" fmla="*/ 3810395 w 8937338"/>
              <a:gd name="connsiteY379" fmla="*/ 2217165 h 9217082"/>
              <a:gd name="connsiteX380" fmla="*/ 3812423 w 8937338"/>
              <a:gd name="connsiteY380" fmla="*/ 2216151 h 9217082"/>
              <a:gd name="connsiteX381" fmla="*/ 3792150 w 8937338"/>
              <a:gd name="connsiteY381" fmla="*/ 2193511 h 9217082"/>
              <a:gd name="connsiteX382" fmla="*/ 3747552 w 8937338"/>
              <a:gd name="connsiteY382" fmla="*/ 2218517 h 9217082"/>
              <a:gd name="connsiteX383" fmla="*/ 3800258 w 8937338"/>
              <a:gd name="connsiteY383" fmla="*/ 2224261 h 9217082"/>
              <a:gd name="connsiteX384" fmla="*/ 4272243 w 8937338"/>
              <a:gd name="connsiteY384" fmla="*/ 2164113 h 9217082"/>
              <a:gd name="connsiteX385" fmla="*/ 4296570 w 8937338"/>
              <a:gd name="connsiteY385" fmla="*/ 2154652 h 9217082"/>
              <a:gd name="connsiteX386" fmla="*/ 4289475 w 8937338"/>
              <a:gd name="connsiteY386" fmla="*/ 2150260 h 9217082"/>
              <a:gd name="connsiteX387" fmla="*/ 4251297 w 8937338"/>
              <a:gd name="connsiteY387" fmla="*/ 2162087 h 9217082"/>
              <a:gd name="connsiteX388" fmla="*/ 4272243 w 8937338"/>
              <a:gd name="connsiteY388" fmla="*/ 2164113 h 9217082"/>
              <a:gd name="connsiteX389" fmla="*/ 4373264 w 8937338"/>
              <a:gd name="connsiteY389" fmla="*/ 2165465 h 9217082"/>
              <a:gd name="connsiteX390" fmla="*/ 4385426 w 8937338"/>
              <a:gd name="connsiteY390" fmla="*/ 2160735 h 9217082"/>
              <a:gd name="connsiteX391" fmla="*/ 4385427 w 8937338"/>
              <a:gd name="connsiteY391" fmla="*/ 2160397 h 9217082"/>
              <a:gd name="connsiteX392" fmla="*/ 4372249 w 8937338"/>
              <a:gd name="connsiteY392" fmla="*/ 2164451 h 9217082"/>
              <a:gd name="connsiteX393" fmla="*/ 4373264 w 8937338"/>
              <a:gd name="connsiteY393" fmla="*/ 2165465 h 9217082"/>
              <a:gd name="connsiteX394" fmla="*/ 3037378 w 8937338"/>
              <a:gd name="connsiteY394" fmla="*/ 2344216 h 9217082"/>
              <a:gd name="connsiteX395" fmla="*/ 3103598 w 8937338"/>
              <a:gd name="connsiteY395" fmla="*/ 2271905 h 9217082"/>
              <a:gd name="connsiteX396" fmla="*/ 3093800 w 8937338"/>
              <a:gd name="connsiteY396" fmla="*/ 2254671 h 9217082"/>
              <a:gd name="connsiteX397" fmla="*/ 3057311 w 8937338"/>
              <a:gd name="connsiteY397" fmla="*/ 2228654 h 9217082"/>
              <a:gd name="connsiteX398" fmla="*/ 2997511 w 8937338"/>
              <a:gd name="connsiteY398" fmla="*/ 2289138 h 9217082"/>
              <a:gd name="connsiteX399" fmla="*/ 3017443 w 8937338"/>
              <a:gd name="connsiteY399" fmla="*/ 2329011 h 9217082"/>
              <a:gd name="connsiteX400" fmla="*/ 3037378 w 8937338"/>
              <a:gd name="connsiteY400" fmla="*/ 2344216 h 9217082"/>
              <a:gd name="connsiteX401" fmla="*/ 3471186 w 8937338"/>
              <a:gd name="connsiteY401" fmla="*/ 2291165 h 9217082"/>
              <a:gd name="connsiteX402" fmla="*/ 3534365 w 8937338"/>
              <a:gd name="connsiteY402" fmla="*/ 2238790 h 9217082"/>
              <a:gd name="connsiteX403" fmla="*/ 3506999 w 8937338"/>
              <a:gd name="connsiteY403" fmla="*/ 2201283 h 9217082"/>
              <a:gd name="connsiteX404" fmla="*/ 3436387 w 8937338"/>
              <a:gd name="connsiteY404" fmla="*/ 2253996 h 9217082"/>
              <a:gd name="connsiteX405" fmla="*/ 3451928 w 8937338"/>
              <a:gd name="connsiteY405" fmla="*/ 2279677 h 9217082"/>
              <a:gd name="connsiteX406" fmla="*/ 3471185 w 8937338"/>
              <a:gd name="connsiteY406" fmla="*/ 2290827 h 9217082"/>
              <a:gd name="connsiteX407" fmla="*/ 3173533 w 8937338"/>
              <a:gd name="connsiteY407" fmla="*/ 2331376 h 9217082"/>
              <a:gd name="connsiteX408" fmla="*/ 3185358 w 8937338"/>
              <a:gd name="connsiteY408" fmla="*/ 2318873 h 9217082"/>
              <a:gd name="connsiteX409" fmla="*/ 3156641 w 8937338"/>
              <a:gd name="connsiteY409" fmla="*/ 2298938 h 9217082"/>
              <a:gd name="connsiteX410" fmla="*/ 3173533 w 8937338"/>
              <a:gd name="connsiteY410" fmla="*/ 2331376 h 9217082"/>
              <a:gd name="connsiteX411" fmla="*/ 3903642 w 8937338"/>
              <a:gd name="connsiteY411" fmla="*/ 2235073 h 9217082"/>
              <a:gd name="connsiteX412" fmla="*/ 3948240 w 8937338"/>
              <a:gd name="connsiteY412" fmla="*/ 2208041 h 9217082"/>
              <a:gd name="connsiteX413" fmla="*/ 3929996 w 8937338"/>
              <a:gd name="connsiteY413" fmla="*/ 2188780 h 9217082"/>
              <a:gd name="connsiteX414" fmla="*/ 3862424 w 8937338"/>
              <a:gd name="connsiteY414" fmla="*/ 2223585 h 9217082"/>
              <a:gd name="connsiteX415" fmla="*/ 3868168 w 8937338"/>
              <a:gd name="connsiteY415" fmla="*/ 2231357 h 9217082"/>
              <a:gd name="connsiteX416" fmla="*/ 3903644 w 8937338"/>
              <a:gd name="connsiteY416" fmla="*/ 2234735 h 9217082"/>
              <a:gd name="connsiteX417" fmla="*/ 3319826 w 8937338"/>
              <a:gd name="connsiteY417" fmla="*/ 2313468 h 9217082"/>
              <a:gd name="connsiteX418" fmla="*/ 3368479 w 8937338"/>
              <a:gd name="connsiteY418" fmla="*/ 2267850 h 9217082"/>
              <a:gd name="connsiteX419" fmla="*/ 3368816 w 8937338"/>
              <a:gd name="connsiteY419" fmla="*/ 2267850 h 9217082"/>
              <a:gd name="connsiteX420" fmla="*/ 3323542 w 8937338"/>
              <a:gd name="connsiteY420" fmla="*/ 2239466 h 9217082"/>
              <a:gd name="connsiteX421" fmla="*/ 3293135 w 8937338"/>
              <a:gd name="connsiteY421" fmla="*/ 2265485 h 9217082"/>
              <a:gd name="connsiteX422" fmla="*/ 3319826 w 8937338"/>
              <a:gd name="connsiteY422" fmla="*/ 2313468 h 9217082"/>
              <a:gd name="connsiteX423" fmla="*/ 3604302 w 8937338"/>
              <a:gd name="connsiteY423" fmla="*/ 2279677 h 9217082"/>
              <a:gd name="connsiteX424" fmla="*/ 3654981 w 8937338"/>
              <a:gd name="connsiteY424" fmla="*/ 2240479 h 9217082"/>
              <a:gd name="connsiteX425" fmla="*/ 3655318 w 8937338"/>
              <a:gd name="connsiteY425" fmla="*/ 2240479 h 9217082"/>
              <a:gd name="connsiteX426" fmla="*/ 3607679 w 8937338"/>
              <a:gd name="connsiteY426" fmla="*/ 2234060 h 9217082"/>
              <a:gd name="connsiteX427" fmla="*/ 3600247 w 8937338"/>
              <a:gd name="connsiteY427" fmla="*/ 2231694 h 9217082"/>
              <a:gd name="connsiteX428" fmla="*/ 3581665 w 8937338"/>
              <a:gd name="connsiteY428" fmla="*/ 2245211 h 9217082"/>
              <a:gd name="connsiteX429" fmla="*/ 3604302 w 8937338"/>
              <a:gd name="connsiteY429" fmla="*/ 2279677 h 9217082"/>
              <a:gd name="connsiteX430" fmla="*/ 3743498 w 8937338"/>
              <a:gd name="connsiteY430" fmla="*/ 2264133 h 9217082"/>
              <a:gd name="connsiteX431" fmla="*/ 3759039 w 8937338"/>
              <a:gd name="connsiteY431" fmla="*/ 2253320 h 9217082"/>
              <a:gd name="connsiteX432" fmla="*/ 3733701 w 8937338"/>
              <a:gd name="connsiteY432" fmla="*/ 2250279 h 9217082"/>
              <a:gd name="connsiteX433" fmla="*/ 3743498 w 8937338"/>
              <a:gd name="connsiteY433" fmla="*/ 2264133 h 9217082"/>
              <a:gd name="connsiteX434" fmla="*/ 4017163 w 8937338"/>
              <a:gd name="connsiteY434" fmla="*/ 2233383 h 9217082"/>
              <a:gd name="connsiteX435" fmla="*/ 4081018 w 8937338"/>
              <a:gd name="connsiteY435" fmla="*/ 2197904 h 9217082"/>
              <a:gd name="connsiteX436" fmla="*/ 4067503 w 8937338"/>
              <a:gd name="connsiteY436" fmla="*/ 2185739 h 9217082"/>
              <a:gd name="connsiteX437" fmla="*/ 4002971 w 8937338"/>
              <a:gd name="connsiteY437" fmla="*/ 2216489 h 9217082"/>
              <a:gd name="connsiteX438" fmla="*/ 4017163 w 8937338"/>
              <a:gd name="connsiteY438" fmla="*/ 2233046 h 9217082"/>
              <a:gd name="connsiteX439" fmla="*/ 2871827 w 8937338"/>
              <a:gd name="connsiteY439" fmla="*/ 2388819 h 9217082"/>
              <a:gd name="connsiteX440" fmla="*/ 2936357 w 8937338"/>
              <a:gd name="connsiteY440" fmla="*/ 2308737 h 9217082"/>
              <a:gd name="connsiteX441" fmla="*/ 2936696 w 8937338"/>
              <a:gd name="connsiteY441" fmla="*/ 2308736 h 9217082"/>
              <a:gd name="connsiteX442" fmla="*/ 2883653 w 8937338"/>
              <a:gd name="connsiteY442" fmla="*/ 2267512 h 9217082"/>
              <a:gd name="connsiteX443" fmla="*/ 2819123 w 8937338"/>
              <a:gd name="connsiteY443" fmla="*/ 2344216 h 9217082"/>
              <a:gd name="connsiteX444" fmla="*/ 2871827 w 8937338"/>
              <a:gd name="connsiteY444" fmla="*/ 2388819 h 9217082"/>
              <a:gd name="connsiteX445" fmla="*/ 3977971 w 8937338"/>
              <a:gd name="connsiteY445" fmla="*/ 2241494 h 9217082"/>
              <a:gd name="connsiteX446" fmla="*/ 3971214 w 8937338"/>
              <a:gd name="connsiteY446" fmla="*/ 2233383 h 9217082"/>
              <a:gd name="connsiteX447" fmla="*/ 3960065 w 8937338"/>
              <a:gd name="connsiteY447" fmla="*/ 2239804 h 9217082"/>
              <a:gd name="connsiteX448" fmla="*/ 3977971 w 8937338"/>
              <a:gd name="connsiteY448" fmla="*/ 2241494 h 9217082"/>
              <a:gd name="connsiteX449" fmla="*/ 4150616 w 8937338"/>
              <a:gd name="connsiteY449" fmla="*/ 2220881 h 9217082"/>
              <a:gd name="connsiteX450" fmla="*/ 4208389 w 8937338"/>
              <a:gd name="connsiteY450" fmla="*/ 2191822 h 9217082"/>
              <a:gd name="connsiteX451" fmla="*/ 4179671 w 8937338"/>
              <a:gd name="connsiteY451" fmla="*/ 2188780 h 9217082"/>
              <a:gd name="connsiteX452" fmla="*/ 4137776 w 8937338"/>
              <a:gd name="connsiteY452" fmla="*/ 2207365 h 9217082"/>
              <a:gd name="connsiteX453" fmla="*/ 4150616 w 8937338"/>
              <a:gd name="connsiteY453" fmla="*/ 2220881 h 9217082"/>
              <a:gd name="connsiteX454" fmla="*/ 4280015 w 8937338"/>
              <a:gd name="connsiteY454" fmla="*/ 2205676 h 9217082"/>
              <a:gd name="connsiteX455" fmla="*/ 4292179 w 8937338"/>
              <a:gd name="connsiteY455" fmla="*/ 2199932 h 9217082"/>
              <a:gd name="connsiteX456" fmla="*/ 4292178 w 8937338"/>
              <a:gd name="connsiteY456" fmla="*/ 2199594 h 9217082"/>
              <a:gd name="connsiteX457" fmla="*/ 4276974 w 8937338"/>
              <a:gd name="connsiteY457" fmla="*/ 2198242 h 9217082"/>
              <a:gd name="connsiteX458" fmla="*/ 4273934 w 8937338"/>
              <a:gd name="connsiteY458" fmla="*/ 2199594 h 9217082"/>
              <a:gd name="connsiteX459" fmla="*/ 4280015 w 8937338"/>
              <a:gd name="connsiteY459" fmla="*/ 2205676 h 9217082"/>
              <a:gd name="connsiteX460" fmla="*/ 3286716 w 8937338"/>
              <a:gd name="connsiteY460" fmla="*/ 2347257 h 9217082"/>
              <a:gd name="connsiteX461" fmla="*/ 3295163 w 8937338"/>
              <a:gd name="connsiteY461" fmla="*/ 2338471 h 9217082"/>
              <a:gd name="connsiteX462" fmla="*/ 3267797 w 8937338"/>
              <a:gd name="connsiteY462" fmla="*/ 2289138 h 9217082"/>
              <a:gd name="connsiteX463" fmla="*/ 3240438 w 8937338"/>
              <a:gd name="connsiteY463" fmla="*/ 2315500 h 9217082"/>
              <a:gd name="connsiteX464" fmla="*/ 3240429 w 8937338"/>
              <a:gd name="connsiteY464" fmla="*/ 2315494 h 9217082"/>
              <a:gd name="connsiteX465" fmla="*/ 3240093 w 8937338"/>
              <a:gd name="connsiteY465" fmla="*/ 2315832 h 9217082"/>
              <a:gd name="connsiteX466" fmla="*/ 3240438 w 8937338"/>
              <a:gd name="connsiteY466" fmla="*/ 2315500 h 9217082"/>
              <a:gd name="connsiteX467" fmla="*/ 3561731 w 8937338"/>
              <a:gd name="connsiteY467" fmla="*/ 2315494 h 9217082"/>
              <a:gd name="connsiteX468" fmla="*/ 3576936 w 8937338"/>
              <a:gd name="connsiteY468" fmla="*/ 2302315 h 9217082"/>
              <a:gd name="connsiteX469" fmla="*/ 3553624 w 8937338"/>
              <a:gd name="connsiteY469" fmla="*/ 2265823 h 9217082"/>
              <a:gd name="connsiteX470" fmla="*/ 3503283 w 8937338"/>
              <a:gd name="connsiteY470" fmla="*/ 2307047 h 9217082"/>
              <a:gd name="connsiteX471" fmla="*/ 3505985 w 8937338"/>
              <a:gd name="connsiteY471" fmla="*/ 2308061 h 9217082"/>
              <a:gd name="connsiteX472" fmla="*/ 3561731 w 8937338"/>
              <a:gd name="connsiteY472" fmla="*/ 2315494 h 9217082"/>
              <a:gd name="connsiteX473" fmla="*/ 2712697 w 8937338"/>
              <a:gd name="connsiteY473" fmla="*/ 2429368 h 9217082"/>
              <a:gd name="connsiteX474" fmla="*/ 2771147 w 8937338"/>
              <a:gd name="connsiteY474" fmla="*/ 2347934 h 9217082"/>
              <a:gd name="connsiteX475" fmla="*/ 2770810 w 8937338"/>
              <a:gd name="connsiteY475" fmla="*/ 2347934 h 9217082"/>
              <a:gd name="connsiteX476" fmla="*/ 2716076 w 8937338"/>
              <a:gd name="connsiteY476" fmla="*/ 2301303 h 9217082"/>
              <a:gd name="connsiteX477" fmla="*/ 2658302 w 8937338"/>
              <a:gd name="connsiteY477" fmla="*/ 2379020 h 9217082"/>
              <a:gd name="connsiteX478" fmla="*/ 2712697 w 8937338"/>
              <a:gd name="connsiteY478" fmla="*/ 2429368 h 9217082"/>
              <a:gd name="connsiteX479" fmla="*/ 4098248 w 8937338"/>
              <a:gd name="connsiteY479" fmla="*/ 2250279 h 9217082"/>
              <a:gd name="connsiteX480" fmla="*/ 4120210 w 8937338"/>
              <a:gd name="connsiteY480" fmla="*/ 2237439 h 9217082"/>
              <a:gd name="connsiteX481" fmla="*/ 4119871 w 8937338"/>
              <a:gd name="connsiteY481" fmla="*/ 2237439 h 9217082"/>
              <a:gd name="connsiteX482" fmla="*/ 4105681 w 8937338"/>
              <a:gd name="connsiteY482" fmla="*/ 2222571 h 9217082"/>
              <a:gd name="connsiteX483" fmla="*/ 4059057 w 8937338"/>
              <a:gd name="connsiteY483" fmla="*/ 2247575 h 9217082"/>
              <a:gd name="connsiteX484" fmla="*/ 4098248 w 8937338"/>
              <a:gd name="connsiteY484" fmla="*/ 2250279 h 9217082"/>
              <a:gd name="connsiteX485" fmla="*/ 4433403 w 8937338"/>
              <a:gd name="connsiteY485" fmla="*/ 2216489 h 9217082"/>
              <a:gd name="connsiteX486" fmla="*/ 4439120 w 8937338"/>
              <a:gd name="connsiteY486" fmla="*/ 2213728 h 9217082"/>
              <a:gd name="connsiteX487" fmla="*/ 4443200 w 8937338"/>
              <a:gd name="connsiteY487" fmla="*/ 2212096 h 9217082"/>
              <a:gd name="connsiteX488" fmla="*/ 4443201 w 8937338"/>
              <a:gd name="connsiteY488" fmla="*/ 2211758 h 9217082"/>
              <a:gd name="connsiteX489" fmla="*/ 4439120 w 8937338"/>
              <a:gd name="connsiteY489" fmla="*/ 2213728 h 9217082"/>
              <a:gd name="connsiteX490" fmla="*/ 4433065 w 8937338"/>
              <a:gd name="connsiteY490" fmla="*/ 2216151 h 9217082"/>
              <a:gd name="connsiteX491" fmla="*/ 4433403 w 8937338"/>
              <a:gd name="connsiteY491" fmla="*/ 2216489 h 9217082"/>
              <a:gd name="connsiteX492" fmla="*/ 2561337 w 8937338"/>
              <a:gd name="connsiteY492" fmla="*/ 2466875 h 9217082"/>
              <a:gd name="connsiteX493" fmla="*/ 2614719 w 8937338"/>
              <a:gd name="connsiteY493" fmla="*/ 2384764 h 9217082"/>
              <a:gd name="connsiteX494" fmla="*/ 2576542 w 8937338"/>
              <a:gd name="connsiteY494" fmla="*/ 2349285 h 9217082"/>
              <a:gd name="connsiteX495" fmla="*/ 2556946 w 8937338"/>
              <a:gd name="connsiteY495" fmla="*/ 2331037 h 9217082"/>
              <a:gd name="connsiteX496" fmla="*/ 2504916 w 8937338"/>
              <a:gd name="connsiteY496" fmla="*/ 2409432 h 9217082"/>
              <a:gd name="connsiteX497" fmla="*/ 2519105 w 8937338"/>
              <a:gd name="connsiteY497" fmla="*/ 2423962 h 9217082"/>
              <a:gd name="connsiteX498" fmla="*/ 2561337 w 8937338"/>
              <a:gd name="connsiteY498" fmla="*/ 2466875 h 9217082"/>
              <a:gd name="connsiteX499" fmla="*/ 4310085 w 8937338"/>
              <a:gd name="connsiteY499" fmla="*/ 2236763 h 9217082"/>
              <a:gd name="connsiteX500" fmla="*/ 4369547 w 8937338"/>
              <a:gd name="connsiteY500" fmla="*/ 2206690 h 9217082"/>
              <a:gd name="connsiteX501" fmla="*/ 4369210 w 8937338"/>
              <a:gd name="connsiteY501" fmla="*/ 2206690 h 9217082"/>
              <a:gd name="connsiteX502" fmla="*/ 4362114 w 8937338"/>
              <a:gd name="connsiteY502" fmla="*/ 2206013 h 9217082"/>
              <a:gd name="connsiteX503" fmla="*/ 4362114 w 8937338"/>
              <a:gd name="connsiteY503" fmla="*/ 2205676 h 9217082"/>
              <a:gd name="connsiteX504" fmla="*/ 4304678 w 8937338"/>
              <a:gd name="connsiteY504" fmla="*/ 2231019 h 9217082"/>
              <a:gd name="connsiteX505" fmla="*/ 4310085 w 8937338"/>
              <a:gd name="connsiteY505" fmla="*/ 2236763 h 9217082"/>
              <a:gd name="connsiteX506" fmla="*/ 4186429 w 8937338"/>
              <a:gd name="connsiteY506" fmla="*/ 2255686 h 9217082"/>
              <a:gd name="connsiteX507" fmla="*/ 4248256 w 8937338"/>
              <a:gd name="connsiteY507" fmla="*/ 2221558 h 9217082"/>
              <a:gd name="connsiteX508" fmla="*/ 4240148 w 8937338"/>
              <a:gd name="connsiteY508" fmla="*/ 2214124 h 9217082"/>
              <a:gd name="connsiteX509" fmla="*/ 4173252 w 8937338"/>
              <a:gd name="connsiteY509" fmla="*/ 2246900 h 9217082"/>
              <a:gd name="connsiteX510" fmla="*/ 4180347 w 8937338"/>
              <a:gd name="connsiteY510" fmla="*/ 2255348 h 9217082"/>
              <a:gd name="connsiteX511" fmla="*/ 4186429 w 8937338"/>
              <a:gd name="connsiteY511" fmla="*/ 2255686 h 9217082"/>
              <a:gd name="connsiteX512" fmla="*/ 3665792 w 8937338"/>
              <a:gd name="connsiteY512" fmla="*/ 2325631 h 9217082"/>
              <a:gd name="connsiteX513" fmla="*/ 3716471 w 8937338"/>
              <a:gd name="connsiteY513" fmla="*/ 2284069 h 9217082"/>
              <a:gd name="connsiteX514" fmla="*/ 3694172 w 8937338"/>
              <a:gd name="connsiteY514" fmla="*/ 2252983 h 9217082"/>
              <a:gd name="connsiteX515" fmla="*/ 3620857 w 8937338"/>
              <a:gd name="connsiteY515" fmla="*/ 2307047 h 9217082"/>
              <a:gd name="connsiteX516" fmla="*/ 3630317 w 8937338"/>
              <a:gd name="connsiteY516" fmla="*/ 2322590 h 9217082"/>
              <a:gd name="connsiteX517" fmla="*/ 3665453 w 8937338"/>
              <a:gd name="connsiteY517" fmla="*/ 2325631 h 9217082"/>
              <a:gd name="connsiteX518" fmla="*/ 3112043 w 8937338"/>
              <a:gd name="connsiteY518" fmla="*/ 2400984 h 9217082"/>
              <a:gd name="connsiteX519" fmla="*/ 3149208 w 8937338"/>
              <a:gd name="connsiteY519" fmla="*/ 2357733 h 9217082"/>
              <a:gd name="connsiteX520" fmla="*/ 3120490 w 8937338"/>
              <a:gd name="connsiteY520" fmla="*/ 2302316 h 9217082"/>
              <a:gd name="connsiteX521" fmla="*/ 3063731 w 8937338"/>
              <a:gd name="connsiteY521" fmla="*/ 2364490 h 9217082"/>
              <a:gd name="connsiteX522" fmla="*/ 3112043 w 8937338"/>
              <a:gd name="connsiteY522" fmla="*/ 2400984 h 9217082"/>
              <a:gd name="connsiteX523" fmla="*/ 2413694 w 8937338"/>
              <a:gd name="connsiteY523" fmla="*/ 2496948 h 9217082"/>
              <a:gd name="connsiteX524" fmla="*/ 2462684 w 8937338"/>
              <a:gd name="connsiteY524" fmla="*/ 2414838 h 9217082"/>
              <a:gd name="connsiteX525" fmla="*/ 2462346 w 8937338"/>
              <a:gd name="connsiteY525" fmla="*/ 2415176 h 9217082"/>
              <a:gd name="connsiteX526" fmla="*/ 2404235 w 8937338"/>
              <a:gd name="connsiteY526" fmla="*/ 2356043 h 9217082"/>
              <a:gd name="connsiteX527" fmla="*/ 2356597 w 8937338"/>
              <a:gd name="connsiteY527" fmla="*/ 2433761 h 9217082"/>
              <a:gd name="connsiteX528" fmla="*/ 2413694 w 8937338"/>
              <a:gd name="connsiteY528" fmla="*/ 2496948 h 9217082"/>
              <a:gd name="connsiteX529" fmla="*/ 2132260 w 8937338"/>
              <a:gd name="connsiteY529" fmla="*/ 2536821 h 9217082"/>
              <a:gd name="connsiteX530" fmla="*/ 2173140 w 8937338"/>
              <a:gd name="connsiteY530" fmla="*/ 2455725 h 9217082"/>
              <a:gd name="connsiteX531" fmla="*/ 2110974 w 8937338"/>
              <a:gd name="connsiteY531" fmla="*/ 2381723 h 9217082"/>
              <a:gd name="connsiteX532" fmla="*/ 2110975 w 8937338"/>
              <a:gd name="connsiteY532" fmla="*/ 2382062 h 9217082"/>
              <a:gd name="connsiteX533" fmla="*/ 2071783 w 8937338"/>
              <a:gd name="connsiteY533" fmla="*/ 2457752 h 9217082"/>
              <a:gd name="connsiteX534" fmla="*/ 2132260 w 8937338"/>
              <a:gd name="connsiteY534" fmla="*/ 2536821 h 9217082"/>
              <a:gd name="connsiteX535" fmla="*/ 3916819 w 8937338"/>
              <a:gd name="connsiteY535" fmla="*/ 2299275 h 9217082"/>
              <a:gd name="connsiteX536" fmla="*/ 3916711 w 8937338"/>
              <a:gd name="connsiteY536" fmla="*/ 2299114 h 9217082"/>
              <a:gd name="connsiteX537" fmla="*/ 3952969 w 8937338"/>
              <a:gd name="connsiteY537" fmla="*/ 2273594 h 9217082"/>
              <a:gd name="connsiteX538" fmla="*/ 3911413 w 8937338"/>
              <a:gd name="connsiteY538" fmla="*/ 2269539 h 9217082"/>
              <a:gd name="connsiteX539" fmla="*/ 3901277 w 8937338"/>
              <a:gd name="connsiteY539" fmla="*/ 2276297 h 9217082"/>
              <a:gd name="connsiteX540" fmla="*/ 3916711 w 8937338"/>
              <a:gd name="connsiteY540" fmla="*/ 2299114 h 9217082"/>
              <a:gd name="connsiteX541" fmla="*/ 3916482 w 8937338"/>
              <a:gd name="connsiteY541" fmla="*/ 2299274 h 9217082"/>
              <a:gd name="connsiteX542" fmla="*/ 2270780 w 8937338"/>
              <a:gd name="connsiteY542" fmla="*/ 2520264 h 9217082"/>
              <a:gd name="connsiteX543" fmla="*/ 2315716 w 8937338"/>
              <a:gd name="connsiteY543" fmla="*/ 2438829 h 9217082"/>
              <a:gd name="connsiteX544" fmla="*/ 2255240 w 8937338"/>
              <a:gd name="connsiteY544" fmla="*/ 2372262 h 9217082"/>
              <a:gd name="connsiteX545" fmla="*/ 2211993 w 8937338"/>
              <a:gd name="connsiteY545" fmla="*/ 2449642 h 9217082"/>
              <a:gd name="connsiteX546" fmla="*/ 2270780 w 8937338"/>
              <a:gd name="connsiteY546" fmla="*/ 2520264 h 9217082"/>
              <a:gd name="connsiteX547" fmla="*/ 3781676 w 8937338"/>
              <a:gd name="connsiteY547" fmla="*/ 2321915 h 9217082"/>
              <a:gd name="connsiteX548" fmla="*/ 3854316 w 8937338"/>
              <a:gd name="connsiteY548" fmla="*/ 2267512 h 9217082"/>
              <a:gd name="connsiteX549" fmla="*/ 3851275 w 8937338"/>
              <a:gd name="connsiteY549" fmla="*/ 2263457 h 9217082"/>
              <a:gd name="connsiteX550" fmla="*/ 3805665 w 8937338"/>
              <a:gd name="connsiteY550" fmla="*/ 2258389 h 9217082"/>
              <a:gd name="connsiteX551" fmla="*/ 3760729 w 8937338"/>
              <a:gd name="connsiteY551" fmla="*/ 2289139 h 9217082"/>
              <a:gd name="connsiteX552" fmla="*/ 3781676 w 8937338"/>
              <a:gd name="connsiteY552" fmla="*/ 2321915 h 9217082"/>
              <a:gd name="connsiteX553" fmla="*/ 4270217 w 8937338"/>
              <a:gd name="connsiteY553" fmla="*/ 2259402 h 9217082"/>
              <a:gd name="connsiteX554" fmla="*/ 4279678 w 8937338"/>
              <a:gd name="connsiteY554" fmla="*/ 2253996 h 9217082"/>
              <a:gd name="connsiteX555" fmla="*/ 4272920 w 8937338"/>
              <a:gd name="connsiteY555" fmla="*/ 2246900 h 9217082"/>
              <a:gd name="connsiteX556" fmla="*/ 4250622 w 8937338"/>
              <a:gd name="connsiteY556" fmla="*/ 2258727 h 9217082"/>
              <a:gd name="connsiteX557" fmla="*/ 4270217 w 8937338"/>
              <a:gd name="connsiteY557" fmla="*/ 2259402 h 9217082"/>
              <a:gd name="connsiteX558" fmla="*/ 3747215 w 8937338"/>
              <a:gd name="connsiteY558" fmla="*/ 2332052 h 9217082"/>
              <a:gd name="connsiteX559" fmla="*/ 3747215 w 8937338"/>
              <a:gd name="connsiteY559" fmla="*/ 2331714 h 9217082"/>
              <a:gd name="connsiteX560" fmla="*/ 3746984 w 8937338"/>
              <a:gd name="connsiteY560" fmla="*/ 2331697 h 9217082"/>
              <a:gd name="connsiteX561" fmla="*/ 3732688 w 8937338"/>
              <a:gd name="connsiteY561" fmla="*/ 2309750 h 9217082"/>
              <a:gd name="connsiteX562" fmla="*/ 3708362 w 8937338"/>
              <a:gd name="connsiteY562" fmla="*/ 2329011 h 9217082"/>
              <a:gd name="connsiteX563" fmla="*/ 3746984 w 8937338"/>
              <a:gd name="connsiteY563" fmla="*/ 2331697 h 9217082"/>
              <a:gd name="connsiteX564" fmla="*/ 3502944 w 8937338"/>
              <a:gd name="connsiteY564" fmla="*/ 2369897 h 9217082"/>
              <a:gd name="connsiteX565" fmla="*/ 3529296 w 8937338"/>
              <a:gd name="connsiteY565" fmla="*/ 2344892 h 9217082"/>
              <a:gd name="connsiteX566" fmla="*/ 3500241 w 8937338"/>
              <a:gd name="connsiteY566" fmla="*/ 2341513 h 9217082"/>
              <a:gd name="connsiteX567" fmla="*/ 3484256 w 8937338"/>
              <a:gd name="connsiteY567" fmla="*/ 2335517 h 9217082"/>
              <a:gd name="connsiteX568" fmla="*/ 3484026 w 8937338"/>
              <a:gd name="connsiteY568" fmla="*/ 2335093 h 9217082"/>
              <a:gd name="connsiteX569" fmla="*/ 3484024 w 8937338"/>
              <a:gd name="connsiteY569" fmla="*/ 2335430 h 9217082"/>
              <a:gd name="connsiteX570" fmla="*/ 3484256 w 8937338"/>
              <a:gd name="connsiteY570" fmla="*/ 2335517 h 9217082"/>
              <a:gd name="connsiteX571" fmla="*/ 4459079 w 8937338"/>
              <a:gd name="connsiteY571" fmla="*/ 2242507 h 9217082"/>
              <a:gd name="connsiteX572" fmla="*/ 4467188 w 8937338"/>
              <a:gd name="connsiteY572" fmla="*/ 2238115 h 9217082"/>
              <a:gd name="connsiteX573" fmla="*/ 4458742 w 8937338"/>
              <a:gd name="connsiteY573" fmla="*/ 2242169 h 9217082"/>
              <a:gd name="connsiteX574" fmla="*/ 4459079 w 8937338"/>
              <a:gd name="connsiteY574" fmla="*/ 2242507 h 9217082"/>
              <a:gd name="connsiteX575" fmla="*/ 4348601 w 8937338"/>
              <a:gd name="connsiteY575" fmla="*/ 2261430 h 9217082"/>
              <a:gd name="connsiteX576" fmla="*/ 4399179 w 8937338"/>
              <a:gd name="connsiteY576" fmla="*/ 2233623 h 9217082"/>
              <a:gd name="connsiteX577" fmla="*/ 4399279 w 8937338"/>
              <a:gd name="connsiteY577" fmla="*/ 2233721 h 9217082"/>
              <a:gd name="connsiteX578" fmla="*/ 4399616 w 8937338"/>
              <a:gd name="connsiteY578" fmla="*/ 2233384 h 9217082"/>
              <a:gd name="connsiteX579" fmla="*/ 4399179 w 8937338"/>
              <a:gd name="connsiteY579" fmla="*/ 2233623 h 9217082"/>
              <a:gd name="connsiteX580" fmla="*/ 4397251 w 8937338"/>
              <a:gd name="connsiteY580" fmla="*/ 2231694 h 9217082"/>
              <a:gd name="connsiteX581" fmla="*/ 4336439 w 8937338"/>
              <a:gd name="connsiteY581" fmla="*/ 2261430 h 9217082"/>
              <a:gd name="connsiteX582" fmla="*/ 4348601 w 8937338"/>
              <a:gd name="connsiteY582" fmla="*/ 2261430 h 9217082"/>
              <a:gd name="connsiteX583" fmla="*/ 3362396 w 8937338"/>
              <a:gd name="connsiteY583" fmla="*/ 2396592 h 9217082"/>
              <a:gd name="connsiteX584" fmla="*/ 3437738 w 8937338"/>
              <a:gd name="connsiteY584" fmla="*/ 2321238 h 9217082"/>
              <a:gd name="connsiteX585" fmla="*/ 3427602 w 8937338"/>
              <a:gd name="connsiteY585" fmla="*/ 2304344 h 9217082"/>
              <a:gd name="connsiteX586" fmla="*/ 3397871 w 8937338"/>
              <a:gd name="connsiteY586" fmla="*/ 2286098 h 9217082"/>
              <a:gd name="connsiteX587" fmla="*/ 3397871 w 8937338"/>
              <a:gd name="connsiteY587" fmla="*/ 2286434 h 9217082"/>
              <a:gd name="connsiteX588" fmla="*/ 3336044 w 8937338"/>
              <a:gd name="connsiteY588" fmla="*/ 2344554 h 9217082"/>
              <a:gd name="connsiteX589" fmla="*/ 3362396 w 8937338"/>
              <a:gd name="connsiteY589" fmla="*/ 2396592 h 9217082"/>
              <a:gd name="connsiteX590" fmla="*/ 2949196 w 8937338"/>
              <a:gd name="connsiteY590" fmla="*/ 2454373 h 9217082"/>
              <a:gd name="connsiteX591" fmla="*/ 2949534 w 8937338"/>
              <a:gd name="connsiteY591" fmla="*/ 2454035 h 9217082"/>
              <a:gd name="connsiteX592" fmla="*/ 2949489 w 8937338"/>
              <a:gd name="connsiteY592" fmla="*/ 2453997 h 9217082"/>
              <a:gd name="connsiteX593" fmla="*/ 3004943 w 8937338"/>
              <a:gd name="connsiteY593" fmla="*/ 2382737 h 9217082"/>
              <a:gd name="connsiteX594" fmla="*/ 2989402 w 8937338"/>
              <a:gd name="connsiteY594" fmla="*/ 2349960 h 9217082"/>
              <a:gd name="connsiteX595" fmla="*/ 2962036 w 8937338"/>
              <a:gd name="connsiteY595" fmla="*/ 2328673 h 9217082"/>
              <a:gd name="connsiteX596" fmla="*/ 2896491 w 8937338"/>
              <a:gd name="connsiteY596" fmla="*/ 2409770 h 9217082"/>
              <a:gd name="connsiteX597" fmla="*/ 2949489 w 8937338"/>
              <a:gd name="connsiteY597" fmla="*/ 2453997 h 9217082"/>
              <a:gd name="connsiteX598" fmla="*/ 4423604 w 8937338"/>
              <a:gd name="connsiteY598" fmla="*/ 2261768 h 9217082"/>
              <a:gd name="connsiteX599" fmla="*/ 4427321 w 8937338"/>
              <a:gd name="connsiteY599" fmla="*/ 2259740 h 9217082"/>
              <a:gd name="connsiteX600" fmla="*/ 4425631 w 8937338"/>
              <a:gd name="connsiteY600" fmla="*/ 2258051 h 9217082"/>
              <a:gd name="connsiteX601" fmla="*/ 4418199 w 8937338"/>
              <a:gd name="connsiteY601" fmla="*/ 2261767 h 9217082"/>
              <a:gd name="connsiteX602" fmla="*/ 4423604 w 8937338"/>
              <a:gd name="connsiteY602" fmla="*/ 2261768 h 9217082"/>
              <a:gd name="connsiteX603" fmla="*/ 3218132 w 8937338"/>
              <a:gd name="connsiteY603" fmla="*/ 2422947 h 9217082"/>
              <a:gd name="connsiteX604" fmla="*/ 3263066 w 8937338"/>
              <a:gd name="connsiteY604" fmla="*/ 2372263 h 9217082"/>
              <a:gd name="connsiteX605" fmla="*/ 3216104 w 8937338"/>
              <a:gd name="connsiteY605" fmla="*/ 2340161 h 9217082"/>
              <a:gd name="connsiteX606" fmla="*/ 3191440 w 8937338"/>
              <a:gd name="connsiteY606" fmla="*/ 2366519 h 9217082"/>
              <a:gd name="connsiteX607" fmla="*/ 3218132 w 8937338"/>
              <a:gd name="connsiteY607" fmla="*/ 2422947 h 9217082"/>
              <a:gd name="connsiteX608" fmla="*/ 3865127 w 8937338"/>
              <a:gd name="connsiteY608" fmla="*/ 2338810 h 9217082"/>
              <a:gd name="connsiteX609" fmla="*/ 3865127 w 8937338"/>
              <a:gd name="connsiteY609" fmla="*/ 2338471 h 9217082"/>
              <a:gd name="connsiteX610" fmla="*/ 3890805 w 8937338"/>
              <a:gd name="connsiteY610" fmla="*/ 2318535 h 9217082"/>
              <a:gd name="connsiteX611" fmla="*/ 3874250 w 8937338"/>
              <a:gd name="connsiteY611" fmla="*/ 2294544 h 9217082"/>
              <a:gd name="connsiteX612" fmla="*/ 3817827 w 8937338"/>
              <a:gd name="connsiteY612" fmla="*/ 2336107 h 9217082"/>
              <a:gd name="connsiteX613" fmla="*/ 3865127 w 8937338"/>
              <a:gd name="connsiteY613" fmla="*/ 2338810 h 9217082"/>
              <a:gd name="connsiteX614" fmla="*/ 4211767 w 8937338"/>
              <a:gd name="connsiteY614" fmla="*/ 2295220 h 9217082"/>
              <a:gd name="connsiteX615" fmla="*/ 4216160 w 8937338"/>
              <a:gd name="connsiteY615" fmla="*/ 2292179 h 9217082"/>
              <a:gd name="connsiteX616" fmla="*/ 4209065 w 8937338"/>
              <a:gd name="connsiteY616" fmla="*/ 2291842 h 9217082"/>
              <a:gd name="connsiteX617" fmla="*/ 4211767 w 8937338"/>
              <a:gd name="connsiteY617" fmla="*/ 2295220 h 9217082"/>
              <a:gd name="connsiteX618" fmla="*/ 3072852 w 8937338"/>
              <a:gd name="connsiteY618" fmla="*/ 2449642 h 9217082"/>
              <a:gd name="connsiteX619" fmla="*/ 3090760 w 8937338"/>
              <a:gd name="connsiteY619" fmla="*/ 2427002 h 9217082"/>
              <a:gd name="connsiteX620" fmla="*/ 3090759 w 8937338"/>
              <a:gd name="connsiteY620" fmla="*/ 2426665 h 9217082"/>
              <a:gd name="connsiteX621" fmla="*/ 3048526 w 8937338"/>
              <a:gd name="connsiteY621" fmla="*/ 2394902 h 9217082"/>
              <a:gd name="connsiteX622" fmla="*/ 3072852 w 8937338"/>
              <a:gd name="connsiteY622" fmla="*/ 2449642 h 9217082"/>
              <a:gd name="connsiteX623" fmla="*/ 4726325 w 8937338"/>
              <a:gd name="connsiteY623" fmla="*/ 2229329 h 9217082"/>
              <a:gd name="connsiteX624" fmla="*/ 4755380 w 8937338"/>
              <a:gd name="connsiteY624" fmla="*/ 2215138 h 9217082"/>
              <a:gd name="connsiteX625" fmla="*/ 4752676 w 8937338"/>
              <a:gd name="connsiteY625" fmla="*/ 2215137 h 9217082"/>
              <a:gd name="connsiteX626" fmla="*/ 4752677 w 8937338"/>
              <a:gd name="connsiteY626" fmla="*/ 2215475 h 9217082"/>
              <a:gd name="connsiteX627" fmla="*/ 4725650 w 8937338"/>
              <a:gd name="connsiteY627" fmla="*/ 2228654 h 9217082"/>
              <a:gd name="connsiteX628" fmla="*/ 4726325 w 8937338"/>
              <a:gd name="connsiteY628" fmla="*/ 2229329 h 9217082"/>
              <a:gd name="connsiteX629" fmla="*/ 4084395 w 8937338"/>
              <a:gd name="connsiteY629" fmla="*/ 2322252 h 9217082"/>
              <a:gd name="connsiteX630" fmla="*/ 4135076 w 8937338"/>
              <a:gd name="connsiteY630" fmla="*/ 2287786 h 9217082"/>
              <a:gd name="connsiteX631" fmla="*/ 4105343 w 8937338"/>
              <a:gd name="connsiteY631" fmla="*/ 2285759 h 9217082"/>
              <a:gd name="connsiteX632" fmla="*/ 4073247 w 8937338"/>
              <a:gd name="connsiteY632" fmla="*/ 2306033 h 9217082"/>
              <a:gd name="connsiteX633" fmla="*/ 4084395 w 8937338"/>
              <a:gd name="connsiteY633" fmla="*/ 2322252 h 9217082"/>
              <a:gd name="connsiteX634" fmla="*/ 4640845 w 8937338"/>
              <a:gd name="connsiteY634" fmla="*/ 2248927 h 9217082"/>
              <a:gd name="connsiteX635" fmla="*/ 4640846 w 8937338"/>
              <a:gd name="connsiteY635" fmla="*/ 2248387 h 9217082"/>
              <a:gd name="connsiteX636" fmla="*/ 4641183 w 8937338"/>
              <a:gd name="connsiteY636" fmla="*/ 2248252 h 9217082"/>
              <a:gd name="connsiteX637" fmla="*/ 4640846 w 8937338"/>
              <a:gd name="connsiteY637" fmla="*/ 2248252 h 9217082"/>
              <a:gd name="connsiteX638" fmla="*/ 4640846 w 8937338"/>
              <a:gd name="connsiteY638" fmla="*/ 2248387 h 9217082"/>
              <a:gd name="connsiteX639" fmla="*/ 4639495 w 8937338"/>
              <a:gd name="connsiteY639" fmla="*/ 2248927 h 9217082"/>
              <a:gd name="connsiteX640" fmla="*/ 4640845 w 8937338"/>
              <a:gd name="connsiteY640" fmla="*/ 2248927 h 9217082"/>
              <a:gd name="connsiteX641" fmla="*/ 3963105 w 8937338"/>
              <a:gd name="connsiteY641" fmla="*/ 2342865 h 9217082"/>
              <a:gd name="connsiteX642" fmla="*/ 4023919 w 8937338"/>
              <a:gd name="connsiteY642" fmla="*/ 2298599 h 9217082"/>
              <a:gd name="connsiteX643" fmla="*/ 4008716 w 8937338"/>
              <a:gd name="connsiteY643" fmla="*/ 2278325 h 9217082"/>
              <a:gd name="connsiteX644" fmla="*/ 4008040 w 8937338"/>
              <a:gd name="connsiteY644" fmla="*/ 2278325 h 9217082"/>
              <a:gd name="connsiteX645" fmla="*/ 3936077 w 8937338"/>
              <a:gd name="connsiteY645" fmla="*/ 2327321 h 9217082"/>
              <a:gd name="connsiteX646" fmla="*/ 3945536 w 8937338"/>
              <a:gd name="connsiteY646" fmla="*/ 2342189 h 9217082"/>
              <a:gd name="connsiteX647" fmla="*/ 3963105 w 8937338"/>
              <a:gd name="connsiteY647" fmla="*/ 2342865 h 9217082"/>
              <a:gd name="connsiteX648" fmla="*/ 2791080 w 8937338"/>
              <a:gd name="connsiteY648" fmla="*/ 2502016 h 9217082"/>
              <a:gd name="connsiteX649" fmla="*/ 2851218 w 8937338"/>
              <a:gd name="connsiteY649" fmla="*/ 2416189 h 9217082"/>
              <a:gd name="connsiteX650" fmla="*/ 2798174 w 8937338"/>
              <a:gd name="connsiteY650" fmla="*/ 2371248 h 9217082"/>
              <a:gd name="connsiteX651" fmla="*/ 2739061 w 8937338"/>
              <a:gd name="connsiteY651" fmla="*/ 2454020 h 9217082"/>
              <a:gd name="connsiteX652" fmla="*/ 2738711 w 8937338"/>
              <a:gd name="connsiteY652" fmla="*/ 2453697 h 9217082"/>
              <a:gd name="connsiteX653" fmla="*/ 2739051 w 8937338"/>
              <a:gd name="connsiteY653" fmla="*/ 2454035 h 9217082"/>
              <a:gd name="connsiteX654" fmla="*/ 2739061 w 8937338"/>
              <a:gd name="connsiteY654" fmla="*/ 2454020 h 9217082"/>
              <a:gd name="connsiteX655" fmla="*/ 4363127 w 8937338"/>
              <a:gd name="connsiteY655" fmla="*/ 2298938 h 9217082"/>
              <a:gd name="connsiteX656" fmla="*/ 4366506 w 8937338"/>
              <a:gd name="connsiteY656" fmla="*/ 2296572 h 9217082"/>
              <a:gd name="connsiteX657" fmla="*/ 4361100 w 8937338"/>
              <a:gd name="connsiteY657" fmla="*/ 2296571 h 9217082"/>
              <a:gd name="connsiteX658" fmla="*/ 4363127 w 8937338"/>
              <a:gd name="connsiteY658" fmla="*/ 2298938 h 9217082"/>
              <a:gd name="connsiteX659" fmla="*/ 3452267 w 8937338"/>
              <a:gd name="connsiteY659" fmla="*/ 2421934 h 9217082"/>
              <a:gd name="connsiteX660" fmla="*/ 3478281 w 8937338"/>
              <a:gd name="connsiteY660" fmla="*/ 2394902 h 9217082"/>
              <a:gd name="connsiteX661" fmla="*/ 3454632 w 8937338"/>
              <a:gd name="connsiteY661" fmla="*/ 2351312 h 9217082"/>
              <a:gd name="connsiteX662" fmla="*/ 3392465 w 8937338"/>
              <a:gd name="connsiteY662" fmla="*/ 2413486 h 9217082"/>
              <a:gd name="connsiteX663" fmla="*/ 3399222 w 8937338"/>
              <a:gd name="connsiteY663" fmla="*/ 2416190 h 9217082"/>
              <a:gd name="connsiteX664" fmla="*/ 3452267 w 8937338"/>
              <a:gd name="connsiteY664" fmla="*/ 2421934 h 9217082"/>
              <a:gd name="connsiteX665" fmla="*/ 3189076 w 8937338"/>
              <a:gd name="connsiteY665" fmla="*/ 2458090 h 9217082"/>
              <a:gd name="connsiteX666" fmla="*/ 3194144 w 8937338"/>
              <a:gd name="connsiteY666" fmla="*/ 2451669 h 9217082"/>
              <a:gd name="connsiteX667" fmla="*/ 3167115 w 8937338"/>
              <a:gd name="connsiteY667" fmla="*/ 2393888 h 9217082"/>
              <a:gd name="connsiteX668" fmla="*/ 3141776 w 8937338"/>
              <a:gd name="connsiteY668" fmla="*/ 2423285 h 9217082"/>
              <a:gd name="connsiteX669" fmla="*/ 3189076 w 8937338"/>
              <a:gd name="connsiteY669" fmla="*/ 2458090 h 9217082"/>
              <a:gd name="connsiteX670" fmla="*/ 4053313 w 8937338"/>
              <a:gd name="connsiteY670" fmla="*/ 2344892 h 9217082"/>
              <a:gd name="connsiteX671" fmla="*/ 4055678 w 8937338"/>
              <a:gd name="connsiteY671" fmla="*/ 2343202 h 9217082"/>
              <a:gd name="connsiteX672" fmla="*/ 4056015 w 8937338"/>
              <a:gd name="connsiteY672" fmla="*/ 2343203 h 9217082"/>
              <a:gd name="connsiteX673" fmla="*/ 4044191 w 8937338"/>
              <a:gd name="connsiteY673" fmla="*/ 2325631 h 9217082"/>
              <a:gd name="connsiteX674" fmla="*/ 4017501 w 8937338"/>
              <a:gd name="connsiteY674" fmla="*/ 2344216 h 9217082"/>
              <a:gd name="connsiteX675" fmla="*/ 4053313 w 8937338"/>
              <a:gd name="connsiteY675" fmla="*/ 2344892 h 9217082"/>
              <a:gd name="connsiteX676" fmla="*/ 3816136 w 8937338"/>
              <a:gd name="connsiteY676" fmla="*/ 2379696 h 9217082"/>
              <a:gd name="connsiteX677" fmla="*/ 3828300 w 8937338"/>
              <a:gd name="connsiteY677" fmla="*/ 2369221 h 9217082"/>
              <a:gd name="connsiteX678" fmla="*/ 3828639 w 8937338"/>
              <a:gd name="connsiteY678" fmla="*/ 2368883 h 9217082"/>
              <a:gd name="connsiteX679" fmla="*/ 3809380 w 8937338"/>
              <a:gd name="connsiteY679" fmla="*/ 2367870 h 9217082"/>
              <a:gd name="connsiteX680" fmla="*/ 3816136 w 8937338"/>
              <a:gd name="connsiteY680" fmla="*/ 2379696 h 9217082"/>
              <a:gd name="connsiteX681" fmla="*/ 3493484 w 8937338"/>
              <a:gd name="connsiteY681" fmla="*/ 2424975 h 9217082"/>
              <a:gd name="connsiteX682" fmla="*/ 3492808 w 8937338"/>
              <a:gd name="connsiteY682" fmla="*/ 2423624 h 9217082"/>
              <a:gd name="connsiteX683" fmla="*/ 3491456 w 8937338"/>
              <a:gd name="connsiteY683" fmla="*/ 2424975 h 9217082"/>
              <a:gd name="connsiteX684" fmla="*/ 3493484 w 8937338"/>
              <a:gd name="connsiteY684" fmla="*/ 2424975 h 9217082"/>
              <a:gd name="connsiteX685" fmla="*/ 2639045 w 8937338"/>
              <a:gd name="connsiteY685" fmla="*/ 2544930 h 9217082"/>
              <a:gd name="connsiteX686" fmla="*/ 2693777 w 8937338"/>
              <a:gd name="connsiteY686" fmla="*/ 2457751 h 9217082"/>
              <a:gd name="connsiteX687" fmla="*/ 2639044 w 8937338"/>
              <a:gd name="connsiteY687" fmla="*/ 2407066 h 9217082"/>
              <a:gd name="connsiteX688" fmla="*/ 2585325 w 8937338"/>
              <a:gd name="connsiteY688" fmla="*/ 2490866 h 9217082"/>
              <a:gd name="connsiteX689" fmla="*/ 2638708 w 8937338"/>
              <a:gd name="connsiteY689" fmla="*/ 2544930 h 9217082"/>
              <a:gd name="connsiteX690" fmla="*/ 4508407 w 8937338"/>
              <a:gd name="connsiteY690" fmla="*/ 2296234 h 9217082"/>
              <a:gd name="connsiteX691" fmla="*/ 4509419 w 8937338"/>
              <a:gd name="connsiteY691" fmla="*/ 2294207 h 9217082"/>
              <a:gd name="connsiteX692" fmla="*/ 4506718 w 8937338"/>
              <a:gd name="connsiteY692" fmla="*/ 2294206 h 9217082"/>
              <a:gd name="connsiteX693" fmla="*/ 4508407 w 8937338"/>
              <a:gd name="connsiteY693" fmla="*/ 2296234 h 9217082"/>
              <a:gd name="connsiteX694" fmla="*/ 4139805 w 8937338"/>
              <a:gd name="connsiteY694" fmla="*/ 2345568 h 9217082"/>
              <a:gd name="connsiteX695" fmla="*/ 4183726 w 8937338"/>
              <a:gd name="connsiteY695" fmla="*/ 2313805 h 9217082"/>
              <a:gd name="connsiteX696" fmla="*/ 4174942 w 8937338"/>
              <a:gd name="connsiteY696" fmla="*/ 2301979 h 9217082"/>
              <a:gd name="connsiteX697" fmla="*/ 4109398 w 8937338"/>
              <a:gd name="connsiteY697" fmla="*/ 2345567 h 9217082"/>
              <a:gd name="connsiteX698" fmla="*/ 4139805 w 8937338"/>
              <a:gd name="connsiteY698" fmla="*/ 2345568 h 9217082"/>
              <a:gd name="connsiteX699" fmla="*/ 4239136 w 8937338"/>
              <a:gd name="connsiteY699" fmla="*/ 2332727 h 9217082"/>
              <a:gd name="connsiteX700" fmla="*/ 4239026 w 8937338"/>
              <a:gd name="connsiteY700" fmla="*/ 2332571 h 9217082"/>
              <a:gd name="connsiteX701" fmla="*/ 4293190 w 8937338"/>
              <a:gd name="connsiteY701" fmla="*/ 2295558 h 9217082"/>
              <a:gd name="connsiteX702" fmla="*/ 4276299 w 8937338"/>
              <a:gd name="connsiteY702" fmla="*/ 2294883 h 9217082"/>
              <a:gd name="connsiteX703" fmla="*/ 4232039 w 8937338"/>
              <a:gd name="connsiteY703" fmla="*/ 2322590 h 9217082"/>
              <a:gd name="connsiteX704" fmla="*/ 4239026 w 8937338"/>
              <a:gd name="connsiteY704" fmla="*/ 2332571 h 9217082"/>
              <a:gd name="connsiteX705" fmla="*/ 4238797 w 8937338"/>
              <a:gd name="connsiteY705" fmla="*/ 2332727 h 9217082"/>
              <a:gd name="connsiteX706" fmla="*/ 3679643 w 8937338"/>
              <a:gd name="connsiteY706" fmla="*/ 2411121 h 9217082"/>
              <a:gd name="connsiteX707" fmla="*/ 3732350 w 8937338"/>
              <a:gd name="connsiteY707" fmla="*/ 2362800 h 9217082"/>
              <a:gd name="connsiteX708" fmla="*/ 3673561 w 8937338"/>
              <a:gd name="connsiteY708" fmla="*/ 2358408 h 9217082"/>
              <a:gd name="connsiteX709" fmla="*/ 3658376 w 8937338"/>
              <a:gd name="connsiteY709" fmla="*/ 2371616 h 9217082"/>
              <a:gd name="connsiteX710" fmla="*/ 3658360 w 8937338"/>
              <a:gd name="connsiteY710" fmla="*/ 2371586 h 9217082"/>
              <a:gd name="connsiteX711" fmla="*/ 3658021 w 8937338"/>
              <a:gd name="connsiteY711" fmla="*/ 2371924 h 9217082"/>
              <a:gd name="connsiteX712" fmla="*/ 3658376 w 8937338"/>
              <a:gd name="connsiteY712" fmla="*/ 2371616 h 9217082"/>
              <a:gd name="connsiteX713" fmla="*/ 3554975 w 8937338"/>
              <a:gd name="connsiteY713" fmla="*/ 2428354 h 9217082"/>
              <a:gd name="connsiteX714" fmla="*/ 3616465 w 8937338"/>
              <a:gd name="connsiteY714" fmla="*/ 2368883 h 9217082"/>
              <a:gd name="connsiteX715" fmla="*/ 3607004 w 8937338"/>
              <a:gd name="connsiteY715" fmla="*/ 2352664 h 9217082"/>
              <a:gd name="connsiteX716" fmla="*/ 3607342 w 8937338"/>
              <a:gd name="connsiteY716" fmla="*/ 2352325 h 9217082"/>
              <a:gd name="connsiteX717" fmla="*/ 3570853 w 8937338"/>
              <a:gd name="connsiteY717" fmla="*/ 2348947 h 9217082"/>
              <a:gd name="connsiteX718" fmla="*/ 3517811 w 8937338"/>
              <a:gd name="connsiteY718" fmla="*/ 2398280 h 9217082"/>
              <a:gd name="connsiteX719" fmla="*/ 3532338 w 8937338"/>
              <a:gd name="connsiteY719" fmla="*/ 2427340 h 9217082"/>
              <a:gd name="connsiteX720" fmla="*/ 3554975 w 8937338"/>
              <a:gd name="connsiteY720" fmla="*/ 2428354 h 9217082"/>
              <a:gd name="connsiteX721" fmla="*/ 4207038 w 8937338"/>
              <a:gd name="connsiteY721" fmla="*/ 2344892 h 9217082"/>
              <a:gd name="connsiteX722" fmla="*/ 4204334 w 8937338"/>
              <a:gd name="connsiteY722" fmla="*/ 2340837 h 9217082"/>
              <a:gd name="connsiteX723" fmla="*/ 4198592 w 8937338"/>
              <a:gd name="connsiteY723" fmla="*/ 2344892 h 9217082"/>
              <a:gd name="connsiteX724" fmla="*/ 4198255 w 8937338"/>
              <a:gd name="connsiteY724" fmla="*/ 2344892 h 9217082"/>
              <a:gd name="connsiteX725" fmla="*/ 4207038 w 8937338"/>
              <a:gd name="connsiteY725" fmla="*/ 2344892 h 9217082"/>
              <a:gd name="connsiteX726" fmla="*/ 4540841 w 8937338"/>
              <a:gd name="connsiteY726" fmla="*/ 2307385 h 9217082"/>
              <a:gd name="connsiteX727" fmla="*/ 4593883 w 8937338"/>
              <a:gd name="connsiteY727" fmla="*/ 2287449 h 9217082"/>
              <a:gd name="connsiteX728" fmla="*/ 4566856 w 8937338"/>
              <a:gd name="connsiteY728" fmla="*/ 2290152 h 9217082"/>
              <a:gd name="connsiteX729" fmla="*/ 4540841 w 8937338"/>
              <a:gd name="connsiteY729" fmla="*/ 2307047 h 9217082"/>
              <a:gd name="connsiteX730" fmla="*/ 4540841 w 8937338"/>
              <a:gd name="connsiteY730" fmla="*/ 2307385 h 9217082"/>
              <a:gd name="connsiteX731" fmla="*/ 4303665 w 8937338"/>
              <a:gd name="connsiteY731" fmla="*/ 2341175 h 9217082"/>
              <a:gd name="connsiteX732" fmla="*/ 4335423 w 8937338"/>
              <a:gd name="connsiteY732" fmla="*/ 2317861 h 9217082"/>
              <a:gd name="connsiteX733" fmla="*/ 4330981 w 8937338"/>
              <a:gd name="connsiteY733" fmla="*/ 2312148 h 9217082"/>
              <a:gd name="connsiteX734" fmla="*/ 4331031 w 8937338"/>
              <a:gd name="connsiteY734" fmla="*/ 2312116 h 9217082"/>
              <a:gd name="connsiteX735" fmla="*/ 4330694 w 8937338"/>
              <a:gd name="connsiteY735" fmla="*/ 2311778 h 9217082"/>
              <a:gd name="connsiteX736" fmla="*/ 4330981 w 8937338"/>
              <a:gd name="connsiteY736" fmla="*/ 2312148 h 9217082"/>
              <a:gd name="connsiteX737" fmla="*/ 4284745 w 8937338"/>
              <a:gd name="connsiteY737" fmla="*/ 2342189 h 9217082"/>
              <a:gd name="connsiteX738" fmla="*/ 4303665 w 8937338"/>
              <a:gd name="connsiteY738" fmla="*/ 2341175 h 9217082"/>
              <a:gd name="connsiteX739" fmla="*/ 4387116 w 8937338"/>
              <a:gd name="connsiteY739" fmla="*/ 2330362 h 9217082"/>
              <a:gd name="connsiteX740" fmla="*/ 4434416 w 8937338"/>
              <a:gd name="connsiteY740" fmla="*/ 2296571 h 9217082"/>
              <a:gd name="connsiteX741" fmla="*/ 4430699 w 8937338"/>
              <a:gd name="connsiteY741" fmla="*/ 2296572 h 9217082"/>
              <a:gd name="connsiteX742" fmla="*/ 4430362 w 8937338"/>
              <a:gd name="connsiteY742" fmla="*/ 2296572 h 9217082"/>
              <a:gd name="connsiteX743" fmla="*/ 4383400 w 8937338"/>
              <a:gd name="connsiteY743" fmla="*/ 2325631 h 9217082"/>
              <a:gd name="connsiteX744" fmla="*/ 4387116 w 8937338"/>
              <a:gd name="connsiteY744" fmla="*/ 2330362 h 9217082"/>
              <a:gd name="connsiteX745" fmla="*/ 2492414 w 8937338"/>
              <a:gd name="connsiteY745" fmla="*/ 2584127 h 9217082"/>
              <a:gd name="connsiteX746" fmla="*/ 2543307 w 8937338"/>
              <a:gd name="connsiteY746" fmla="*/ 2496822 h 9217082"/>
              <a:gd name="connsiteX747" fmla="*/ 2543431 w 8937338"/>
              <a:gd name="connsiteY747" fmla="*/ 2496948 h 9217082"/>
              <a:gd name="connsiteX748" fmla="*/ 2543430 w 8937338"/>
              <a:gd name="connsiteY748" fmla="*/ 2496610 h 9217082"/>
              <a:gd name="connsiteX749" fmla="*/ 2543307 w 8937338"/>
              <a:gd name="connsiteY749" fmla="*/ 2496822 h 9217082"/>
              <a:gd name="connsiteX750" fmla="*/ 2495118 w 8937338"/>
              <a:gd name="connsiteY750" fmla="*/ 2447952 h 9217082"/>
              <a:gd name="connsiteX751" fmla="*/ 2486671 w 8937338"/>
              <a:gd name="connsiteY751" fmla="*/ 2439167 h 9217082"/>
              <a:gd name="connsiteX752" fmla="*/ 2437344 w 8937338"/>
              <a:gd name="connsiteY752" fmla="*/ 2522967 h 9217082"/>
              <a:gd name="connsiteX753" fmla="*/ 2492414 w 8937338"/>
              <a:gd name="connsiteY753" fmla="*/ 2584127 h 9217082"/>
              <a:gd name="connsiteX754" fmla="*/ 3023524 w 8937338"/>
              <a:gd name="connsiteY754" fmla="*/ 2515195 h 9217082"/>
              <a:gd name="connsiteX755" fmla="*/ 3048864 w 8937338"/>
              <a:gd name="connsiteY755" fmla="*/ 2480391 h 9217082"/>
              <a:gd name="connsiteX756" fmla="*/ 3048527 w 8937338"/>
              <a:gd name="connsiteY756" fmla="*/ 2480391 h 9217082"/>
              <a:gd name="connsiteX757" fmla="*/ 3020485 w 8937338"/>
              <a:gd name="connsiteY757" fmla="*/ 2416528 h 9217082"/>
              <a:gd name="connsiteX758" fmla="*/ 2975212 w 8937338"/>
              <a:gd name="connsiteY758" fmla="*/ 2475661 h 9217082"/>
              <a:gd name="connsiteX759" fmla="*/ 3023524 w 8937338"/>
              <a:gd name="connsiteY759" fmla="*/ 2515195 h 9217082"/>
              <a:gd name="connsiteX760" fmla="*/ 3650926 w 8937338"/>
              <a:gd name="connsiteY760" fmla="*/ 2432071 h 9217082"/>
              <a:gd name="connsiteX761" fmla="*/ 3631667 w 8937338"/>
              <a:gd name="connsiteY761" fmla="*/ 2395915 h 9217082"/>
              <a:gd name="connsiteX762" fmla="*/ 3596516 w 8937338"/>
              <a:gd name="connsiteY762" fmla="*/ 2430067 h 9217082"/>
              <a:gd name="connsiteX763" fmla="*/ 3595857 w 8937338"/>
              <a:gd name="connsiteY763" fmla="*/ 2430043 h 9217082"/>
              <a:gd name="connsiteX764" fmla="*/ 3596192 w 8937338"/>
              <a:gd name="connsiteY764" fmla="*/ 2430381 h 9217082"/>
              <a:gd name="connsiteX765" fmla="*/ 3596516 w 8937338"/>
              <a:gd name="connsiteY765" fmla="*/ 2430067 h 9217082"/>
              <a:gd name="connsiteX766" fmla="*/ 4450970 w 8937338"/>
              <a:gd name="connsiteY766" fmla="*/ 2326308 h 9217082"/>
              <a:gd name="connsiteX767" fmla="*/ 4483067 w 8937338"/>
              <a:gd name="connsiteY767" fmla="*/ 2320901 h 9217082"/>
              <a:gd name="connsiteX768" fmla="*/ 4474284 w 8937338"/>
              <a:gd name="connsiteY768" fmla="*/ 2310763 h 9217082"/>
              <a:gd name="connsiteX769" fmla="*/ 4450970 w 8937338"/>
              <a:gd name="connsiteY769" fmla="*/ 2326308 h 9217082"/>
              <a:gd name="connsiteX770" fmla="*/ 2349500 w 8937338"/>
              <a:gd name="connsiteY770" fmla="*/ 2615891 h 9217082"/>
              <a:gd name="connsiteX771" fmla="*/ 2396463 w 8937338"/>
              <a:gd name="connsiteY771" fmla="*/ 2528035 h 9217082"/>
              <a:gd name="connsiteX772" fmla="*/ 2339027 w 8937338"/>
              <a:gd name="connsiteY772" fmla="*/ 2464510 h 9217082"/>
              <a:gd name="connsiteX773" fmla="*/ 2293755 w 8937338"/>
              <a:gd name="connsiteY773" fmla="*/ 2547971 h 9217082"/>
              <a:gd name="connsiteX774" fmla="*/ 2349500 w 8937338"/>
              <a:gd name="connsiteY774" fmla="*/ 2615891 h 9217082"/>
              <a:gd name="connsiteX775" fmla="*/ 3400911 w 8937338"/>
              <a:gd name="connsiteY775" fmla="*/ 2478364 h 9217082"/>
              <a:gd name="connsiteX776" fmla="*/ 3424224 w 8937338"/>
              <a:gd name="connsiteY776" fmla="*/ 2452007 h 9217082"/>
              <a:gd name="connsiteX777" fmla="*/ 3393142 w 8937338"/>
              <a:gd name="connsiteY777" fmla="*/ 2449304 h 9217082"/>
              <a:gd name="connsiteX778" fmla="*/ 3393479 w 8937338"/>
              <a:gd name="connsiteY778" fmla="*/ 2449304 h 9217082"/>
              <a:gd name="connsiteX779" fmla="*/ 3386721 w 8937338"/>
              <a:gd name="connsiteY779" fmla="*/ 2447276 h 9217082"/>
              <a:gd name="connsiteX780" fmla="*/ 3400911 w 8937338"/>
              <a:gd name="connsiteY780" fmla="*/ 2478364 h 9217082"/>
              <a:gd name="connsiteX781" fmla="*/ 2075499 w 8937338"/>
              <a:gd name="connsiteY781" fmla="*/ 2656777 h 9217082"/>
              <a:gd name="connsiteX782" fmla="*/ 2115705 w 8937338"/>
              <a:gd name="connsiteY782" fmla="*/ 2570610 h 9217082"/>
              <a:gd name="connsiteX783" fmla="*/ 2054890 w 8937338"/>
              <a:gd name="connsiteY783" fmla="*/ 2491204 h 9217082"/>
              <a:gd name="connsiteX784" fmla="*/ 2017049 w 8937338"/>
              <a:gd name="connsiteY784" fmla="*/ 2572639 h 9217082"/>
              <a:gd name="connsiteX785" fmla="*/ 2075499 w 8937338"/>
              <a:gd name="connsiteY785" fmla="*/ 2656777 h 9217082"/>
              <a:gd name="connsiteX786" fmla="*/ 3982026 w 8937338"/>
              <a:gd name="connsiteY786" fmla="*/ 2403011 h 9217082"/>
              <a:gd name="connsiteX787" fmla="*/ 4012432 w 8937338"/>
              <a:gd name="connsiteY787" fmla="*/ 2377331 h 9217082"/>
              <a:gd name="connsiteX788" fmla="*/ 4012434 w 8937338"/>
              <a:gd name="connsiteY788" fmla="*/ 2376992 h 9217082"/>
              <a:gd name="connsiteX789" fmla="*/ 3975267 w 8937338"/>
              <a:gd name="connsiteY789" fmla="*/ 2375979 h 9217082"/>
              <a:gd name="connsiteX790" fmla="*/ 3968849 w 8937338"/>
              <a:gd name="connsiteY790" fmla="*/ 2381048 h 9217082"/>
              <a:gd name="connsiteX791" fmla="*/ 3982026 w 8937338"/>
              <a:gd name="connsiteY791" fmla="*/ 2403011 h 9217082"/>
              <a:gd name="connsiteX792" fmla="*/ 2210304 w 8937338"/>
              <a:gd name="connsiteY792" fmla="*/ 2639881 h 9217082"/>
              <a:gd name="connsiteX793" fmla="*/ 2253888 w 8937338"/>
              <a:gd name="connsiteY793" fmla="*/ 2552702 h 9217082"/>
              <a:gd name="connsiteX794" fmla="*/ 2195101 w 8937338"/>
              <a:gd name="connsiteY794" fmla="*/ 2482081 h 9217082"/>
              <a:gd name="connsiteX795" fmla="*/ 2153545 w 8937338"/>
              <a:gd name="connsiteY795" fmla="*/ 2564529 h 9217082"/>
              <a:gd name="connsiteX796" fmla="*/ 2210304 w 8937338"/>
              <a:gd name="connsiteY796" fmla="*/ 2639881 h 9217082"/>
              <a:gd name="connsiteX797" fmla="*/ 3756675 w 8937338"/>
              <a:gd name="connsiteY797" fmla="*/ 2434436 h 9217082"/>
              <a:gd name="connsiteX798" fmla="*/ 3789784 w 8937338"/>
              <a:gd name="connsiteY798" fmla="*/ 2403350 h 9217082"/>
              <a:gd name="connsiteX799" fmla="*/ 3772216 w 8937338"/>
              <a:gd name="connsiteY799" fmla="*/ 2373276 h 9217082"/>
              <a:gd name="connsiteX800" fmla="*/ 3704982 w 8937338"/>
              <a:gd name="connsiteY800" fmla="*/ 2433761 h 9217082"/>
              <a:gd name="connsiteX801" fmla="*/ 3704645 w 8937338"/>
              <a:gd name="connsiteY801" fmla="*/ 2433761 h 9217082"/>
              <a:gd name="connsiteX802" fmla="*/ 3756675 w 8937338"/>
              <a:gd name="connsiteY802" fmla="*/ 2434436 h 9217082"/>
              <a:gd name="connsiteX803" fmla="*/ 3807015 w 8937338"/>
              <a:gd name="connsiteY803" fmla="*/ 2434774 h 9217082"/>
              <a:gd name="connsiteX804" fmla="*/ 3806678 w 8937338"/>
              <a:gd name="connsiteY804" fmla="*/ 2433761 h 9217082"/>
              <a:gd name="connsiteX805" fmla="*/ 3805663 w 8937338"/>
              <a:gd name="connsiteY805" fmla="*/ 2434774 h 9217082"/>
              <a:gd name="connsiteX806" fmla="*/ 3807015 w 8937338"/>
              <a:gd name="connsiteY806" fmla="*/ 2434774 h 9217082"/>
              <a:gd name="connsiteX807" fmla="*/ 3264081 w 8937338"/>
              <a:gd name="connsiteY807" fmla="*/ 2509788 h 9217082"/>
              <a:gd name="connsiteX808" fmla="*/ 3264079 w 8937338"/>
              <a:gd name="connsiteY808" fmla="*/ 2509113 h 9217082"/>
              <a:gd name="connsiteX809" fmla="*/ 3337731 w 8937338"/>
              <a:gd name="connsiteY809" fmla="*/ 2422947 h 9217082"/>
              <a:gd name="connsiteX810" fmla="*/ 3336045 w 8937338"/>
              <a:gd name="connsiteY810" fmla="*/ 2419906 h 9217082"/>
              <a:gd name="connsiteX811" fmla="*/ 3290433 w 8937338"/>
              <a:gd name="connsiteY811" fmla="*/ 2390847 h 9217082"/>
              <a:gd name="connsiteX812" fmla="*/ 3232996 w 8937338"/>
              <a:gd name="connsiteY812" fmla="*/ 2456400 h 9217082"/>
              <a:gd name="connsiteX813" fmla="*/ 3253607 w 8937338"/>
              <a:gd name="connsiteY813" fmla="*/ 2503030 h 9217082"/>
              <a:gd name="connsiteX814" fmla="*/ 3264081 w 8937338"/>
              <a:gd name="connsiteY814" fmla="*/ 2509788 h 9217082"/>
              <a:gd name="connsiteX815" fmla="*/ 3854652 w 8937338"/>
              <a:gd name="connsiteY815" fmla="*/ 2434436 h 9217082"/>
              <a:gd name="connsiteX816" fmla="*/ 3923576 w 8937338"/>
              <a:gd name="connsiteY816" fmla="*/ 2373951 h 9217082"/>
              <a:gd name="connsiteX817" fmla="*/ 3923239 w 8937338"/>
              <a:gd name="connsiteY817" fmla="*/ 2373951 h 9217082"/>
              <a:gd name="connsiteX818" fmla="*/ 3877629 w 8937338"/>
              <a:gd name="connsiteY818" fmla="*/ 2371924 h 9217082"/>
              <a:gd name="connsiteX819" fmla="*/ 3832693 w 8937338"/>
              <a:gd name="connsiteY819" fmla="*/ 2409770 h 9217082"/>
              <a:gd name="connsiteX820" fmla="*/ 3846206 w 8937338"/>
              <a:gd name="connsiteY820" fmla="*/ 2434436 h 9217082"/>
              <a:gd name="connsiteX821" fmla="*/ 3854652 w 8937338"/>
              <a:gd name="connsiteY821" fmla="*/ 2434436 h 9217082"/>
              <a:gd name="connsiteX822" fmla="*/ 2868449 w 8937338"/>
              <a:gd name="connsiteY822" fmla="*/ 2571625 h 9217082"/>
              <a:gd name="connsiteX823" fmla="*/ 2929939 w 8937338"/>
              <a:gd name="connsiteY823" fmla="*/ 2481742 h 9217082"/>
              <a:gd name="connsiteX824" fmla="*/ 2876558 w 8937338"/>
              <a:gd name="connsiteY824" fmla="*/ 2437139 h 9217082"/>
              <a:gd name="connsiteX825" fmla="*/ 2815745 w 8937338"/>
              <a:gd name="connsiteY825" fmla="*/ 2524319 h 9217082"/>
              <a:gd name="connsiteX826" fmla="*/ 2816082 w 8937338"/>
              <a:gd name="connsiteY826" fmla="*/ 2524318 h 9217082"/>
              <a:gd name="connsiteX827" fmla="*/ 2868449 w 8937338"/>
              <a:gd name="connsiteY827" fmla="*/ 2571625 h 9217082"/>
              <a:gd name="connsiteX828" fmla="*/ 4414145 w 8937338"/>
              <a:gd name="connsiteY828" fmla="*/ 2367870 h 9217082"/>
              <a:gd name="connsiteX829" fmla="*/ 4429009 w 8937338"/>
              <a:gd name="connsiteY829" fmla="*/ 2361787 h 9217082"/>
              <a:gd name="connsiteX830" fmla="*/ 4428672 w 8937338"/>
              <a:gd name="connsiteY830" fmla="*/ 2361787 h 9217082"/>
              <a:gd name="connsiteX831" fmla="*/ 4411442 w 8937338"/>
              <a:gd name="connsiteY831" fmla="*/ 2364152 h 9217082"/>
              <a:gd name="connsiteX832" fmla="*/ 4414145 w 8937338"/>
              <a:gd name="connsiteY832" fmla="*/ 2367870 h 9217082"/>
              <a:gd name="connsiteX833" fmla="*/ 3948240 w 8937338"/>
              <a:gd name="connsiteY833" fmla="*/ 2432747 h 9217082"/>
              <a:gd name="connsiteX834" fmla="*/ 3957024 w 8937338"/>
              <a:gd name="connsiteY834" fmla="*/ 2424975 h 9217082"/>
              <a:gd name="connsiteX835" fmla="*/ 3956687 w 8937338"/>
              <a:gd name="connsiteY835" fmla="*/ 2424975 h 9217082"/>
              <a:gd name="connsiteX836" fmla="*/ 3943173 w 8937338"/>
              <a:gd name="connsiteY836" fmla="*/ 2401660 h 9217082"/>
              <a:gd name="connsiteX837" fmla="*/ 3905669 w 8937338"/>
              <a:gd name="connsiteY837" fmla="*/ 2433761 h 9217082"/>
              <a:gd name="connsiteX838" fmla="*/ 3948240 w 8937338"/>
              <a:gd name="connsiteY838" fmla="*/ 2432747 h 9217082"/>
              <a:gd name="connsiteX839" fmla="*/ 4141155 w 8937338"/>
              <a:gd name="connsiteY839" fmla="*/ 2411458 h 9217082"/>
              <a:gd name="connsiteX840" fmla="*/ 4180009 w 8937338"/>
              <a:gd name="connsiteY840" fmla="*/ 2378344 h 9217082"/>
              <a:gd name="connsiteX841" fmla="*/ 4152306 w 8937338"/>
              <a:gd name="connsiteY841" fmla="*/ 2378682 h 9217082"/>
              <a:gd name="connsiteX842" fmla="*/ 4131359 w 8937338"/>
              <a:gd name="connsiteY842" fmla="*/ 2394902 h 9217082"/>
              <a:gd name="connsiteX843" fmla="*/ 4131020 w 8937338"/>
              <a:gd name="connsiteY843" fmla="*/ 2394902 h 9217082"/>
              <a:gd name="connsiteX844" fmla="*/ 4141155 w 8937338"/>
              <a:gd name="connsiteY844" fmla="*/ 2411458 h 9217082"/>
              <a:gd name="connsiteX845" fmla="*/ 4040137 w 8937338"/>
              <a:gd name="connsiteY845" fmla="*/ 2428691 h 9217082"/>
              <a:gd name="connsiteX846" fmla="*/ 4085748 w 8937338"/>
              <a:gd name="connsiteY846" fmla="*/ 2388481 h 9217082"/>
              <a:gd name="connsiteX847" fmla="*/ 4079329 w 8937338"/>
              <a:gd name="connsiteY847" fmla="*/ 2378344 h 9217082"/>
              <a:gd name="connsiteX848" fmla="*/ 4065139 w 8937338"/>
              <a:gd name="connsiteY848" fmla="*/ 2378344 h 9217082"/>
              <a:gd name="connsiteX849" fmla="*/ 4001284 w 8937338"/>
              <a:gd name="connsiteY849" fmla="*/ 2430719 h 9217082"/>
              <a:gd name="connsiteX850" fmla="*/ 4040137 w 8937338"/>
              <a:gd name="connsiteY850" fmla="*/ 2428691 h 9217082"/>
              <a:gd name="connsiteX851" fmla="*/ 3115760 w 8937338"/>
              <a:gd name="connsiteY851" fmla="*/ 2552702 h 9217082"/>
              <a:gd name="connsiteX852" fmla="*/ 3167791 w 8937338"/>
              <a:gd name="connsiteY852" fmla="*/ 2484108 h 9217082"/>
              <a:gd name="connsiteX853" fmla="*/ 3120154 w 8937338"/>
              <a:gd name="connsiteY853" fmla="*/ 2449304 h 9217082"/>
              <a:gd name="connsiteX854" fmla="*/ 3089408 w 8937338"/>
              <a:gd name="connsiteY854" fmla="*/ 2488501 h 9217082"/>
              <a:gd name="connsiteX855" fmla="*/ 3115760 w 8937338"/>
              <a:gd name="connsiteY855" fmla="*/ 2552702 h 9217082"/>
              <a:gd name="connsiteX856" fmla="*/ 4107707 w 8937338"/>
              <a:gd name="connsiteY856" fmla="*/ 2424299 h 9217082"/>
              <a:gd name="connsiteX857" fmla="*/ 4103655 w 8937338"/>
              <a:gd name="connsiteY857" fmla="*/ 2417879 h 9217082"/>
              <a:gd name="connsiteX858" fmla="*/ 4094871 w 8937338"/>
              <a:gd name="connsiteY858" fmla="*/ 2425313 h 9217082"/>
              <a:gd name="connsiteX859" fmla="*/ 4095208 w 8937338"/>
              <a:gd name="connsiteY859" fmla="*/ 2425313 h 9217082"/>
              <a:gd name="connsiteX860" fmla="*/ 4107707 w 8937338"/>
              <a:gd name="connsiteY860" fmla="*/ 2424299 h 9217082"/>
              <a:gd name="connsiteX861" fmla="*/ 3713429 w 8937338"/>
              <a:gd name="connsiteY861" fmla="*/ 2478026 h 9217082"/>
              <a:gd name="connsiteX862" fmla="*/ 3724578 w 8937338"/>
              <a:gd name="connsiteY862" fmla="*/ 2466537 h 9217082"/>
              <a:gd name="connsiteX863" fmla="*/ 3707685 w 8937338"/>
              <a:gd name="connsiteY863" fmla="*/ 2466199 h 9217082"/>
              <a:gd name="connsiteX864" fmla="*/ 3713429 w 8937338"/>
              <a:gd name="connsiteY864" fmla="*/ 2478026 h 9217082"/>
              <a:gd name="connsiteX865" fmla="*/ 4285758 w 8937338"/>
              <a:gd name="connsiteY865" fmla="*/ 2401998 h 9217082"/>
              <a:gd name="connsiteX866" fmla="*/ 4344208 w 8937338"/>
              <a:gd name="connsiteY866" fmla="*/ 2389495 h 9217082"/>
              <a:gd name="connsiteX867" fmla="*/ 4361777 w 8937338"/>
              <a:gd name="connsiteY867" fmla="*/ 2369558 h 9217082"/>
              <a:gd name="connsiteX868" fmla="*/ 4317517 w 8937338"/>
              <a:gd name="connsiteY868" fmla="*/ 2372938 h 9217082"/>
              <a:gd name="connsiteX869" fmla="*/ 4317178 w 8937338"/>
              <a:gd name="connsiteY869" fmla="*/ 2372938 h 9217082"/>
              <a:gd name="connsiteX870" fmla="*/ 4284070 w 8937338"/>
              <a:gd name="connsiteY870" fmla="*/ 2399633 h 9217082"/>
              <a:gd name="connsiteX871" fmla="*/ 4285758 w 8937338"/>
              <a:gd name="connsiteY871" fmla="*/ 2401998 h 9217082"/>
              <a:gd name="connsiteX872" fmla="*/ 3083327 w 8937338"/>
              <a:gd name="connsiteY872" fmla="*/ 2562501 h 9217082"/>
              <a:gd name="connsiteX873" fmla="*/ 3065758 w 8937338"/>
              <a:gd name="connsiteY873" fmla="*/ 2519588 h 9217082"/>
              <a:gd name="connsiteX874" fmla="*/ 3052243 w 8937338"/>
              <a:gd name="connsiteY874" fmla="*/ 2537834 h 9217082"/>
              <a:gd name="connsiteX875" fmla="*/ 3083327 w 8937338"/>
              <a:gd name="connsiteY875" fmla="*/ 2562501 h 9217082"/>
              <a:gd name="connsiteX876" fmla="*/ 4234743 w 8937338"/>
              <a:gd name="connsiteY876" fmla="*/ 2410445 h 9217082"/>
              <a:gd name="connsiteX877" fmla="*/ 4241499 w 8937338"/>
              <a:gd name="connsiteY877" fmla="*/ 2394902 h 9217082"/>
              <a:gd name="connsiteX878" fmla="*/ 4231701 w 8937338"/>
              <a:gd name="connsiteY878" fmla="*/ 2380710 h 9217082"/>
              <a:gd name="connsiteX879" fmla="*/ 4187105 w 8937338"/>
              <a:gd name="connsiteY879" fmla="*/ 2416527 h 9217082"/>
              <a:gd name="connsiteX880" fmla="*/ 4187442 w 8937338"/>
              <a:gd name="connsiteY880" fmla="*/ 2416527 h 9217082"/>
              <a:gd name="connsiteX881" fmla="*/ 4234743 w 8937338"/>
              <a:gd name="connsiteY881" fmla="*/ 2410445 h 9217082"/>
              <a:gd name="connsiteX882" fmla="*/ 3358680 w 8937338"/>
              <a:gd name="connsiteY882" fmla="*/ 2528373 h 9217082"/>
              <a:gd name="connsiteX883" fmla="*/ 3358354 w 8937338"/>
              <a:gd name="connsiteY883" fmla="*/ 2528356 h 9217082"/>
              <a:gd name="connsiteX884" fmla="*/ 3376249 w 8937338"/>
              <a:gd name="connsiteY884" fmla="*/ 2506748 h 9217082"/>
              <a:gd name="connsiteX885" fmla="*/ 3353273 w 8937338"/>
              <a:gd name="connsiteY885" fmla="*/ 2455725 h 9217082"/>
              <a:gd name="connsiteX886" fmla="*/ 3295162 w 8937338"/>
              <a:gd name="connsiteY886" fmla="*/ 2524319 h 9217082"/>
              <a:gd name="connsiteX887" fmla="*/ 3318432 w 8937338"/>
              <a:gd name="connsiteY887" fmla="*/ 2526219 h 9217082"/>
              <a:gd name="connsiteX888" fmla="*/ 3358354 w 8937338"/>
              <a:gd name="connsiteY888" fmla="*/ 2528356 h 9217082"/>
              <a:gd name="connsiteX889" fmla="*/ 3358341 w 8937338"/>
              <a:gd name="connsiteY889" fmla="*/ 2528373 h 9217082"/>
              <a:gd name="connsiteX890" fmla="*/ 2716076 w 8937338"/>
              <a:gd name="connsiteY890" fmla="*/ 2622311 h 9217082"/>
              <a:gd name="connsiteX891" fmla="*/ 2772835 w 8937338"/>
              <a:gd name="connsiteY891" fmla="*/ 2530738 h 9217082"/>
              <a:gd name="connsiteX892" fmla="*/ 2720129 w 8937338"/>
              <a:gd name="connsiteY892" fmla="*/ 2482418 h 9217082"/>
              <a:gd name="connsiteX893" fmla="*/ 2664383 w 8937338"/>
              <a:gd name="connsiteY893" fmla="*/ 2570949 h 9217082"/>
              <a:gd name="connsiteX894" fmla="*/ 2716076 w 8937338"/>
              <a:gd name="connsiteY894" fmla="*/ 2622311 h 9217082"/>
              <a:gd name="connsiteX895" fmla="*/ 3462402 w 8937338"/>
              <a:gd name="connsiteY895" fmla="*/ 2531414 h 9217082"/>
              <a:gd name="connsiteX896" fmla="*/ 3515783 w 8937338"/>
              <a:gd name="connsiteY896" fmla="*/ 2469917 h 9217082"/>
              <a:gd name="connsiteX897" fmla="*/ 3509702 w 8937338"/>
              <a:gd name="connsiteY897" fmla="*/ 2458089 h 9217082"/>
              <a:gd name="connsiteX898" fmla="*/ 3462401 w 8937338"/>
              <a:gd name="connsiteY898" fmla="*/ 2455048 h 9217082"/>
              <a:gd name="connsiteX899" fmla="*/ 3414425 w 8937338"/>
              <a:gd name="connsiteY899" fmla="*/ 2509451 h 9217082"/>
              <a:gd name="connsiteX900" fmla="*/ 3423886 w 8937338"/>
              <a:gd name="connsiteY900" fmla="*/ 2530738 h 9217082"/>
              <a:gd name="connsiteX901" fmla="*/ 3424223 w 8937338"/>
              <a:gd name="connsiteY901" fmla="*/ 2530738 h 9217082"/>
              <a:gd name="connsiteX902" fmla="*/ 3462402 w 8937338"/>
              <a:gd name="connsiteY902" fmla="*/ 2531414 h 9217082"/>
              <a:gd name="connsiteX903" fmla="*/ 3575922 w 8937338"/>
              <a:gd name="connsiteY903" fmla="*/ 2519249 h 9217082"/>
              <a:gd name="connsiteX904" fmla="*/ 3626938 w 8937338"/>
              <a:gd name="connsiteY904" fmla="*/ 2463496 h 9217082"/>
              <a:gd name="connsiteX905" fmla="*/ 3566462 w 8937338"/>
              <a:gd name="connsiteY905" fmla="*/ 2460793 h 9217082"/>
              <a:gd name="connsiteX906" fmla="*/ 3554636 w 8937338"/>
              <a:gd name="connsiteY906" fmla="*/ 2473295 h 9217082"/>
              <a:gd name="connsiteX907" fmla="*/ 3575922 w 8937338"/>
              <a:gd name="connsiteY907" fmla="*/ 2519249 h 9217082"/>
              <a:gd name="connsiteX908" fmla="*/ 3544838 w 8937338"/>
              <a:gd name="connsiteY908" fmla="*/ 2531753 h 9217082"/>
              <a:gd name="connsiteX909" fmla="*/ 3530429 w 8937338"/>
              <a:gd name="connsiteY909" fmla="*/ 2500917 h 9217082"/>
              <a:gd name="connsiteX910" fmla="*/ 3530648 w 8937338"/>
              <a:gd name="connsiteY910" fmla="*/ 2500665 h 9217082"/>
              <a:gd name="connsiteX911" fmla="*/ 3530311 w 8937338"/>
              <a:gd name="connsiteY911" fmla="*/ 2500665 h 9217082"/>
              <a:gd name="connsiteX912" fmla="*/ 3530429 w 8937338"/>
              <a:gd name="connsiteY912" fmla="*/ 2500917 h 9217082"/>
              <a:gd name="connsiteX913" fmla="*/ 3503620 w 8937338"/>
              <a:gd name="connsiteY913" fmla="*/ 2531753 h 9217082"/>
              <a:gd name="connsiteX914" fmla="*/ 3544838 w 8937338"/>
              <a:gd name="connsiteY914" fmla="*/ 2531753 h 9217082"/>
              <a:gd name="connsiteX915" fmla="*/ 4255352 w 8937338"/>
              <a:gd name="connsiteY915" fmla="*/ 2441870 h 9217082"/>
              <a:gd name="connsiteX916" fmla="*/ 4258392 w 8937338"/>
              <a:gd name="connsiteY916" fmla="*/ 2440518 h 9217082"/>
              <a:gd name="connsiteX917" fmla="*/ 4256027 w 8937338"/>
              <a:gd name="connsiteY917" fmla="*/ 2440856 h 9217082"/>
              <a:gd name="connsiteX918" fmla="*/ 4255352 w 8937338"/>
              <a:gd name="connsiteY918" fmla="*/ 2441870 h 9217082"/>
              <a:gd name="connsiteX919" fmla="*/ 2568095 w 8937338"/>
              <a:gd name="connsiteY919" fmla="*/ 2667927 h 9217082"/>
              <a:gd name="connsiteX920" fmla="*/ 2620800 w 8937338"/>
              <a:gd name="connsiteY920" fmla="*/ 2575004 h 9217082"/>
              <a:gd name="connsiteX921" fmla="*/ 2567082 w 8937338"/>
              <a:gd name="connsiteY921" fmla="*/ 2520939 h 9217082"/>
              <a:gd name="connsiteX922" fmla="*/ 2515728 w 8937338"/>
              <a:gd name="connsiteY922" fmla="*/ 2610146 h 9217082"/>
              <a:gd name="connsiteX923" fmla="*/ 2568095 w 8937338"/>
              <a:gd name="connsiteY923" fmla="*/ 2667927 h 9217082"/>
              <a:gd name="connsiteX924" fmla="*/ 3880330 w 8937338"/>
              <a:gd name="connsiteY924" fmla="*/ 2500328 h 9217082"/>
              <a:gd name="connsiteX925" fmla="*/ 3880331 w 8937338"/>
              <a:gd name="connsiteY925" fmla="*/ 2499990 h 9217082"/>
              <a:gd name="connsiteX926" fmla="*/ 3912428 w 8937338"/>
              <a:gd name="connsiteY926" fmla="*/ 2466875 h 9217082"/>
              <a:gd name="connsiteX927" fmla="*/ 3868843 w 8937338"/>
              <a:gd name="connsiteY927" fmla="*/ 2467551 h 9217082"/>
              <a:gd name="connsiteX928" fmla="*/ 3865466 w 8937338"/>
              <a:gd name="connsiteY928" fmla="*/ 2470930 h 9217082"/>
              <a:gd name="connsiteX929" fmla="*/ 3880330 w 8937338"/>
              <a:gd name="connsiteY929" fmla="*/ 2500328 h 9217082"/>
              <a:gd name="connsiteX930" fmla="*/ 3665791 w 8937338"/>
              <a:gd name="connsiteY930" fmla="*/ 2529725 h 9217082"/>
              <a:gd name="connsiteX931" fmla="*/ 3687752 w 8937338"/>
              <a:gd name="connsiteY931" fmla="*/ 2505396 h 9217082"/>
              <a:gd name="connsiteX932" fmla="*/ 3669509 w 8937338"/>
              <a:gd name="connsiteY932" fmla="*/ 2468227 h 9217082"/>
              <a:gd name="connsiteX933" fmla="*/ 3610382 w 8937338"/>
              <a:gd name="connsiteY933" fmla="*/ 2531077 h 9217082"/>
              <a:gd name="connsiteX934" fmla="*/ 3665791 w 8937338"/>
              <a:gd name="connsiteY934" fmla="*/ 2529725 h 9217082"/>
              <a:gd name="connsiteX935" fmla="*/ 4174266 w 8937338"/>
              <a:gd name="connsiteY935" fmla="*/ 2469240 h 9217082"/>
              <a:gd name="connsiteX936" fmla="*/ 4190144 w 8937338"/>
              <a:gd name="connsiteY936" fmla="*/ 2464509 h 9217082"/>
              <a:gd name="connsiteX937" fmla="*/ 4207714 w 8937338"/>
              <a:gd name="connsiteY937" fmla="*/ 2447953 h 9217082"/>
              <a:gd name="connsiteX938" fmla="*/ 4207377 w 8937338"/>
              <a:gd name="connsiteY938" fmla="*/ 2447952 h 9217082"/>
              <a:gd name="connsiteX939" fmla="*/ 4165144 w 8937338"/>
              <a:gd name="connsiteY939" fmla="*/ 2453021 h 9217082"/>
              <a:gd name="connsiteX940" fmla="*/ 4174266 w 8937338"/>
              <a:gd name="connsiteY940" fmla="*/ 2469240 h 9217082"/>
              <a:gd name="connsiteX941" fmla="*/ 3765797 w 8937338"/>
              <a:gd name="connsiteY941" fmla="*/ 2525670 h 9217082"/>
              <a:gd name="connsiteX942" fmla="*/ 3820529 w 8937338"/>
              <a:gd name="connsiteY942" fmla="*/ 2467889 h 9217082"/>
              <a:gd name="connsiteX943" fmla="*/ 3771541 w 8937338"/>
              <a:gd name="connsiteY943" fmla="*/ 2467551 h 9217082"/>
              <a:gd name="connsiteX944" fmla="*/ 3728970 w 8937338"/>
              <a:gd name="connsiteY944" fmla="*/ 2510802 h 9217082"/>
              <a:gd name="connsiteX945" fmla="*/ 3736741 w 8937338"/>
              <a:gd name="connsiteY945" fmla="*/ 2527022 h 9217082"/>
              <a:gd name="connsiteX946" fmla="*/ 3736741 w 8937338"/>
              <a:gd name="connsiteY946" fmla="*/ 2527360 h 9217082"/>
              <a:gd name="connsiteX947" fmla="*/ 3765797 w 8937338"/>
              <a:gd name="connsiteY947" fmla="*/ 2525670 h 9217082"/>
              <a:gd name="connsiteX948" fmla="*/ 2941765 w 8937338"/>
              <a:gd name="connsiteY948" fmla="*/ 2636503 h 9217082"/>
              <a:gd name="connsiteX949" fmla="*/ 3003928 w 8937338"/>
              <a:gd name="connsiteY949" fmla="*/ 2542565 h 9217082"/>
              <a:gd name="connsiteX950" fmla="*/ 2955616 w 8937338"/>
              <a:gd name="connsiteY950" fmla="*/ 2503030 h 9217082"/>
              <a:gd name="connsiteX951" fmla="*/ 2955616 w 8937338"/>
              <a:gd name="connsiteY951" fmla="*/ 2502693 h 9217082"/>
              <a:gd name="connsiteX952" fmla="*/ 2893450 w 8937338"/>
              <a:gd name="connsiteY952" fmla="*/ 2593926 h 9217082"/>
              <a:gd name="connsiteX953" fmla="*/ 2941765 w 8937338"/>
              <a:gd name="connsiteY953" fmla="*/ 2636503 h 9217082"/>
              <a:gd name="connsiteX954" fmla="*/ 4128993 w 8937338"/>
              <a:gd name="connsiteY954" fmla="*/ 2480391 h 9217082"/>
              <a:gd name="connsiteX955" fmla="*/ 4139129 w 8937338"/>
              <a:gd name="connsiteY955" fmla="*/ 2478026 h 9217082"/>
              <a:gd name="connsiteX956" fmla="*/ 4134061 w 8937338"/>
              <a:gd name="connsiteY956" fmla="*/ 2468902 h 9217082"/>
              <a:gd name="connsiteX957" fmla="*/ 4128993 w 8937338"/>
              <a:gd name="connsiteY957" fmla="*/ 2480391 h 9217082"/>
              <a:gd name="connsiteX958" fmla="*/ 2426196 w 8937338"/>
              <a:gd name="connsiteY958" fmla="*/ 2709151 h 9217082"/>
              <a:gd name="connsiteX959" fmla="*/ 2475184 w 8937338"/>
              <a:gd name="connsiteY959" fmla="*/ 2615552 h 9217082"/>
              <a:gd name="connsiteX960" fmla="*/ 2419775 w 8937338"/>
              <a:gd name="connsiteY960" fmla="*/ 2554054 h 9217082"/>
              <a:gd name="connsiteX961" fmla="*/ 2372475 w 8937338"/>
              <a:gd name="connsiteY961" fmla="*/ 2643937 h 9217082"/>
              <a:gd name="connsiteX962" fmla="*/ 2426196 w 8937338"/>
              <a:gd name="connsiteY962" fmla="*/ 2709151 h 9217082"/>
              <a:gd name="connsiteX963" fmla="*/ 3851275 w 8937338"/>
              <a:gd name="connsiteY963" fmla="*/ 2519588 h 9217082"/>
              <a:gd name="connsiteX964" fmla="*/ 3839449 w 8937338"/>
              <a:gd name="connsiteY964" fmla="*/ 2496272 h 9217082"/>
              <a:gd name="connsiteX965" fmla="*/ 3814110 w 8937338"/>
              <a:gd name="connsiteY965" fmla="*/ 2522291 h 9217082"/>
              <a:gd name="connsiteX966" fmla="*/ 3829990 w 8937338"/>
              <a:gd name="connsiteY966" fmla="*/ 2521278 h 9217082"/>
              <a:gd name="connsiteX967" fmla="*/ 3851275 w 8937338"/>
              <a:gd name="connsiteY967" fmla="*/ 2519588 h 9217082"/>
              <a:gd name="connsiteX968" fmla="*/ 4034394 w 8937338"/>
              <a:gd name="connsiteY968" fmla="*/ 2498300 h 9217082"/>
              <a:gd name="connsiteX969" fmla="*/ 4084734 w 8937338"/>
              <a:gd name="connsiteY969" fmla="*/ 2489514 h 9217082"/>
              <a:gd name="connsiteX970" fmla="*/ 4101625 w 8937338"/>
              <a:gd name="connsiteY970" fmla="*/ 2458428 h 9217082"/>
              <a:gd name="connsiteX971" fmla="*/ 4053990 w 8937338"/>
              <a:gd name="connsiteY971" fmla="*/ 2461806 h 9217082"/>
              <a:gd name="connsiteX972" fmla="*/ 4053989 w 8937338"/>
              <a:gd name="connsiteY972" fmla="*/ 2461469 h 9217082"/>
              <a:gd name="connsiteX973" fmla="*/ 4028311 w 8937338"/>
              <a:gd name="connsiteY973" fmla="*/ 2486473 h 9217082"/>
              <a:gd name="connsiteX974" fmla="*/ 4034394 w 8937338"/>
              <a:gd name="connsiteY974" fmla="*/ 2498300 h 9217082"/>
              <a:gd name="connsiteX975" fmla="*/ 3967836 w 8937338"/>
              <a:gd name="connsiteY975" fmla="*/ 2507424 h 9217082"/>
              <a:gd name="connsiteX976" fmla="*/ 3971551 w 8937338"/>
              <a:gd name="connsiteY976" fmla="*/ 2498638 h 9217082"/>
              <a:gd name="connsiteX977" fmla="*/ 3975267 w 8937338"/>
              <a:gd name="connsiteY977" fmla="*/ 2492218 h 9217082"/>
              <a:gd name="connsiteX978" fmla="*/ 3987431 w 8937338"/>
              <a:gd name="connsiteY978" fmla="*/ 2479715 h 9217082"/>
              <a:gd name="connsiteX979" fmla="*/ 3979660 w 8937338"/>
              <a:gd name="connsiteY979" fmla="*/ 2465186 h 9217082"/>
              <a:gd name="connsiteX980" fmla="*/ 3962430 w 8937338"/>
              <a:gd name="connsiteY980" fmla="*/ 2465861 h 9217082"/>
              <a:gd name="connsiteX981" fmla="*/ 3914165 w 8937338"/>
              <a:gd name="connsiteY981" fmla="*/ 2513462 h 9217082"/>
              <a:gd name="connsiteX982" fmla="*/ 3913778 w 8937338"/>
              <a:gd name="connsiteY982" fmla="*/ 2513505 h 9217082"/>
              <a:gd name="connsiteX983" fmla="*/ 3913778 w 8937338"/>
              <a:gd name="connsiteY983" fmla="*/ 2513844 h 9217082"/>
              <a:gd name="connsiteX984" fmla="*/ 3914165 w 8937338"/>
              <a:gd name="connsiteY984" fmla="*/ 2513462 h 9217082"/>
              <a:gd name="connsiteX985" fmla="*/ 3296851 w 8937338"/>
              <a:gd name="connsiteY985" fmla="*/ 2607443 h 9217082"/>
              <a:gd name="connsiteX986" fmla="*/ 3333339 w 8937338"/>
              <a:gd name="connsiteY986" fmla="*/ 2559798 h 9217082"/>
              <a:gd name="connsiteX987" fmla="*/ 3286041 w 8937338"/>
              <a:gd name="connsiteY987" fmla="*/ 2557095 h 9217082"/>
              <a:gd name="connsiteX988" fmla="*/ 3285702 w 8937338"/>
              <a:gd name="connsiteY988" fmla="*/ 2557095 h 9217082"/>
              <a:gd name="connsiteX989" fmla="*/ 3274553 w 8937338"/>
              <a:gd name="connsiteY989" fmla="*/ 2553379 h 9217082"/>
              <a:gd name="connsiteX990" fmla="*/ 3296851 w 8937338"/>
              <a:gd name="connsiteY990" fmla="*/ 2607443 h 9217082"/>
              <a:gd name="connsiteX991" fmla="*/ 2286998 w 8937338"/>
              <a:gd name="connsiteY991" fmla="*/ 2742266 h 9217082"/>
              <a:gd name="connsiteX992" fmla="*/ 2332609 w 8937338"/>
              <a:gd name="connsiteY992" fmla="*/ 2648667 h 9217082"/>
              <a:gd name="connsiteX993" fmla="*/ 2328216 w 8937338"/>
              <a:gd name="connsiteY993" fmla="*/ 2643260 h 9217082"/>
              <a:gd name="connsiteX994" fmla="*/ 2328216 w 8937338"/>
              <a:gd name="connsiteY994" fmla="*/ 2643598 h 9217082"/>
              <a:gd name="connsiteX995" fmla="*/ 2276524 w 8937338"/>
              <a:gd name="connsiteY995" fmla="*/ 2580747 h 9217082"/>
              <a:gd name="connsiteX996" fmla="*/ 2232603 w 8937338"/>
              <a:gd name="connsiteY996" fmla="*/ 2669954 h 9217082"/>
              <a:gd name="connsiteX997" fmla="*/ 2270443 w 8937338"/>
              <a:gd name="connsiteY997" fmla="*/ 2720302 h 9217082"/>
              <a:gd name="connsiteX998" fmla="*/ 2286998 w 8937338"/>
              <a:gd name="connsiteY998" fmla="*/ 2742266 h 9217082"/>
              <a:gd name="connsiteX999" fmla="*/ 3175224 w 8937338"/>
              <a:gd name="connsiteY999" fmla="*/ 2627717 h 9217082"/>
              <a:gd name="connsiteX1000" fmla="*/ 3235362 w 8937338"/>
              <a:gd name="connsiteY1000" fmla="*/ 2545945 h 9217082"/>
              <a:gd name="connsiteX1001" fmla="*/ 3226577 w 8937338"/>
              <a:gd name="connsiteY1001" fmla="*/ 2524657 h 9217082"/>
              <a:gd name="connsiteX1002" fmla="*/ 3195156 w 8937338"/>
              <a:gd name="connsiteY1002" fmla="*/ 2503030 h 9217082"/>
              <a:gd name="connsiteX1003" fmla="*/ 3130626 w 8937338"/>
              <a:gd name="connsiteY1003" fmla="*/ 2589196 h 9217082"/>
              <a:gd name="connsiteX1004" fmla="*/ 3135694 w 8937338"/>
              <a:gd name="connsiteY1004" fmla="*/ 2602037 h 9217082"/>
              <a:gd name="connsiteX1005" fmla="*/ 3175224 w 8937338"/>
              <a:gd name="connsiteY1005" fmla="*/ 2627717 h 9217082"/>
              <a:gd name="connsiteX1006" fmla="*/ 2150841 w 8937338"/>
              <a:gd name="connsiteY1006" fmla="*/ 2767609 h 9217082"/>
              <a:gd name="connsiteX1007" fmla="*/ 2193749 w 8937338"/>
              <a:gd name="connsiteY1007" fmla="*/ 2674347 h 9217082"/>
              <a:gd name="connsiteX1008" fmla="*/ 2136988 w 8937338"/>
              <a:gd name="connsiteY1008" fmla="*/ 2598996 h 9217082"/>
              <a:gd name="connsiteX1009" fmla="*/ 2096447 w 8937338"/>
              <a:gd name="connsiteY1009" fmla="*/ 2687526 h 9217082"/>
              <a:gd name="connsiteX1010" fmla="*/ 2150841 w 8937338"/>
              <a:gd name="connsiteY1010" fmla="*/ 2767609 h 9217082"/>
              <a:gd name="connsiteX1011" fmla="*/ 2019415 w 8937338"/>
              <a:gd name="connsiteY1011" fmla="*/ 2785518 h 9217082"/>
              <a:gd name="connsiteX1012" fmla="*/ 2059282 w 8937338"/>
              <a:gd name="connsiteY1012" fmla="*/ 2693270 h 9217082"/>
              <a:gd name="connsiteX1013" fmla="*/ 2000834 w 8937338"/>
              <a:gd name="connsiteY1013" fmla="*/ 2608456 h 9217082"/>
              <a:gd name="connsiteX1014" fmla="*/ 2000495 w 8937338"/>
              <a:gd name="connsiteY1014" fmla="*/ 2608456 h 9217082"/>
              <a:gd name="connsiteX1015" fmla="*/ 1963331 w 8937338"/>
              <a:gd name="connsiteY1015" fmla="*/ 2695636 h 9217082"/>
              <a:gd name="connsiteX1016" fmla="*/ 2019415 w 8937338"/>
              <a:gd name="connsiteY1016" fmla="*/ 2785518 h 9217082"/>
              <a:gd name="connsiteX1017" fmla="*/ 2791080 w 8937338"/>
              <a:gd name="connsiteY1017" fmla="*/ 2695973 h 9217082"/>
              <a:gd name="connsiteX1018" fmla="*/ 2849530 w 8937338"/>
              <a:gd name="connsiteY1018" fmla="*/ 2600347 h 9217082"/>
              <a:gd name="connsiteX1019" fmla="*/ 2797161 w 8937338"/>
              <a:gd name="connsiteY1019" fmla="*/ 2553041 h 9217082"/>
              <a:gd name="connsiteX1020" fmla="*/ 2740063 w 8937338"/>
              <a:gd name="connsiteY1020" fmla="*/ 2645964 h 9217082"/>
              <a:gd name="connsiteX1021" fmla="*/ 2739726 w 8937338"/>
              <a:gd name="connsiteY1021" fmla="*/ 2645964 h 9217082"/>
              <a:gd name="connsiteX1022" fmla="*/ 2791080 w 8937338"/>
              <a:gd name="connsiteY1022" fmla="*/ 2695973 h 9217082"/>
              <a:gd name="connsiteX1023" fmla="*/ 3272187 w 8937338"/>
              <a:gd name="connsiteY1023" fmla="*/ 2635826 h 9217082"/>
              <a:gd name="connsiteX1024" fmla="*/ 3250227 w 8937338"/>
              <a:gd name="connsiteY1024" fmla="*/ 2581762 h 9217082"/>
              <a:gd name="connsiteX1025" fmla="*/ 3211711 w 8937338"/>
              <a:gd name="connsiteY1025" fmla="*/ 2634137 h 9217082"/>
              <a:gd name="connsiteX1026" fmla="*/ 3272187 w 8937338"/>
              <a:gd name="connsiteY1026" fmla="*/ 2635826 h 9217082"/>
              <a:gd name="connsiteX1027" fmla="*/ 3610383 w 8937338"/>
              <a:gd name="connsiteY1027" fmla="*/ 2596629 h 9217082"/>
              <a:gd name="connsiteX1028" fmla="*/ 3637751 w 8937338"/>
              <a:gd name="connsiteY1028" fmla="*/ 2562840 h 9217082"/>
              <a:gd name="connsiteX1029" fmla="*/ 3595856 w 8937338"/>
              <a:gd name="connsiteY1029" fmla="*/ 2563515 h 9217082"/>
              <a:gd name="connsiteX1030" fmla="*/ 3610383 w 8937338"/>
              <a:gd name="connsiteY1030" fmla="*/ 2596629 h 9217082"/>
              <a:gd name="connsiteX1031" fmla="*/ 3381316 w 8937338"/>
              <a:gd name="connsiteY1031" fmla="*/ 2634475 h 9217082"/>
              <a:gd name="connsiteX1032" fmla="*/ 3413750 w 8937338"/>
              <a:gd name="connsiteY1032" fmla="*/ 2591899 h 9217082"/>
              <a:gd name="connsiteX1033" fmla="*/ 3400911 w 8937338"/>
              <a:gd name="connsiteY1033" fmla="*/ 2562163 h 9217082"/>
              <a:gd name="connsiteX1034" fmla="*/ 3400573 w 8937338"/>
              <a:gd name="connsiteY1034" fmla="*/ 2561826 h 9217082"/>
              <a:gd name="connsiteX1035" fmla="*/ 3371855 w 8937338"/>
              <a:gd name="connsiteY1035" fmla="*/ 2560811 h 9217082"/>
              <a:gd name="connsiteX1036" fmla="*/ 3316110 w 8937338"/>
              <a:gd name="connsiteY1036" fmla="*/ 2635488 h 9217082"/>
              <a:gd name="connsiteX1037" fmla="*/ 3381316 w 8937338"/>
              <a:gd name="connsiteY1037" fmla="*/ 2634475 h 9217082"/>
              <a:gd name="connsiteX1038" fmla="*/ 3430644 w 8937338"/>
              <a:gd name="connsiteY1038" fmla="*/ 2633123 h 9217082"/>
              <a:gd name="connsiteX1039" fmla="*/ 3428277 w 8937338"/>
              <a:gd name="connsiteY1039" fmla="*/ 2627041 h 9217082"/>
              <a:gd name="connsiteX1040" fmla="*/ 3423479 w 8937338"/>
              <a:gd name="connsiteY1040" fmla="*/ 2633123 h 9217082"/>
              <a:gd name="connsiteX1041" fmla="*/ 3423211 w 8937338"/>
              <a:gd name="connsiteY1041" fmla="*/ 2633123 h 9217082"/>
              <a:gd name="connsiteX1042" fmla="*/ 3423212 w 8937338"/>
              <a:gd name="connsiteY1042" fmla="*/ 2633462 h 9217082"/>
              <a:gd name="connsiteX1043" fmla="*/ 3423479 w 8937338"/>
              <a:gd name="connsiteY1043" fmla="*/ 2633123 h 9217082"/>
              <a:gd name="connsiteX1044" fmla="*/ 3979323 w 8937338"/>
              <a:gd name="connsiteY1044" fmla="*/ 2560137 h 9217082"/>
              <a:gd name="connsiteX1045" fmla="*/ 4022906 w 8937338"/>
              <a:gd name="connsiteY1045" fmla="*/ 2547296 h 9217082"/>
              <a:gd name="connsiteX1046" fmla="*/ 4016487 w 8937338"/>
              <a:gd name="connsiteY1046" fmla="*/ 2534793 h 9217082"/>
              <a:gd name="connsiteX1047" fmla="*/ 3991823 w 8937338"/>
              <a:gd name="connsiteY1047" fmla="*/ 2538172 h 9217082"/>
              <a:gd name="connsiteX1048" fmla="*/ 3979323 w 8937338"/>
              <a:gd name="connsiteY1048" fmla="*/ 2560137 h 9217082"/>
              <a:gd name="connsiteX1049" fmla="*/ 3485714 w 8937338"/>
              <a:gd name="connsiteY1049" fmla="*/ 2630420 h 9217082"/>
              <a:gd name="connsiteX1050" fmla="*/ 3537744 w 8937338"/>
              <a:gd name="connsiteY1050" fmla="*/ 2564191 h 9217082"/>
              <a:gd name="connsiteX1051" fmla="*/ 3476929 w 8937338"/>
              <a:gd name="connsiteY1051" fmla="*/ 2563853 h 9217082"/>
              <a:gd name="connsiteX1052" fmla="*/ 3476929 w 8937338"/>
              <a:gd name="connsiteY1052" fmla="*/ 2563515 h 9217082"/>
              <a:gd name="connsiteX1053" fmla="*/ 3451590 w 8937338"/>
              <a:gd name="connsiteY1053" fmla="*/ 2595616 h 9217082"/>
              <a:gd name="connsiteX1054" fmla="*/ 3466455 w 8937338"/>
              <a:gd name="connsiteY1054" fmla="*/ 2631433 h 9217082"/>
              <a:gd name="connsiteX1055" fmla="*/ 3485714 w 8937338"/>
              <a:gd name="connsiteY1055" fmla="*/ 2630420 h 9217082"/>
              <a:gd name="connsiteX1056" fmla="*/ 3916819 w 8937338"/>
              <a:gd name="connsiteY1056" fmla="*/ 2575680 h 9217082"/>
              <a:gd name="connsiteX1057" fmla="*/ 3927968 w 8937338"/>
              <a:gd name="connsiteY1057" fmla="*/ 2573315 h 9217082"/>
              <a:gd name="connsiteX1058" fmla="*/ 3949928 w 8937338"/>
              <a:gd name="connsiteY1058" fmla="*/ 2543578 h 9217082"/>
              <a:gd name="connsiteX1059" fmla="*/ 3903980 w 8937338"/>
              <a:gd name="connsiteY1059" fmla="*/ 2548309 h 9217082"/>
              <a:gd name="connsiteX1060" fmla="*/ 3916819 w 8937338"/>
              <a:gd name="connsiteY1060" fmla="*/ 2575680 h 9217082"/>
              <a:gd name="connsiteX1061" fmla="*/ 3585383 w 8937338"/>
              <a:gd name="connsiteY1061" fmla="*/ 2623324 h 9217082"/>
              <a:gd name="connsiteX1062" fmla="*/ 3567136 w 8937338"/>
              <a:gd name="connsiteY1062" fmla="*/ 2581762 h 9217082"/>
              <a:gd name="connsiteX1063" fmla="*/ 3530648 w 8937338"/>
              <a:gd name="connsiteY1063" fmla="*/ 2627379 h 9217082"/>
              <a:gd name="connsiteX1064" fmla="*/ 3585383 w 8937338"/>
              <a:gd name="connsiteY1064" fmla="*/ 2623324 h 9217082"/>
              <a:gd name="connsiteX1065" fmla="*/ 3016093 w 8937338"/>
              <a:gd name="connsiteY1065" fmla="*/ 2699352 h 9217082"/>
              <a:gd name="connsiteX1066" fmla="*/ 3079948 w 8937338"/>
              <a:gd name="connsiteY1066" fmla="*/ 2602712 h 9217082"/>
              <a:gd name="connsiteX1067" fmla="*/ 3032309 w 8937338"/>
              <a:gd name="connsiteY1067" fmla="*/ 2565542 h 9217082"/>
              <a:gd name="connsiteX1068" fmla="*/ 2968818 w 8937338"/>
              <a:gd name="connsiteY1068" fmla="*/ 2660119 h 9217082"/>
              <a:gd name="connsiteX1069" fmla="*/ 2968455 w 8937338"/>
              <a:gd name="connsiteY1069" fmla="*/ 2659818 h 9217082"/>
              <a:gd name="connsiteX1070" fmla="*/ 2968793 w 8937338"/>
              <a:gd name="connsiteY1070" fmla="*/ 2660156 h 9217082"/>
              <a:gd name="connsiteX1071" fmla="*/ 2968818 w 8937338"/>
              <a:gd name="connsiteY1071" fmla="*/ 2660119 h 9217082"/>
              <a:gd name="connsiteX1072" fmla="*/ 3858370 w 8937338"/>
              <a:gd name="connsiteY1072" fmla="*/ 2587844 h 9217082"/>
              <a:gd name="connsiteX1073" fmla="*/ 3882357 w 8937338"/>
              <a:gd name="connsiteY1073" fmla="*/ 2583114 h 9217082"/>
              <a:gd name="connsiteX1074" fmla="*/ 3871546 w 8937338"/>
              <a:gd name="connsiteY1074" fmla="*/ 2560475 h 9217082"/>
              <a:gd name="connsiteX1075" fmla="*/ 3867829 w 8937338"/>
              <a:gd name="connsiteY1075" fmla="*/ 2564529 h 9217082"/>
              <a:gd name="connsiteX1076" fmla="*/ 3858370 w 8937338"/>
              <a:gd name="connsiteY1076" fmla="*/ 2587844 h 9217082"/>
              <a:gd name="connsiteX1077" fmla="*/ 2643774 w 8937338"/>
              <a:gd name="connsiteY1077" fmla="*/ 2750038 h 9217082"/>
              <a:gd name="connsiteX1078" fmla="*/ 2698168 w 8937338"/>
              <a:gd name="connsiteY1078" fmla="*/ 2652384 h 9217082"/>
              <a:gd name="connsiteX1079" fmla="*/ 2646476 w 8937338"/>
              <a:gd name="connsiteY1079" fmla="*/ 2600685 h 9217082"/>
              <a:gd name="connsiteX1080" fmla="*/ 2593096 w 8937338"/>
              <a:gd name="connsiteY1080" fmla="*/ 2694959 h 9217082"/>
              <a:gd name="connsiteX1081" fmla="*/ 2643774 w 8937338"/>
              <a:gd name="connsiteY1081" fmla="*/ 2750038 h 9217082"/>
              <a:gd name="connsiteX1082" fmla="*/ 3698563 w 8937338"/>
              <a:gd name="connsiteY1082" fmla="*/ 2611836 h 9217082"/>
              <a:gd name="connsiteX1083" fmla="*/ 3702280 w 8937338"/>
              <a:gd name="connsiteY1083" fmla="*/ 2602712 h 9217082"/>
              <a:gd name="connsiteX1084" fmla="*/ 3704982 w 8937338"/>
              <a:gd name="connsiteY1084" fmla="*/ 2597644 h 9217082"/>
              <a:gd name="connsiteX1085" fmla="*/ 3721874 w 8937338"/>
              <a:gd name="connsiteY1085" fmla="*/ 2576693 h 9217082"/>
              <a:gd name="connsiteX1086" fmla="*/ 3714444 w 8937338"/>
              <a:gd name="connsiteY1086" fmla="*/ 2560812 h 9217082"/>
              <a:gd name="connsiteX1087" fmla="*/ 3683022 w 8937338"/>
              <a:gd name="connsiteY1087" fmla="*/ 2561826 h 9217082"/>
              <a:gd name="connsiteX1088" fmla="*/ 3683023 w 8937338"/>
              <a:gd name="connsiteY1088" fmla="*/ 2561488 h 9217082"/>
              <a:gd name="connsiteX1089" fmla="*/ 3636060 w 8937338"/>
              <a:gd name="connsiteY1089" fmla="*/ 2618593 h 9217082"/>
              <a:gd name="connsiteX1090" fmla="*/ 3698563 w 8937338"/>
              <a:gd name="connsiteY1090" fmla="*/ 2611836 h 9217082"/>
              <a:gd name="connsiteX1091" fmla="*/ 3771204 w 8937338"/>
              <a:gd name="connsiteY1091" fmla="*/ 2602374 h 9217082"/>
              <a:gd name="connsiteX1092" fmla="*/ 3771181 w 8937338"/>
              <a:gd name="connsiteY1092" fmla="*/ 2602324 h 9217082"/>
              <a:gd name="connsiteX1093" fmla="*/ 3816477 w 8937338"/>
              <a:gd name="connsiteY1093" fmla="*/ 2595278 h 9217082"/>
              <a:gd name="connsiteX1094" fmla="*/ 3835396 w 8937338"/>
              <a:gd name="connsiteY1094" fmla="*/ 2554054 h 9217082"/>
              <a:gd name="connsiteX1095" fmla="*/ 3782351 w 8937338"/>
              <a:gd name="connsiteY1095" fmla="*/ 2557433 h 9217082"/>
              <a:gd name="connsiteX1096" fmla="*/ 3761742 w 8937338"/>
              <a:gd name="connsiteY1096" fmla="*/ 2581424 h 9217082"/>
              <a:gd name="connsiteX1097" fmla="*/ 3771181 w 8937338"/>
              <a:gd name="connsiteY1097" fmla="*/ 2602324 h 9217082"/>
              <a:gd name="connsiteX1098" fmla="*/ 3770865 w 8937338"/>
              <a:gd name="connsiteY1098" fmla="*/ 2602374 h 9217082"/>
              <a:gd name="connsiteX1099" fmla="*/ 2500524 w 8937338"/>
              <a:gd name="connsiteY1099" fmla="*/ 2798358 h 9217082"/>
              <a:gd name="connsiteX1100" fmla="*/ 2551540 w 8937338"/>
              <a:gd name="connsiteY1100" fmla="*/ 2699352 h 9217082"/>
              <a:gd name="connsiteX1101" fmla="*/ 2498834 w 8937338"/>
              <a:gd name="connsiteY1101" fmla="*/ 2641571 h 9217082"/>
              <a:gd name="connsiteX1102" fmla="*/ 2498835 w 8937338"/>
              <a:gd name="connsiteY1102" fmla="*/ 2641232 h 9217082"/>
              <a:gd name="connsiteX1103" fmla="*/ 2449170 w 8937338"/>
              <a:gd name="connsiteY1103" fmla="*/ 2736860 h 9217082"/>
              <a:gd name="connsiteX1104" fmla="*/ 2500524 w 8937338"/>
              <a:gd name="connsiteY1104" fmla="*/ 2798358 h 9217082"/>
              <a:gd name="connsiteX1105" fmla="*/ 3787082 w 8937338"/>
              <a:gd name="connsiteY1105" fmla="*/ 2638191 h 9217082"/>
              <a:gd name="connsiteX1106" fmla="*/ 3791137 w 8937338"/>
              <a:gd name="connsiteY1106" fmla="*/ 2633462 h 9217082"/>
              <a:gd name="connsiteX1107" fmla="*/ 3785393 w 8937338"/>
              <a:gd name="connsiteY1107" fmla="*/ 2634137 h 9217082"/>
              <a:gd name="connsiteX1108" fmla="*/ 3787082 w 8937338"/>
              <a:gd name="connsiteY1108" fmla="*/ 2638191 h 9217082"/>
              <a:gd name="connsiteX1109" fmla="*/ 3334355 w 8937338"/>
              <a:gd name="connsiteY1109" fmla="*/ 2701717 h 9217082"/>
              <a:gd name="connsiteX1110" fmla="*/ 3357667 w 8937338"/>
              <a:gd name="connsiteY1110" fmla="*/ 2668265 h 9217082"/>
              <a:gd name="connsiteX1111" fmla="*/ 3321515 w 8937338"/>
              <a:gd name="connsiteY1111" fmla="*/ 2668603 h 9217082"/>
              <a:gd name="connsiteX1112" fmla="*/ 3334355 w 8937338"/>
              <a:gd name="connsiteY1112" fmla="*/ 2701717 h 9217082"/>
              <a:gd name="connsiteX1113" fmla="*/ 2864734 w 8937338"/>
              <a:gd name="connsiteY1113" fmla="*/ 2765581 h 9217082"/>
              <a:gd name="connsiteX1114" fmla="*/ 2923520 w 8937338"/>
              <a:gd name="connsiteY1114" fmla="*/ 2665562 h 9217082"/>
              <a:gd name="connsiteX1115" fmla="*/ 2874869 w 8937338"/>
              <a:gd name="connsiteY1115" fmla="*/ 2622986 h 9217082"/>
              <a:gd name="connsiteX1116" fmla="*/ 2816081 w 8937338"/>
              <a:gd name="connsiteY1116" fmla="*/ 2719965 h 9217082"/>
              <a:gd name="connsiteX1117" fmla="*/ 2816420 w 8937338"/>
              <a:gd name="connsiteY1117" fmla="*/ 2720302 h 9217082"/>
              <a:gd name="connsiteX1118" fmla="*/ 2864734 w 8937338"/>
              <a:gd name="connsiteY1118" fmla="*/ 2765581 h 9217082"/>
              <a:gd name="connsiteX1119" fmla="*/ 3826610 w 8937338"/>
              <a:gd name="connsiteY1119" fmla="*/ 2641909 h 9217082"/>
              <a:gd name="connsiteX1120" fmla="*/ 3866141 w 8937338"/>
              <a:gd name="connsiteY1120" fmla="*/ 2628392 h 9217082"/>
              <a:gd name="connsiteX1121" fmla="*/ 3879992 w 8937338"/>
              <a:gd name="connsiteY1121" fmla="*/ 2618255 h 9217082"/>
              <a:gd name="connsiteX1122" fmla="*/ 3837761 w 8937338"/>
              <a:gd name="connsiteY1122" fmla="*/ 2626027 h 9217082"/>
              <a:gd name="connsiteX1123" fmla="*/ 3826610 w 8937338"/>
              <a:gd name="connsiteY1123" fmla="*/ 2641909 h 9217082"/>
              <a:gd name="connsiteX1124" fmla="*/ 3099544 w 8937338"/>
              <a:gd name="connsiteY1124" fmla="*/ 2741252 h 9217082"/>
              <a:gd name="connsiteX1125" fmla="*/ 3132653 w 8937338"/>
              <a:gd name="connsiteY1125" fmla="*/ 2689553 h 9217082"/>
              <a:gd name="connsiteX1126" fmla="*/ 3106977 w 8937338"/>
              <a:gd name="connsiteY1126" fmla="*/ 2622648 h 9217082"/>
              <a:gd name="connsiteX1127" fmla="*/ 3043120 w 8937338"/>
              <a:gd name="connsiteY1127" fmla="*/ 2719627 h 9217082"/>
              <a:gd name="connsiteX1128" fmla="*/ 3077582 w 8937338"/>
              <a:gd name="connsiteY1128" fmla="*/ 2739563 h 9217082"/>
              <a:gd name="connsiteX1129" fmla="*/ 3099544 w 8937338"/>
              <a:gd name="connsiteY1129" fmla="*/ 2741252 h 9217082"/>
              <a:gd name="connsiteX1130" fmla="*/ 2361664 w 8937338"/>
              <a:gd name="connsiteY1130" fmla="*/ 2841948 h 9217082"/>
              <a:gd name="connsiteX1131" fmla="*/ 2409639 w 8937338"/>
              <a:gd name="connsiteY1131" fmla="*/ 2741928 h 9217082"/>
              <a:gd name="connsiteX1132" fmla="*/ 2355921 w 8937338"/>
              <a:gd name="connsiteY1132" fmla="*/ 2676713 h 9217082"/>
              <a:gd name="connsiteX1133" fmla="*/ 2309634 w 8937338"/>
              <a:gd name="connsiteY1133" fmla="*/ 2772677 h 9217082"/>
              <a:gd name="connsiteX1134" fmla="*/ 2309972 w 8937338"/>
              <a:gd name="connsiteY1134" fmla="*/ 2773016 h 9217082"/>
              <a:gd name="connsiteX1135" fmla="*/ 2361664 w 8937338"/>
              <a:gd name="connsiteY1135" fmla="*/ 2841948 h 9217082"/>
              <a:gd name="connsiteX1136" fmla="*/ 3152586 w 8937338"/>
              <a:gd name="connsiteY1136" fmla="*/ 2741591 h 9217082"/>
              <a:gd name="connsiteX1137" fmla="*/ 3152249 w 8937338"/>
              <a:gd name="connsiteY1137" fmla="*/ 2741252 h 9217082"/>
              <a:gd name="connsiteX1138" fmla="*/ 3147518 w 8937338"/>
              <a:gd name="connsiteY1138" fmla="*/ 2728413 h 9217082"/>
              <a:gd name="connsiteX1139" fmla="*/ 3139072 w 8937338"/>
              <a:gd name="connsiteY1139" fmla="*/ 2741591 h 9217082"/>
              <a:gd name="connsiteX1140" fmla="*/ 3152586 w 8937338"/>
              <a:gd name="connsiteY1140" fmla="*/ 2741591 h 9217082"/>
              <a:gd name="connsiteX1141" fmla="*/ 3205631 w 8937338"/>
              <a:gd name="connsiteY1141" fmla="*/ 2739901 h 9217082"/>
              <a:gd name="connsiteX1142" fmla="*/ 3253268 w 8937338"/>
              <a:gd name="connsiteY1142" fmla="*/ 2668603 h 9217082"/>
              <a:gd name="connsiteX1143" fmla="*/ 3189076 w 8937338"/>
              <a:gd name="connsiteY1143" fmla="*/ 2666238 h 9217082"/>
              <a:gd name="connsiteX1144" fmla="*/ 3170493 w 8937338"/>
              <a:gd name="connsiteY1144" fmla="*/ 2693608 h 9217082"/>
              <a:gd name="connsiteX1145" fmla="*/ 3170156 w 8937338"/>
              <a:gd name="connsiteY1145" fmla="*/ 2693608 h 9217082"/>
              <a:gd name="connsiteX1146" fmla="*/ 3187725 w 8937338"/>
              <a:gd name="connsiteY1146" fmla="*/ 2740576 h 9217082"/>
              <a:gd name="connsiteX1147" fmla="*/ 3205631 w 8937338"/>
              <a:gd name="connsiteY1147" fmla="*/ 2739901 h 9217082"/>
              <a:gd name="connsiteX1148" fmla="*/ 3706672 w 8937338"/>
              <a:gd name="connsiteY1148" fmla="*/ 2674347 h 9217082"/>
              <a:gd name="connsiteX1149" fmla="*/ 3759715 w 8937338"/>
              <a:gd name="connsiteY1149" fmla="*/ 2661169 h 9217082"/>
              <a:gd name="connsiteX1150" fmla="*/ 3750256 w 8937338"/>
              <a:gd name="connsiteY1150" fmla="*/ 2639543 h 9217082"/>
              <a:gd name="connsiteX1151" fmla="*/ 3722551 w 8937338"/>
              <a:gd name="connsiteY1151" fmla="*/ 2642923 h 9217082"/>
              <a:gd name="connsiteX1152" fmla="*/ 3706672 w 8937338"/>
              <a:gd name="connsiteY1152" fmla="*/ 2674347 h 9217082"/>
              <a:gd name="connsiteX1153" fmla="*/ 3648222 w 8937338"/>
              <a:gd name="connsiteY1153" fmla="*/ 2686850 h 9217082"/>
              <a:gd name="connsiteX1154" fmla="*/ 3660386 w 8937338"/>
              <a:gd name="connsiteY1154" fmla="*/ 2684484 h 9217082"/>
              <a:gd name="connsiteX1155" fmla="*/ 3682685 w 8937338"/>
              <a:gd name="connsiteY1155" fmla="*/ 2647653 h 9217082"/>
              <a:gd name="connsiteX1156" fmla="*/ 3682684 w 8937338"/>
              <a:gd name="connsiteY1156" fmla="*/ 2647315 h 9217082"/>
              <a:gd name="connsiteX1157" fmla="*/ 3634033 w 8937338"/>
              <a:gd name="connsiteY1157" fmla="*/ 2652384 h 9217082"/>
              <a:gd name="connsiteX1158" fmla="*/ 3648222 w 8937338"/>
              <a:gd name="connsiteY1158" fmla="*/ 2686850 h 9217082"/>
              <a:gd name="connsiteX1159" fmla="*/ 2225507 w 8937338"/>
              <a:gd name="connsiteY1159" fmla="*/ 2877427 h 9217082"/>
              <a:gd name="connsiteX1160" fmla="*/ 2270780 w 8937338"/>
              <a:gd name="connsiteY1160" fmla="*/ 2777070 h 9217082"/>
              <a:gd name="connsiteX1161" fmla="*/ 2243414 w 8937338"/>
              <a:gd name="connsiteY1161" fmla="*/ 2740577 h 9217082"/>
              <a:gd name="connsiteX1162" fmla="*/ 2216385 w 8937338"/>
              <a:gd name="connsiteY1162" fmla="*/ 2704421 h 9217082"/>
              <a:gd name="connsiteX1163" fmla="*/ 2173139 w 8937338"/>
              <a:gd name="connsiteY1163" fmla="*/ 2800048 h 9217082"/>
              <a:gd name="connsiteX1164" fmla="*/ 2185641 w 8937338"/>
              <a:gd name="connsiteY1164" fmla="*/ 2818632 h 9217082"/>
              <a:gd name="connsiteX1165" fmla="*/ 2225507 w 8937338"/>
              <a:gd name="connsiteY1165" fmla="*/ 2877427 h 9217082"/>
              <a:gd name="connsiteX1166" fmla="*/ 3310027 w 8937338"/>
              <a:gd name="connsiteY1166" fmla="*/ 2733142 h 9217082"/>
              <a:gd name="connsiteX1167" fmla="*/ 3288067 w 8937338"/>
              <a:gd name="connsiteY1167" fmla="*/ 2675699 h 9217082"/>
              <a:gd name="connsiteX1168" fmla="*/ 3287730 w 8937338"/>
              <a:gd name="connsiteY1168" fmla="*/ 2675699 h 9217082"/>
              <a:gd name="connsiteX1169" fmla="*/ 3246850 w 8937338"/>
              <a:gd name="connsiteY1169" fmla="*/ 2737535 h 9217082"/>
              <a:gd name="connsiteX1170" fmla="*/ 3310027 w 8937338"/>
              <a:gd name="connsiteY1170" fmla="*/ 2733142 h 9217082"/>
              <a:gd name="connsiteX1171" fmla="*/ 3586395 w 8937338"/>
              <a:gd name="connsiteY1171" fmla="*/ 2698676 h 9217082"/>
              <a:gd name="connsiteX1172" fmla="*/ 3614437 w 8937338"/>
              <a:gd name="connsiteY1172" fmla="*/ 2693608 h 9217082"/>
              <a:gd name="connsiteX1173" fmla="*/ 3601937 w 8937338"/>
              <a:gd name="connsiteY1173" fmla="*/ 2663197 h 9217082"/>
              <a:gd name="connsiteX1174" fmla="*/ 3598558 w 8937338"/>
              <a:gd name="connsiteY1174" fmla="*/ 2667927 h 9217082"/>
              <a:gd name="connsiteX1175" fmla="*/ 3586395 w 8937338"/>
              <a:gd name="connsiteY1175" fmla="*/ 2698676 h 9217082"/>
              <a:gd name="connsiteX1176" fmla="*/ 3427263 w 8937338"/>
              <a:gd name="connsiteY1176" fmla="*/ 2721653 h 9217082"/>
              <a:gd name="connsiteX1177" fmla="*/ 3432670 w 8937338"/>
              <a:gd name="connsiteY1177" fmla="*/ 2706787 h 9217082"/>
              <a:gd name="connsiteX1178" fmla="*/ 3434697 w 8937338"/>
              <a:gd name="connsiteY1178" fmla="*/ 2702732 h 9217082"/>
              <a:gd name="connsiteX1179" fmla="*/ 3449901 w 8937338"/>
              <a:gd name="connsiteY1179" fmla="*/ 2680430 h 9217082"/>
              <a:gd name="connsiteX1180" fmla="*/ 3443819 w 8937338"/>
              <a:gd name="connsiteY1180" fmla="*/ 2665225 h 9217082"/>
              <a:gd name="connsiteX1181" fmla="*/ 3399221 w 8937338"/>
              <a:gd name="connsiteY1181" fmla="*/ 2666914 h 9217082"/>
              <a:gd name="connsiteX1182" fmla="*/ 3399560 w 8937338"/>
              <a:gd name="connsiteY1182" fmla="*/ 2666914 h 9217082"/>
              <a:gd name="connsiteX1183" fmla="*/ 3356989 w 8937338"/>
              <a:gd name="connsiteY1183" fmla="*/ 2729088 h 9217082"/>
              <a:gd name="connsiteX1184" fmla="*/ 3427263 w 8937338"/>
              <a:gd name="connsiteY1184" fmla="*/ 2721653 h 9217082"/>
              <a:gd name="connsiteX1185" fmla="*/ 3498890 w 8937338"/>
              <a:gd name="connsiteY1185" fmla="*/ 2712531 h 9217082"/>
              <a:gd name="connsiteX1186" fmla="*/ 3545852 w 8937338"/>
              <a:gd name="connsiteY1186" fmla="*/ 2705435 h 9217082"/>
              <a:gd name="connsiteX1187" fmla="*/ 3565786 w 8937338"/>
              <a:gd name="connsiteY1187" fmla="*/ 2658465 h 9217082"/>
              <a:gd name="connsiteX1188" fmla="*/ 3504297 w 8937338"/>
              <a:gd name="connsiteY1188" fmla="*/ 2662520 h 9217082"/>
              <a:gd name="connsiteX1189" fmla="*/ 3488078 w 8937338"/>
              <a:gd name="connsiteY1189" fmla="*/ 2684822 h 9217082"/>
              <a:gd name="connsiteX1190" fmla="*/ 3498890 w 8937338"/>
              <a:gd name="connsiteY1190" fmla="*/ 2712531 h 9217082"/>
              <a:gd name="connsiteX1191" fmla="*/ 2092392 w 8937338"/>
              <a:gd name="connsiteY1191" fmla="*/ 2904122 h 9217082"/>
              <a:gd name="connsiteX1192" fmla="*/ 2134961 w 8937338"/>
              <a:gd name="connsiteY1192" fmla="*/ 2804102 h 9217082"/>
              <a:gd name="connsiteX1193" fmla="*/ 2134625 w 8937338"/>
              <a:gd name="connsiteY1193" fmla="*/ 2804102 h 9217082"/>
              <a:gd name="connsiteX1194" fmla="*/ 2080229 w 8937338"/>
              <a:gd name="connsiteY1194" fmla="*/ 2724019 h 9217082"/>
              <a:gd name="connsiteX1195" fmla="*/ 2040024 w 8937338"/>
              <a:gd name="connsiteY1195" fmla="*/ 2818970 h 9217082"/>
              <a:gd name="connsiteX1196" fmla="*/ 2092392 w 8937338"/>
              <a:gd name="connsiteY1196" fmla="*/ 2904122 h 9217082"/>
              <a:gd name="connsiteX1197" fmla="*/ 1963667 w 8937338"/>
              <a:gd name="connsiteY1197" fmla="*/ 2923044 h 9217082"/>
              <a:gd name="connsiteX1198" fmla="*/ 2003535 w 8937338"/>
              <a:gd name="connsiteY1198" fmla="*/ 2823700 h 9217082"/>
              <a:gd name="connsiteX1199" fmla="*/ 1947790 w 8937338"/>
              <a:gd name="connsiteY1199" fmla="*/ 2733819 h 9217082"/>
              <a:gd name="connsiteX1200" fmla="*/ 1910625 w 8937338"/>
              <a:gd name="connsiteY1200" fmla="*/ 2827418 h 9217082"/>
              <a:gd name="connsiteX1201" fmla="*/ 1963667 w 8937338"/>
              <a:gd name="connsiteY1201" fmla="*/ 2923044 h 9217082"/>
              <a:gd name="connsiteX1202" fmla="*/ 2717765 w 8937338"/>
              <a:gd name="connsiteY1202" fmla="*/ 2828093 h 9217082"/>
              <a:gd name="connsiteX1203" fmla="*/ 2773512 w 8937338"/>
              <a:gd name="connsiteY1203" fmla="*/ 2726385 h 9217082"/>
              <a:gd name="connsiteX1204" fmla="*/ 2722495 w 8937338"/>
              <a:gd name="connsiteY1204" fmla="*/ 2676375 h 9217082"/>
              <a:gd name="connsiteX1205" fmla="*/ 2667763 w 8937338"/>
              <a:gd name="connsiteY1205" fmla="*/ 2775719 h 9217082"/>
              <a:gd name="connsiteX1206" fmla="*/ 2717765 w 8937338"/>
              <a:gd name="connsiteY1206" fmla="*/ 2828093 h 9217082"/>
              <a:gd name="connsiteX1207" fmla="*/ 3671535 w 8937338"/>
              <a:gd name="connsiteY1207" fmla="*/ 2725709 h 9217082"/>
              <a:gd name="connsiteX1208" fmla="*/ 3707347 w 8937338"/>
              <a:gd name="connsiteY1208" fmla="*/ 2712193 h 9217082"/>
              <a:gd name="connsiteX1209" fmla="*/ 3712414 w 8937338"/>
              <a:gd name="connsiteY1209" fmla="*/ 2708813 h 9217082"/>
              <a:gd name="connsiteX1210" fmla="*/ 3679643 w 8937338"/>
              <a:gd name="connsiteY1210" fmla="*/ 2715909 h 9217082"/>
              <a:gd name="connsiteX1211" fmla="*/ 3679306 w 8937338"/>
              <a:gd name="connsiteY1211" fmla="*/ 2715909 h 9217082"/>
              <a:gd name="connsiteX1212" fmla="*/ 3671535 w 8937338"/>
              <a:gd name="connsiteY1212" fmla="*/ 2725709 h 9217082"/>
              <a:gd name="connsiteX1213" fmla="*/ 2939399 w 8937338"/>
              <a:gd name="connsiteY1213" fmla="*/ 2829445 h 9217082"/>
              <a:gd name="connsiteX1214" fmla="*/ 2998863 w 8937338"/>
              <a:gd name="connsiteY1214" fmla="*/ 2728074 h 9217082"/>
              <a:gd name="connsiteX1215" fmla="*/ 2950776 w 8937338"/>
              <a:gd name="connsiteY1215" fmla="*/ 2689062 h 9217082"/>
              <a:gd name="connsiteX1216" fmla="*/ 2950886 w 8937338"/>
              <a:gd name="connsiteY1216" fmla="*/ 2688877 h 9217082"/>
              <a:gd name="connsiteX1217" fmla="*/ 2950547 w 8937338"/>
              <a:gd name="connsiteY1217" fmla="*/ 2688877 h 9217082"/>
              <a:gd name="connsiteX1218" fmla="*/ 2950776 w 8937338"/>
              <a:gd name="connsiteY1218" fmla="*/ 2689062 h 9217082"/>
              <a:gd name="connsiteX1219" fmla="*/ 2890749 w 8937338"/>
              <a:gd name="connsiteY1219" fmla="*/ 2789234 h 9217082"/>
              <a:gd name="connsiteX1220" fmla="*/ 2939399 w 8937338"/>
              <a:gd name="connsiteY1220" fmla="*/ 2829445 h 9217082"/>
              <a:gd name="connsiteX1221" fmla="*/ 3515782 w 8937338"/>
              <a:gd name="connsiteY1221" fmla="*/ 2756119 h 9217082"/>
              <a:gd name="connsiteX1222" fmla="*/ 3524568 w 8937338"/>
              <a:gd name="connsiteY1222" fmla="*/ 2742942 h 9217082"/>
              <a:gd name="connsiteX1223" fmla="*/ 3511391 w 8937338"/>
              <a:gd name="connsiteY1223" fmla="*/ 2744631 h 9217082"/>
              <a:gd name="connsiteX1224" fmla="*/ 3515782 w 8937338"/>
              <a:gd name="connsiteY1224" fmla="*/ 2756119 h 9217082"/>
              <a:gd name="connsiteX1225" fmla="*/ 2574514 w 8937338"/>
              <a:gd name="connsiteY1225" fmla="*/ 2885537 h 9217082"/>
              <a:gd name="connsiteX1226" fmla="*/ 2627219 w 8937338"/>
              <a:gd name="connsiteY1226" fmla="*/ 2781463 h 9217082"/>
              <a:gd name="connsiteX1227" fmla="*/ 2576421 w 8937338"/>
              <a:gd name="connsiteY1227" fmla="*/ 2726620 h 9217082"/>
              <a:gd name="connsiteX1228" fmla="*/ 2576541 w 8937338"/>
              <a:gd name="connsiteY1228" fmla="*/ 2726384 h 9217082"/>
              <a:gd name="connsiteX1229" fmla="*/ 2576202 w 8937338"/>
              <a:gd name="connsiteY1229" fmla="*/ 2726385 h 9217082"/>
              <a:gd name="connsiteX1230" fmla="*/ 2576421 w 8937338"/>
              <a:gd name="connsiteY1230" fmla="*/ 2726620 h 9217082"/>
              <a:gd name="connsiteX1231" fmla="*/ 2524850 w 8937338"/>
              <a:gd name="connsiteY1231" fmla="*/ 2827080 h 9217082"/>
              <a:gd name="connsiteX1232" fmla="*/ 2574514 w 8937338"/>
              <a:gd name="connsiteY1232" fmla="*/ 2885537 h 9217082"/>
              <a:gd name="connsiteX1233" fmla="*/ 3550920 w 8937338"/>
              <a:gd name="connsiteY1233" fmla="*/ 2763892 h 9217082"/>
              <a:gd name="connsiteX1234" fmla="*/ 3607342 w 8937338"/>
              <a:gd name="connsiteY1234" fmla="*/ 2747334 h 9217082"/>
              <a:gd name="connsiteX1235" fmla="*/ 3627276 w 8937338"/>
              <a:gd name="connsiteY1235" fmla="*/ 2726384 h 9217082"/>
              <a:gd name="connsiteX1236" fmla="*/ 3567814 w 8937338"/>
              <a:gd name="connsiteY1236" fmla="*/ 2736521 h 9217082"/>
              <a:gd name="connsiteX1237" fmla="*/ 3550920 w 8937338"/>
              <a:gd name="connsiteY1237" fmla="*/ 2763892 h 9217082"/>
              <a:gd name="connsiteX1238" fmla="*/ 3432671 w 8937338"/>
              <a:gd name="connsiteY1238" fmla="*/ 2792613 h 9217082"/>
              <a:gd name="connsiteX1239" fmla="*/ 3432710 w 8937338"/>
              <a:gd name="connsiteY1239" fmla="*/ 2792527 h 9217082"/>
              <a:gd name="connsiteX1240" fmla="*/ 3488754 w 8937338"/>
              <a:gd name="connsiteY1240" fmla="*/ 2779773 h 9217082"/>
              <a:gd name="connsiteX1241" fmla="*/ 3476930 w 8937338"/>
              <a:gd name="connsiteY1241" fmla="*/ 2749362 h 9217082"/>
              <a:gd name="connsiteX1242" fmla="*/ 3451253 w 8937338"/>
              <a:gd name="connsiteY1242" fmla="*/ 2752403 h 9217082"/>
              <a:gd name="connsiteX1243" fmla="*/ 3432710 w 8937338"/>
              <a:gd name="connsiteY1243" fmla="*/ 2792527 h 9217082"/>
              <a:gd name="connsiteX1244" fmla="*/ 3432332 w 8937338"/>
              <a:gd name="connsiteY1244" fmla="*/ 2792614 h 9217082"/>
              <a:gd name="connsiteX1245" fmla="*/ 3036702 w 8937338"/>
              <a:gd name="connsiteY1245" fmla="*/ 2847016 h 9217082"/>
              <a:gd name="connsiteX1246" fmla="*/ 3079948 w 8937338"/>
              <a:gd name="connsiteY1246" fmla="*/ 2773353 h 9217082"/>
              <a:gd name="connsiteX1247" fmla="*/ 3072176 w 8937338"/>
              <a:gd name="connsiteY1247" fmla="*/ 2772678 h 9217082"/>
              <a:gd name="connsiteX1248" fmla="*/ 3025890 w 8937338"/>
              <a:gd name="connsiteY1248" fmla="*/ 2747672 h 9217082"/>
              <a:gd name="connsiteX1249" fmla="*/ 2968117 w 8937338"/>
              <a:gd name="connsiteY1249" fmla="*/ 2846341 h 9217082"/>
              <a:gd name="connsiteX1250" fmla="*/ 2970820 w 8937338"/>
              <a:gd name="connsiteY1250" fmla="*/ 2847354 h 9217082"/>
              <a:gd name="connsiteX1251" fmla="*/ 2970820 w 8937338"/>
              <a:gd name="connsiteY1251" fmla="*/ 2847016 h 9217082"/>
              <a:gd name="connsiteX1252" fmla="*/ 3036702 w 8937338"/>
              <a:gd name="connsiteY1252" fmla="*/ 2847016 h 9217082"/>
              <a:gd name="connsiteX1253" fmla="*/ 3372868 w 8937338"/>
              <a:gd name="connsiteY1253" fmla="*/ 2804777 h 9217082"/>
              <a:gd name="connsiteX1254" fmla="*/ 3388411 w 8937338"/>
              <a:gd name="connsiteY1254" fmla="*/ 2801737 h 9217082"/>
              <a:gd name="connsiteX1255" fmla="*/ 3412062 w 8937338"/>
              <a:gd name="connsiteY1255" fmla="*/ 2756796 h 9217082"/>
              <a:gd name="connsiteX1256" fmla="*/ 3357328 w 8937338"/>
              <a:gd name="connsiteY1256" fmla="*/ 2762202 h 9217082"/>
              <a:gd name="connsiteX1257" fmla="*/ 3356989 w 8937338"/>
              <a:gd name="connsiteY1257" fmla="*/ 2762202 h 9217082"/>
              <a:gd name="connsiteX1258" fmla="*/ 3372868 w 8937338"/>
              <a:gd name="connsiteY1258" fmla="*/ 2804777 h 9217082"/>
              <a:gd name="connsiteX1259" fmla="*/ 3312393 w 8937338"/>
              <a:gd name="connsiteY1259" fmla="*/ 2815591 h 9217082"/>
              <a:gd name="connsiteX1260" fmla="*/ 3339421 w 8937338"/>
              <a:gd name="connsiteY1260" fmla="*/ 2810860 h 9217082"/>
              <a:gd name="connsiteX1261" fmla="*/ 3326920 w 8937338"/>
              <a:gd name="connsiteY1261" fmla="*/ 2777070 h 9217082"/>
              <a:gd name="connsiteX1262" fmla="*/ 3326921 w 8937338"/>
              <a:gd name="connsiteY1262" fmla="*/ 2777408 h 9217082"/>
              <a:gd name="connsiteX1263" fmla="*/ 3312393 w 8937338"/>
              <a:gd name="connsiteY1263" fmla="*/ 2815591 h 9217082"/>
              <a:gd name="connsiteX1264" fmla="*/ 3152925 w 8937338"/>
              <a:gd name="connsiteY1264" fmla="*/ 2837555 h 9217082"/>
              <a:gd name="connsiteX1265" fmla="*/ 3162722 w 8937338"/>
              <a:gd name="connsiteY1265" fmla="*/ 2810860 h 9217082"/>
              <a:gd name="connsiteX1266" fmla="*/ 3164076 w 8937338"/>
              <a:gd name="connsiteY1266" fmla="*/ 2807482 h 9217082"/>
              <a:gd name="connsiteX1267" fmla="*/ 3171844 w 8937338"/>
              <a:gd name="connsiteY1267" fmla="*/ 2794642 h 9217082"/>
              <a:gd name="connsiteX1268" fmla="*/ 3164075 w 8937338"/>
              <a:gd name="connsiteY1268" fmla="*/ 2773691 h 9217082"/>
              <a:gd name="connsiteX1269" fmla="*/ 3118464 w 8937338"/>
              <a:gd name="connsiteY1269" fmla="*/ 2774367 h 9217082"/>
              <a:gd name="connsiteX1270" fmla="*/ 3076569 w 8937338"/>
              <a:gd name="connsiteY1270" fmla="*/ 2844651 h 9217082"/>
              <a:gd name="connsiteX1271" fmla="*/ 3152925 w 8937338"/>
              <a:gd name="connsiteY1271" fmla="*/ 2837555 h 9217082"/>
              <a:gd name="connsiteX1272" fmla="*/ 3220497 w 8937338"/>
              <a:gd name="connsiteY1272" fmla="*/ 2829107 h 9217082"/>
              <a:gd name="connsiteX1273" fmla="*/ 3272188 w 8937338"/>
              <a:gd name="connsiteY1273" fmla="*/ 2821673 h 9217082"/>
              <a:gd name="connsiteX1274" fmla="*/ 3294488 w 8937338"/>
              <a:gd name="connsiteY1274" fmla="*/ 2766933 h 9217082"/>
              <a:gd name="connsiteX1275" fmla="*/ 3225902 w 8937338"/>
              <a:gd name="connsiteY1275" fmla="*/ 2770988 h 9217082"/>
              <a:gd name="connsiteX1276" fmla="*/ 3209347 w 8937338"/>
              <a:gd name="connsiteY1276" fmla="*/ 2798358 h 9217082"/>
              <a:gd name="connsiteX1277" fmla="*/ 3220497 w 8937338"/>
              <a:gd name="connsiteY1277" fmla="*/ 2829107 h 9217082"/>
              <a:gd name="connsiteX1278" fmla="*/ 2434641 w 8937338"/>
              <a:gd name="connsiteY1278" fmla="*/ 2937574 h 9217082"/>
              <a:gd name="connsiteX1279" fmla="*/ 2484306 w 8937338"/>
              <a:gd name="connsiteY1279" fmla="*/ 2831810 h 9217082"/>
              <a:gd name="connsiteX1280" fmla="*/ 2432951 w 8937338"/>
              <a:gd name="connsiteY1280" fmla="*/ 2769974 h 9217082"/>
              <a:gd name="connsiteX1281" fmla="*/ 2384639 w 8937338"/>
              <a:gd name="connsiteY1281" fmla="*/ 2872021 h 9217082"/>
              <a:gd name="connsiteX1282" fmla="*/ 2434641 w 8937338"/>
              <a:gd name="connsiteY1282" fmla="*/ 2937574 h 9217082"/>
              <a:gd name="connsiteX1283" fmla="*/ 2791417 w 8937338"/>
              <a:gd name="connsiteY1283" fmla="*/ 2900743 h 9217082"/>
              <a:gd name="connsiteX1284" fmla="*/ 2847503 w 8937338"/>
              <a:gd name="connsiteY1284" fmla="*/ 2795317 h 9217082"/>
              <a:gd name="connsiteX1285" fmla="*/ 2798514 w 8937338"/>
              <a:gd name="connsiteY1285" fmla="*/ 2750038 h 9217082"/>
              <a:gd name="connsiteX1286" fmla="*/ 2742429 w 8937338"/>
              <a:gd name="connsiteY1286" fmla="*/ 2853098 h 9217082"/>
              <a:gd name="connsiteX1287" fmla="*/ 2791417 w 8937338"/>
              <a:gd name="connsiteY1287" fmla="*/ 2900743 h 9217082"/>
              <a:gd name="connsiteX1288" fmla="*/ 3536054 w 8937338"/>
              <a:gd name="connsiteY1288" fmla="*/ 2806805 h 9217082"/>
              <a:gd name="connsiteX1289" fmla="*/ 3540447 w 8937338"/>
              <a:gd name="connsiteY1289" fmla="*/ 2803764 h 9217082"/>
              <a:gd name="connsiteX1290" fmla="*/ 3540446 w 8937338"/>
              <a:gd name="connsiteY1290" fmla="*/ 2803427 h 9217082"/>
              <a:gd name="connsiteX1291" fmla="*/ 3534702 w 8937338"/>
              <a:gd name="connsiteY1291" fmla="*/ 2804777 h 9217082"/>
              <a:gd name="connsiteX1292" fmla="*/ 3535378 w 8937338"/>
              <a:gd name="connsiteY1292" fmla="*/ 2806805 h 9217082"/>
              <a:gd name="connsiteX1293" fmla="*/ 3536054 w 8937338"/>
              <a:gd name="connsiteY1293" fmla="*/ 2806805 h 9217082"/>
              <a:gd name="connsiteX1294" fmla="*/ 2298147 w 8937338"/>
              <a:gd name="connsiteY1294" fmla="*/ 2983190 h 9217082"/>
              <a:gd name="connsiteX1295" fmla="*/ 2345448 w 8937338"/>
              <a:gd name="connsiteY1295" fmla="*/ 2876414 h 9217082"/>
              <a:gd name="connsiteX1296" fmla="*/ 2293417 w 8937338"/>
              <a:gd name="connsiteY1296" fmla="*/ 2807482 h 9217082"/>
              <a:gd name="connsiteX1297" fmla="*/ 2247806 w 8937338"/>
              <a:gd name="connsiteY1297" fmla="*/ 2910204 h 9217082"/>
              <a:gd name="connsiteX1298" fmla="*/ 2298147 w 8937338"/>
              <a:gd name="connsiteY1298" fmla="*/ 2983190 h 9217082"/>
              <a:gd name="connsiteX1299" fmla="*/ 2164693 w 8937338"/>
              <a:gd name="connsiteY1299" fmla="*/ 3021712 h 9217082"/>
              <a:gd name="connsiteX1300" fmla="*/ 2209541 w 8937338"/>
              <a:gd name="connsiteY1300" fmla="*/ 2914130 h 9217082"/>
              <a:gd name="connsiteX1301" fmla="*/ 2209628 w 8937338"/>
              <a:gd name="connsiteY1301" fmla="*/ 2914258 h 9217082"/>
              <a:gd name="connsiteX1302" fmla="*/ 2209628 w 8937338"/>
              <a:gd name="connsiteY1302" fmla="*/ 2913920 h 9217082"/>
              <a:gd name="connsiteX1303" fmla="*/ 2209541 w 8937338"/>
              <a:gd name="connsiteY1303" fmla="*/ 2914130 h 9217082"/>
              <a:gd name="connsiteX1304" fmla="*/ 2157599 w 8937338"/>
              <a:gd name="connsiteY1304" fmla="*/ 2837892 h 9217082"/>
              <a:gd name="connsiteX1305" fmla="*/ 2157261 w 8937338"/>
              <a:gd name="connsiteY1305" fmla="*/ 2837217 h 9217082"/>
              <a:gd name="connsiteX1306" fmla="*/ 2114353 w 8937338"/>
              <a:gd name="connsiteY1306" fmla="*/ 2939939 h 9217082"/>
              <a:gd name="connsiteX1307" fmla="*/ 2164693 w 8937338"/>
              <a:gd name="connsiteY1307" fmla="*/ 3021712 h 9217082"/>
              <a:gd name="connsiteX1308" fmla="*/ 3393141 w 8937338"/>
              <a:gd name="connsiteY1308" fmla="*/ 2858843 h 9217082"/>
              <a:gd name="connsiteX1309" fmla="*/ 3439427 w 8937338"/>
              <a:gd name="connsiteY1309" fmla="*/ 2843636 h 9217082"/>
              <a:gd name="connsiteX1310" fmla="*/ 3460374 w 8937338"/>
              <a:gd name="connsiteY1310" fmla="*/ 2823025 h 9217082"/>
              <a:gd name="connsiteX1311" fmla="*/ 3408007 w 8937338"/>
              <a:gd name="connsiteY1311" fmla="*/ 2834175 h 9217082"/>
              <a:gd name="connsiteX1312" fmla="*/ 3407668 w 8937338"/>
              <a:gd name="connsiteY1312" fmla="*/ 2834176 h 9217082"/>
              <a:gd name="connsiteX1313" fmla="*/ 3392465 w 8937338"/>
              <a:gd name="connsiteY1313" fmla="*/ 2856815 h 9217082"/>
              <a:gd name="connsiteX1314" fmla="*/ 3393141 w 8937338"/>
              <a:gd name="connsiteY1314" fmla="*/ 2858843 h 9217082"/>
              <a:gd name="connsiteX1315" fmla="*/ 3239416 w 8937338"/>
              <a:gd name="connsiteY1315" fmla="*/ 2882158 h 9217082"/>
              <a:gd name="connsiteX1316" fmla="*/ 3239416 w 8937338"/>
              <a:gd name="connsiteY1316" fmla="*/ 2881820 h 9217082"/>
              <a:gd name="connsiteX1317" fmla="*/ 3252254 w 8937338"/>
              <a:gd name="connsiteY1317" fmla="*/ 2860532 h 9217082"/>
              <a:gd name="connsiteX1318" fmla="*/ 3232659 w 8937338"/>
              <a:gd name="connsiteY1318" fmla="*/ 2863235 h 9217082"/>
              <a:gd name="connsiteX1319" fmla="*/ 3239416 w 8937338"/>
              <a:gd name="connsiteY1319" fmla="*/ 2882158 h 9217082"/>
              <a:gd name="connsiteX1320" fmla="*/ 2647829 w 8937338"/>
              <a:gd name="connsiteY1320" fmla="*/ 2967647 h 9217082"/>
              <a:gd name="connsiteX1321" fmla="*/ 2701549 w 8937338"/>
              <a:gd name="connsiteY1321" fmla="*/ 2859518 h 9217082"/>
              <a:gd name="connsiteX1322" fmla="*/ 2651546 w 8937338"/>
              <a:gd name="connsiteY1322" fmla="*/ 2807482 h 9217082"/>
              <a:gd name="connsiteX1323" fmla="*/ 2598502 w 8937338"/>
              <a:gd name="connsiteY1323" fmla="*/ 2912907 h 9217082"/>
              <a:gd name="connsiteX1324" fmla="*/ 2647829 w 8937338"/>
              <a:gd name="connsiteY1324" fmla="*/ 2967647 h 9217082"/>
              <a:gd name="connsiteX1325" fmla="*/ 2033942 w 8937338"/>
              <a:gd name="connsiteY1325" fmla="*/ 3050771 h 9217082"/>
              <a:gd name="connsiteX1326" fmla="*/ 2076513 w 8937338"/>
              <a:gd name="connsiteY1326" fmla="*/ 2942980 h 9217082"/>
              <a:gd name="connsiteX1327" fmla="*/ 2071446 w 8937338"/>
              <a:gd name="connsiteY1327" fmla="*/ 2934533 h 9217082"/>
              <a:gd name="connsiteX1328" fmla="*/ 2071108 w 8937338"/>
              <a:gd name="connsiteY1328" fmla="*/ 2934194 h 9217082"/>
              <a:gd name="connsiteX1329" fmla="*/ 2024145 w 8937338"/>
              <a:gd name="connsiteY1329" fmla="*/ 2857491 h 9217082"/>
              <a:gd name="connsiteX1330" fmla="*/ 1983940 w 8937338"/>
              <a:gd name="connsiteY1330" fmla="*/ 2959876 h 9217082"/>
              <a:gd name="connsiteX1331" fmla="*/ 2014010 w 8937338"/>
              <a:gd name="connsiteY1331" fmla="*/ 3014616 h 9217082"/>
              <a:gd name="connsiteX1332" fmla="*/ 2033942 w 8937338"/>
              <a:gd name="connsiteY1332" fmla="*/ 3050771 h 9217082"/>
              <a:gd name="connsiteX1333" fmla="*/ 1907246 w 8937338"/>
              <a:gd name="connsiteY1333" fmla="*/ 3070708 h 9217082"/>
              <a:gd name="connsiteX1334" fmla="*/ 1947789 w 8937338"/>
              <a:gd name="connsiteY1334" fmla="*/ 2963931 h 9217082"/>
              <a:gd name="connsiteX1335" fmla="*/ 1894872 w 8937338"/>
              <a:gd name="connsiteY1335" fmla="*/ 2868869 h 9217082"/>
              <a:gd name="connsiteX1336" fmla="*/ 1895083 w 8937338"/>
              <a:gd name="connsiteY1336" fmla="*/ 2868304 h 9217082"/>
              <a:gd name="connsiteX1337" fmla="*/ 1894745 w 8937338"/>
              <a:gd name="connsiteY1337" fmla="*/ 2868642 h 9217082"/>
              <a:gd name="connsiteX1338" fmla="*/ 1894872 w 8937338"/>
              <a:gd name="connsiteY1338" fmla="*/ 2868869 h 9217082"/>
              <a:gd name="connsiteX1339" fmla="*/ 1857243 w 8937338"/>
              <a:gd name="connsiteY1339" fmla="*/ 2969337 h 9217082"/>
              <a:gd name="connsiteX1340" fmla="*/ 1907246 w 8937338"/>
              <a:gd name="connsiteY1340" fmla="*/ 3070708 h 9217082"/>
              <a:gd name="connsiteX1341" fmla="*/ 3272526 w 8937338"/>
              <a:gd name="connsiteY1341" fmla="*/ 2892971 h 9217082"/>
              <a:gd name="connsiteX1342" fmla="*/ 3335367 w 8937338"/>
              <a:gd name="connsiteY1342" fmla="*/ 2876414 h 9217082"/>
              <a:gd name="connsiteX1343" fmla="*/ 3354964 w 8937338"/>
              <a:gd name="connsiteY1343" fmla="*/ 2851746 h 9217082"/>
              <a:gd name="connsiteX1344" fmla="*/ 3352260 w 8937338"/>
              <a:gd name="connsiteY1344" fmla="*/ 2844651 h 9217082"/>
              <a:gd name="connsiteX1345" fmla="*/ 3352260 w 8937338"/>
              <a:gd name="connsiteY1345" fmla="*/ 2844313 h 9217082"/>
              <a:gd name="connsiteX1346" fmla="*/ 3294149 w 8937338"/>
              <a:gd name="connsiteY1346" fmla="*/ 2854112 h 9217082"/>
              <a:gd name="connsiteX1347" fmla="*/ 3272526 w 8937338"/>
              <a:gd name="connsiteY1347" fmla="*/ 2892971 h 9217082"/>
              <a:gd name="connsiteX1348" fmla="*/ 2878248 w 8937338"/>
              <a:gd name="connsiteY1348" fmla="*/ 2955820 h 9217082"/>
              <a:gd name="connsiteX1349" fmla="*/ 2892774 w 8937338"/>
              <a:gd name="connsiteY1349" fmla="*/ 2914596 h 9217082"/>
              <a:gd name="connsiteX1350" fmla="*/ 2922844 w 8937338"/>
              <a:gd name="connsiteY1350" fmla="*/ 2858166 h 9217082"/>
              <a:gd name="connsiteX1351" fmla="*/ 2873518 w 8937338"/>
              <a:gd name="connsiteY1351" fmla="*/ 2818632 h 9217082"/>
              <a:gd name="connsiteX1352" fmla="*/ 2817095 w 8937338"/>
              <a:gd name="connsiteY1352" fmla="*/ 2924059 h 9217082"/>
              <a:gd name="connsiteX1353" fmla="*/ 2863719 w 8937338"/>
              <a:gd name="connsiteY1353" fmla="*/ 2955145 h 9217082"/>
              <a:gd name="connsiteX1354" fmla="*/ 2863380 w 8937338"/>
              <a:gd name="connsiteY1354" fmla="*/ 2955145 h 9217082"/>
              <a:gd name="connsiteX1355" fmla="*/ 2878248 w 8937338"/>
              <a:gd name="connsiteY1355" fmla="*/ 2955820 h 9217082"/>
              <a:gd name="connsiteX1356" fmla="*/ 3153262 w 8937338"/>
              <a:gd name="connsiteY1356" fmla="*/ 2920341 h 9217082"/>
              <a:gd name="connsiteX1357" fmla="*/ 3212388 w 8937338"/>
              <a:gd name="connsiteY1357" fmla="*/ 2907839 h 9217082"/>
              <a:gd name="connsiteX1358" fmla="*/ 3198198 w 8937338"/>
              <a:gd name="connsiteY1358" fmla="*/ 2867628 h 9217082"/>
              <a:gd name="connsiteX1359" fmla="*/ 3176575 w 8937338"/>
              <a:gd name="connsiteY1359" fmla="*/ 2869993 h 9217082"/>
              <a:gd name="connsiteX1360" fmla="*/ 3153600 w 8937338"/>
              <a:gd name="connsiteY1360" fmla="*/ 2920003 h 9217082"/>
              <a:gd name="connsiteX1361" fmla="*/ 3034336 w 8937338"/>
              <a:gd name="connsiteY1361" fmla="*/ 2940616 h 9217082"/>
              <a:gd name="connsiteX1362" fmla="*/ 3111369 w 8937338"/>
              <a:gd name="connsiteY1362" fmla="*/ 2927775 h 9217082"/>
              <a:gd name="connsiteX1363" fmla="*/ 3138059 w 8937338"/>
              <a:gd name="connsiteY1363" fmla="*/ 2874048 h 9217082"/>
              <a:gd name="connsiteX1364" fmla="*/ 3057310 w 8937338"/>
              <a:gd name="connsiteY1364" fmla="*/ 2880130 h 9217082"/>
              <a:gd name="connsiteX1365" fmla="*/ 3034336 w 8937338"/>
              <a:gd name="connsiteY1365" fmla="*/ 2940616 h 9217082"/>
              <a:gd name="connsiteX1366" fmla="*/ 2995821 w 8937338"/>
              <a:gd name="connsiteY1366" fmla="*/ 2946021 h 9217082"/>
              <a:gd name="connsiteX1367" fmla="*/ 3021160 w 8937338"/>
              <a:gd name="connsiteY1367" fmla="*/ 2881820 h 9217082"/>
              <a:gd name="connsiteX1368" fmla="*/ 2965076 w 8937338"/>
              <a:gd name="connsiteY1368" fmla="*/ 2880806 h 9217082"/>
              <a:gd name="connsiteX1369" fmla="*/ 2951899 w 8937338"/>
              <a:gd name="connsiteY1369" fmla="*/ 2876076 h 9217082"/>
              <a:gd name="connsiteX1370" fmla="*/ 2924196 w 8937338"/>
              <a:gd name="connsiteY1370" fmla="*/ 2927775 h 9217082"/>
              <a:gd name="connsiteX1371" fmla="*/ 2914736 w 8937338"/>
              <a:gd name="connsiteY1371" fmla="*/ 2954469 h 9217082"/>
              <a:gd name="connsiteX1372" fmla="*/ 2915075 w 8937338"/>
              <a:gd name="connsiteY1372" fmla="*/ 2954468 h 9217082"/>
              <a:gd name="connsiteX1373" fmla="*/ 2995821 w 8937338"/>
              <a:gd name="connsiteY1373" fmla="*/ 2946021 h 9217082"/>
              <a:gd name="connsiteX1374" fmla="*/ 3347530 w 8937338"/>
              <a:gd name="connsiteY1374" fmla="*/ 2913920 h 9217082"/>
              <a:gd name="connsiteX1375" fmla="*/ 3365437 w 8937338"/>
              <a:gd name="connsiteY1375" fmla="*/ 2905810 h 9217082"/>
              <a:gd name="connsiteX1376" fmla="*/ 3371519 w 8937338"/>
              <a:gd name="connsiteY1376" fmla="*/ 2901081 h 9217082"/>
              <a:gd name="connsiteX1377" fmla="*/ 3353951 w 8937338"/>
              <a:gd name="connsiteY1377" fmla="*/ 2906149 h 9217082"/>
              <a:gd name="connsiteX1378" fmla="*/ 3354288 w 8937338"/>
              <a:gd name="connsiteY1378" fmla="*/ 2906149 h 9217082"/>
              <a:gd name="connsiteX1379" fmla="*/ 3347530 w 8937338"/>
              <a:gd name="connsiteY1379" fmla="*/ 2913920 h 9217082"/>
              <a:gd name="connsiteX1380" fmla="*/ 2507281 w 8937338"/>
              <a:gd name="connsiteY1380" fmla="*/ 3028808 h 9217082"/>
              <a:gd name="connsiteX1381" fmla="*/ 2558635 w 8937338"/>
              <a:gd name="connsiteY1381" fmla="*/ 2918313 h 9217082"/>
              <a:gd name="connsiteX1382" fmla="*/ 2508632 w 8937338"/>
              <a:gd name="connsiteY1382" fmla="*/ 2860194 h 9217082"/>
              <a:gd name="connsiteX1383" fmla="*/ 2508631 w 8937338"/>
              <a:gd name="connsiteY1383" fmla="*/ 2859856 h 9217082"/>
              <a:gd name="connsiteX1384" fmla="*/ 2458291 w 8937338"/>
              <a:gd name="connsiteY1384" fmla="*/ 2967309 h 9217082"/>
              <a:gd name="connsiteX1385" fmla="*/ 2507281 w 8937338"/>
              <a:gd name="connsiteY1385" fmla="*/ 3028808 h 9217082"/>
              <a:gd name="connsiteX1386" fmla="*/ 3263067 w 8937338"/>
              <a:gd name="connsiteY1386" fmla="*/ 2949401 h 9217082"/>
              <a:gd name="connsiteX1387" fmla="*/ 3267796 w 8937338"/>
              <a:gd name="connsiteY1387" fmla="*/ 2947373 h 9217082"/>
              <a:gd name="connsiteX1388" fmla="*/ 3292797 w 8937338"/>
              <a:gd name="connsiteY1388" fmla="*/ 2923044 h 9217082"/>
              <a:gd name="connsiteX1389" fmla="*/ 3256985 w 8937338"/>
              <a:gd name="connsiteY1389" fmla="*/ 2931830 h 9217082"/>
              <a:gd name="connsiteX1390" fmla="*/ 3263066 w 8937338"/>
              <a:gd name="connsiteY1390" fmla="*/ 2949063 h 9217082"/>
              <a:gd name="connsiteX1391" fmla="*/ 3224888 w 8937338"/>
              <a:gd name="connsiteY1391" fmla="*/ 2962916 h 9217082"/>
              <a:gd name="connsiteX1392" fmla="*/ 3231308 w 8937338"/>
              <a:gd name="connsiteY1392" fmla="*/ 2960551 h 9217082"/>
              <a:gd name="connsiteX1393" fmla="*/ 3229956 w 8937338"/>
              <a:gd name="connsiteY1393" fmla="*/ 2956497 h 9217082"/>
              <a:gd name="connsiteX1394" fmla="*/ 3224888 w 8937338"/>
              <a:gd name="connsiteY1394" fmla="*/ 2962916 h 9217082"/>
              <a:gd name="connsiteX1395" fmla="*/ 2369772 w 8937338"/>
              <a:gd name="connsiteY1395" fmla="*/ 3085237 h 9217082"/>
              <a:gd name="connsiteX1396" fmla="*/ 2418763 w 8937338"/>
              <a:gd name="connsiteY1396" fmla="*/ 2972378 h 9217082"/>
              <a:gd name="connsiteX1397" fmla="*/ 2368421 w 8937338"/>
              <a:gd name="connsiteY1397" fmla="*/ 2906825 h 9217082"/>
              <a:gd name="connsiteX1398" fmla="*/ 2320783 w 8937338"/>
              <a:gd name="connsiteY1398" fmla="*/ 3015967 h 9217082"/>
              <a:gd name="connsiteX1399" fmla="*/ 2369772 w 8937338"/>
              <a:gd name="connsiteY1399" fmla="*/ 3085237 h 9217082"/>
              <a:gd name="connsiteX1400" fmla="*/ 2728913 w 8937338"/>
              <a:gd name="connsiteY1400" fmla="*/ 3046717 h 9217082"/>
              <a:gd name="connsiteX1401" fmla="*/ 2758307 w 8937338"/>
              <a:gd name="connsiteY1401" fmla="*/ 2966634 h 9217082"/>
              <a:gd name="connsiteX1402" fmla="*/ 2775877 w 8937338"/>
              <a:gd name="connsiteY1402" fmla="*/ 2931830 h 9217082"/>
              <a:gd name="connsiteX1403" fmla="*/ 2726211 w 8937338"/>
              <a:gd name="connsiteY1403" fmla="*/ 2884523 h 9217082"/>
              <a:gd name="connsiteX1404" fmla="*/ 2672493 w 8937338"/>
              <a:gd name="connsiteY1404" fmla="*/ 2993665 h 9217082"/>
              <a:gd name="connsiteX1405" fmla="*/ 2728913 w 8937338"/>
              <a:gd name="connsiteY1405" fmla="*/ 3046717 h 9217082"/>
              <a:gd name="connsiteX1406" fmla="*/ 3106300 w 8937338"/>
              <a:gd name="connsiteY1406" fmla="*/ 3000762 h 9217082"/>
              <a:gd name="connsiteX1407" fmla="*/ 3163397 w 8937338"/>
              <a:gd name="connsiteY1407" fmla="*/ 2983529 h 9217082"/>
              <a:gd name="connsiteX1408" fmla="*/ 3163399 w 8937338"/>
              <a:gd name="connsiteY1408" fmla="*/ 2983191 h 9217082"/>
              <a:gd name="connsiteX1409" fmla="*/ 3194820 w 8937338"/>
              <a:gd name="connsiteY1409" fmla="*/ 2945346 h 9217082"/>
              <a:gd name="connsiteX1410" fmla="*/ 3132992 w 8937338"/>
              <a:gd name="connsiteY1410" fmla="*/ 2957848 h 9217082"/>
              <a:gd name="connsiteX1411" fmla="*/ 3106300 w 8937338"/>
              <a:gd name="connsiteY1411" fmla="*/ 3000762 h 9217082"/>
              <a:gd name="connsiteX1412" fmla="*/ 2990754 w 8937338"/>
              <a:gd name="connsiteY1412" fmla="*/ 3030835 h 9217082"/>
              <a:gd name="connsiteX1413" fmla="*/ 2990951 w 8937338"/>
              <a:gd name="connsiteY1413" fmla="*/ 3030449 h 9217082"/>
              <a:gd name="connsiteX1414" fmla="*/ 3055623 w 8937338"/>
              <a:gd name="connsiteY1414" fmla="*/ 3014615 h 9217082"/>
              <a:gd name="connsiteX1415" fmla="*/ 3089070 w 8937338"/>
              <a:gd name="connsiteY1415" fmla="*/ 2965619 h 9217082"/>
              <a:gd name="connsiteX1416" fmla="*/ 3018457 w 8937338"/>
              <a:gd name="connsiteY1416" fmla="*/ 2976433 h 9217082"/>
              <a:gd name="connsiteX1417" fmla="*/ 2990951 w 8937338"/>
              <a:gd name="connsiteY1417" fmla="*/ 3030449 h 9217082"/>
              <a:gd name="connsiteX1418" fmla="*/ 2990753 w 8937338"/>
              <a:gd name="connsiteY1418" fmla="*/ 3030497 h 9217082"/>
              <a:gd name="connsiteX1419" fmla="*/ 2235305 w 8937338"/>
              <a:gd name="connsiteY1419" fmla="*/ 3134571 h 9217082"/>
              <a:gd name="connsiteX1420" fmla="*/ 2282269 w 8937338"/>
              <a:gd name="connsiteY1420" fmla="*/ 3020023 h 9217082"/>
              <a:gd name="connsiteX1421" fmla="*/ 2282606 w 8937338"/>
              <a:gd name="connsiteY1421" fmla="*/ 3020022 h 9217082"/>
              <a:gd name="connsiteX1422" fmla="*/ 2232266 w 8937338"/>
              <a:gd name="connsiteY1422" fmla="*/ 2947035 h 9217082"/>
              <a:gd name="connsiteX1423" fmla="*/ 2186653 w 8937338"/>
              <a:gd name="connsiteY1423" fmla="*/ 3057192 h 9217082"/>
              <a:gd name="connsiteX1424" fmla="*/ 2235305 w 8937338"/>
              <a:gd name="connsiteY1424" fmla="*/ 3134571 h 9217082"/>
              <a:gd name="connsiteX1425" fmla="*/ 2873518 w 8937338"/>
              <a:gd name="connsiteY1425" fmla="*/ 3053474 h 9217082"/>
              <a:gd name="connsiteX1426" fmla="*/ 2946157 w 8937338"/>
              <a:gd name="connsiteY1426" fmla="*/ 3040296 h 9217082"/>
              <a:gd name="connsiteX1427" fmla="*/ 2978590 w 8937338"/>
              <a:gd name="connsiteY1427" fmla="*/ 2981501 h 9217082"/>
              <a:gd name="connsiteX1428" fmla="*/ 2901897 w 8937338"/>
              <a:gd name="connsiteY1428" fmla="*/ 2988597 h 9217082"/>
              <a:gd name="connsiteX1429" fmla="*/ 2901896 w 8937338"/>
              <a:gd name="connsiteY1429" fmla="*/ 2988260 h 9217082"/>
              <a:gd name="connsiteX1430" fmla="*/ 2873518 w 8937338"/>
              <a:gd name="connsiteY1430" fmla="*/ 3053474 h 9217082"/>
              <a:gd name="connsiteX1431" fmla="*/ 2833313 w 8937338"/>
              <a:gd name="connsiteY1431" fmla="*/ 3059557 h 9217082"/>
              <a:gd name="connsiteX1432" fmla="*/ 2865410 w 8937338"/>
              <a:gd name="connsiteY1432" fmla="*/ 2989273 h 9217082"/>
              <a:gd name="connsiteX1433" fmla="*/ 2857975 w 8937338"/>
              <a:gd name="connsiteY1433" fmla="*/ 2988597 h 9217082"/>
              <a:gd name="connsiteX1434" fmla="*/ 2801892 w 8937338"/>
              <a:gd name="connsiteY1434" fmla="*/ 2954807 h 9217082"/>
              <a:gd name="connsiteX1435" fmla="*/ 2789728 w 8937338"/>
              <a:gd name="connsiteY1435" fmla="*/ 2979474 h 9217082"/>
              <a:gd name="connsiteX1436" fmla="*/ 2758647 w 8937338"/>
              <a:gd name="connsiteY1436" fmla="*/ 3063273 h 9217082"/>
              <a:gd name="connsiteX1437" fmla="*/ 2833313 w 8937338"/>
              <a:gd name="connsiteY1437" fmla="*/ 3059557 h 9217082"/>
              <a:gd name="connsiteX1438" fmla="*/ 3181644 w 8937338"/>
              <a:gd name="connsiteY1438" fmla="*/ 3014954 h 9217082"/>
              <a:gd name="connsiteX1439" fmla="*/ 3181870 w 8937338"/>
              <a:gd name="connsiteY1439" fmla="*/ 3014682 h 9217082"/>
              <a:gd name="connsiteX1440" fmla="*/ 3189751 w 8937338"/>
              <a:gd name="connsiteY1440" fmla="*/ 3010899 h 9217082"/>
              <a:gd name="connsiteX1441" fmla="*/ 3183333 w 8937338"/>
              <a:gd name="connsiteY1441" fmla="*/ 3012927 h 9217082"/>
              <a:gd name="connsiteX1442" fmla="*/ 3181870 w 8937338"/>
              <a:gd name="connsiteY1442" fmla="*/ 3014682 h 9217082"/>
              <a:gd name="connsiteX1443" fmla="*/ 3181305 w 8937338"/>
              <a:gd name="connsiteY1443" fmla="*/ 3014953 h 9217082"/>
              <a:gd name="connsiteX1444" fmla="*/ 2103541 w 8937338"/>
              <a:gd name="connsiteY1444" fmla="*/ 3176134 h 9217082"/>
              <a:gd name="connsiteX1445" fmla="*/ 2148815 w 8937338"/>
              <a:gd name="connsiteY1445" fmla="*/ 3060233 h 9217082"/>
              <a:gd name="connsiteX1446" fmla="*/ 2098474 w 8937338"/>
              <a:gd name="connsiteY1446" fmla="*/ 2978461 h 9217082"/>
              <a:gd name="connsiteX1447" fmla="*/ 2055227 w 8937338"/>
              <a:gd name="connsiteY1447" fmla="*/ 3089292 h 9217082"/>
              <a:gd name="connsiteX1448" fmla="*/ 2103541 w 8937338"/>
              <a:gd name="connsiteY1448" fmla="*/ 3176134 h 9217082"/>
              <a:gd name="connsiteX1449" fmla="*/ 2586677 w 8937338"/>
              <a:gd name="connsiteY1449" fmla="*/ 3120718 h 9217082"/>
              <a:gd name="connsiteX1450" fmla="*/ 2623842 w 8937338"/>
              <a:gd name="connsiteY1450" fmla="*/ 3018671 h 9217082"/>
              <a:gd name="connsiteX1451" fmla="*/ 2632288 w 8937338"/>
              <a:gd name="connsiteY1451" fmla="*/ 3000424 h 9217082"/>
              <a:gd name="connsiteX1452" fmla="*/ 2582849 w 8937338"/>
              <a:gd name="connsiteY1452" fmla="*/ 2946268 h 9217082"/>
              <a:gd name="connsiteX1453" fmla="*/ 2582961 w 8937338"/>
              <a:gd name="connsiteY1453" fmla="*/ 2946021 h 9217082"/>
              <a:gd name="connsiteX1454" fmla="*/ 2582622 w 8937338"/>
              <a:gd name="connsiteY1454" fmla="*/ 2946021 h 9217082"/>
              <a:gd name="connsiteX1455" fmla="*/ 2582849 w 8937338"/>
              <a:gd name="connsiteY1455" fmla="*/ 2946268 h 9217082"/>
              <a:gd name="connsiteX1456" fmla="*/ 2531607 w 8937338"/>
              <a:gd name="connsiteY1456" fmla="*/ 3058205 h 9217082"/>
              <a:gd name="connsiteX1457" fmla="*/ 2586677 w 8937338"/>
              <a:gd name="connsiteY1457" fmla="*/ 3120718 h 9217082"/>
              <a:gd name="connsiteX1458" fmla="*/ 1975156 w 8937338"/>
              <a:gd name="connsiteY1458" fmla="*/ 3208572 h 9217082"/>
              <a:gd name="connsiteX1459" fmla="*/ 2018401 w 8937338"/>
              <a:gd name="connsiteY1459" fmla="*/ 3091995 h 9217082"/>
              <a:gd name="connsiteX1460" fmla="*/ 1984616 w 8937338"/>
              <a:gd name="connsiteY1460" fmla="*/ 3030835 h 9217082"/>
              <a:gd name="connsiteX1461" fmla="*/ 1984953 w 8937338"/>
              <a:gd name="connsiteY1461" fmla="*/ 3030835 h 9217082"/>
              <a:gd name="connsiteX1462" fmla="*/ 1968737 w 8937338"/>
              <a:gd name="connsiteY1462" fmla="*/ 3001437 h 9217082"/>
              <a:gd name="connsiteX1463" fmla="*/ 1927856 w 8937338"/>
              <a:gd name="connsiteY1463" fmla="*/ 3111932 h 9217082"/>
              <a:gd name="connsiteX1464" fmla="*/ 1927856 w 8937338"/>
              <a:gd name="connsiteY1464" fmla="*/ 3112607 h 9217082"/>
              <a:gd name="connsiteX1465" fmla="*/ 1975156 w 8937338"/>
              <a:gd name="connsiteY1465" fmla="*/ 3208572 h 9217082"/>
              <a:gd name="connsiteX1466" fmla="*/ 1849473 w 8937338"/>
              <a:gd name="connsiteY1466" fmla="*/ 3230536 h 9217082"/>
              <a:gd name="connsiteX1467" fmla="*/ 1891028 w 8937338"/>
              <a:gd name="connsiteY1467" fmla="*/ 3114635 h 9217082"/>
              <a:gd name="connsiteX1468" fmla="*/ 1841365 w 8937338"/>
              <a:gd name="connsiteY1468" fmla="*/ 3013602 h 9217082"/>
              <a:gd name="connsiteX1469" fmla="*/ 1841364 w 8937338"/>
              <a:gd name="connsiteY1469" fmla="*/ 3013264 h 9217082"/>
              <a:gd name="connsiteX1470" fmla="*/ 1802512 w 8937338"/>
              <a:gd name="connsiteY1470" fmla="*/ 3122745 h 9217082"/>
              <a:gd name="connsiteX1471" fmla="*/ 1840690 w 8937338"/>
              <a:gd name="connsiteY1471" fmla="*/ 3210261 h 9217082"/>
              <a:gd name="connsiteX1472" fmla="*/ 1849473 w 8937338"/>
              <a:gd name="connsiteY1472" fmla="*/ 3230536 h 9217082"/>
              <a:gd name="connsiteX1473" fmla="*/ 3056298 w 8937338"/>
              <a:gd name="connsiteY1473" fmla="*/ 3069694 h 9217082"/>
              <a:gd name="connsiteX1474" fmla="*/ 3094138 w 8937338"/>
              <a:gd name="connsiteY1474" fmla="*/ 3054489 h 9217082"/>
              <a:gd name="connsiteX1475" fmla="*/ 3116437 w 8937338"/>
              <a:gd name="connsiteY1475" fmla="*/ 3033200 h 9217082"/>
              <a:gd name="connsiteX1476" fmla="*/ 3075894 w 8937338"/>
              <a:gd name="connsiteY1476" fmla="*/ 3044351 h 9217082"/>
              <a:gd name="connsiteX1477" fmla="*/ 3056298 w 8937338"/>
              <a:gd name="connsiteY1477" fmla="*/ 3069694 h 9217082"/>
              <a:gd name="connsiteX1478" fmla="*/ 2941765 w 8937338"/>
              <a:gd name="connsiteY1478" fmla="*/ 3110243 h 9217082"/>
              <a:gd name="connsiteX1479" fmla="*/ 2992038 w 8937338"/>
              <a:gd name="connsiteY1479" fmla="*/ 3093369 h 9217082"/>
              <a:gd name="connsiteX1480" fmla="*/ 2991767 w 8937338"/>
              <a:gd name="connsiteY1480" fmla="*/ 3093685 h 9217082"/>
              <a:gd name="connsiteX1481" fmla="*/ 2992105 w 8937338"/>
              <a:gd name="connsiteY1481" fmla="*/ 3093346 h 9217082"/>
              <a:gd name="connsiteX1482" fmla="*/ 2992038 w 8937338"/>
              <a:gd name="connsiteY1482" fmla="*/ 3093369 h 9217082"/>
              <a:gd name="connsiteX1483" fmla="*/ 3022174 w 8937338"/>
              <a:gd name="connsiteY1483" fmla="*/ 3058205 h 9217082"/>
              <a:gd name="connsiteX1484" fmla="*/ 2967441 w 8937338"/>
              <a:gd name="connsiteY1484" fmla="*/ 3070369 h 9217082"/>
              <a:gd name="connsiteX1485" fmla="*/ 2941765 w 8937338"/>
              <a:gd name="connsiteY1485" fmla="*/ 3110243 h 9217082"/>
              <a:gd name="connsiteX1486" fmla="*/ 2446803 w 8937338"/>
              <a:gd name="connsiteY1486" fmla="*/ 3187284 h 9217082"/>
              <a:gd name="connsiteX1487" fmla="*/ 2488699 w 8937338"/>
              <a:gd name="connsiteY1487" fmla="*/ 3070707 h 9217082"/>
              <a:gd name="connsiteX1488" fmla="*/ 2491739 w 8937338"/>
              <a:gd name="connsiteY1488" fmla="*/ 3063611 h 9217082"/>
              <a:gd name="connsiteX1489" fmla="*/ 2442412 w 8937338"/>
              <a:gd name="connsiteY1489" fmla="*/ 3002451 h 9217082"/>
              <a:gd name="connsiteX1490" fmla="*/ 2393085 w 8937338"/>
              <a:gd name="connsiteY1490" fmla="*/ 3117000 h 9217082"/>
              <a:gd name="connsiteX1491" fmla="*/ 2446803 w 8937338"/>
              <a:gd name="connsiteY1491" fmla="*/ 3187284 h 9217082"/>
              <a:gd name="connsiteX1492" fmla="*/ 2826555 w 8937338"/>
              <a:gd name="connsiteY1492" fmla="*/ 3143019 h 9217082"/>
              <a:gd name="connsiteX1493" fmla="*/ 2889058 w 8937338"/>
              <a:gd name="connsiteY1493" fmla="*/ 3126124 h 9217082"/>
              <a:gd name="connsiteX1494" fmla="*/ 2921830 w 8937338"/>
              <a:gd name="connsiteY1494" fmla="*/ 3079155 h 9217082"/>
              <a:gd name="connsiteX1495" fmla="*/ 2855611 w 8937338"/>
              <a:gd name="connsiteY1495" fmla="*/ 3089968 h 9217082"/>
              <a:gd name="connsiteX1496" fmla="*/ 2826555 w 8937338"/>
              <a:gd name="connsiteY1496" fmla="*/ 3143019 h 9217082"/>
              <a:gd name="connsiteX1497" fmla="*/ 3011362 w 8937338"/>
              <a:gd name="connsiteY1497" fmla="*/ 3122745 h 9217082"/>
              <a:gd name="connsiteX1498" fmla="*/ 3016429 w 8937338"/>
              <a:gd name="connsiteY1498" fmla="*/ 3120042 h 9217082"/>
              <a:gd name="connsiteX1499" fmla="*/ 3017107 w 8937338"/>
              <a:gd name="connsiteY1499" fmla="*/ 3119704 h 9217082"/>
              <a:gd name="connsiteX1500" fmla="*/ 3013052 w 8937338"/>
              <a:gd name="connsiteY1500" fmla="*/ 3121055 h 9217082"/>
              <a:gd name="connsiteX1501" fmla="*/ 3011362 w 8937338"/>
              <a:gd name="connsiteY1501" fmla="*/ 3122745 h 9217082"/>
              <a:gd name="connsiteX1502" fmla="*/ 2670465 w 8937338"/>
              <a:gd name="connsiteY1502" fmla="*/ 3171402 h 9217082"/>
              <a:gd name="connsiteX1503" fmla="*/ 2715738 w 8937338"/>
              <a:gd name="connsiteY1503" fmla="*/ 3078141 h 9217082"/>
              <a:gd name="connsiteX1504" fmla="*/ 2657289 w 8937338"/>
              <a:gd name="connsiteY1504" fmla="*/ 3026442 h 9217082"/>
              <a:gd name="connsiteX1505" fmla="*/ 2654923 w 8937338"/>
              <a:gd name="connsiteY1505" fmla="*/ 3031173 h 9217082"/>
              <a:gd name="connsiteX1506" fmla="*/ 2612353 w 8937338"/>
              <a:gd name="connsiteY1506" fmla="*/ 3146060 h 9217082"/>
              <a:gd name="connsiteX1507" fmla="*/ 2649855 w 8937338"/>
              <a:gd name="connsiteY1507" fmla="*/ 3170727 h 9217082"/>
              <a:gd name="connsiteX1508" fmla="*/ 2649518 w 8937338"/>
              <a:gd name="connsiteY1508" fmla="*/ 3170728 h 9217082"/>
              <a:gd name="connsiteX1509" fmla="*/ 2670465 w 8937338"/>
              <a:gd name="connsiteY1509" fmla="*/ 3171402 h 9217082"/>
              <a:gd name="connsiteX1510" fmla="*/ 2711684 w 8937338"/>
              <a:gd name="connsiteY1510" fmla="*/ 3167010 h 9217082"/>
              <a:gd name="connsiteX1511" fmla="*/ 2780607 w 8937338"/>
              <a:gd name="connsiteY1511" fmla="*/ 3154169 h 9217082"/>
              <a:gd name="connsiteX1512" fmla="*/ 2815067 w 8937338"/>
              <a:gd name="connsiteY1512" fmla="*/ 3095036 h 9217082"/>
              <a:gd name="connsiteX1513" fmla="*/ 2751213 w 8937338"/>
              <a:gd name="connsiteY1513" fmla="*/ 3096388 h 9217082"/>
              <a:gd name="connsiteX1514" fmla="*/ 2745806 w 8937338"/>
              <a:gd name="connsiteY1514" fmla="*/ 3094699 h 9217082"/>
              <a:gd name="connsiteX1515" fmla="*/ 2711684 w 8937338"/>
              <a:gd name="connsiteY1515" fmla="*/ 3167010 h 9217082"/>
              <a:gd name="connsiteX1516" fmla="*/ 2310310 w 8937338"/>
              <a:gd name="connsiteY1516" fmla="*/ 3247431 h 9217082"/>
              <a:gd name="connsiteX1517" fmla="*/ 2354231 w 8937338"/>
              <a:gd name="connsiteY1517" fmla="*/ 3122745 h 9217082"/>
              <a:gd name="connsiteX1518" fmla="*/ 2354568 w 8937338"/>
              <a:gd name="connsiteY1518" fmla="*/ 3121731 h 9217082"/>
              <a:gd name="connsiteX1519" fmla="*/ 2305241 w 8937338"/>
              <a:gd name="connsiteY1519" fmla="*/ 3052799 h 9217082"/>
              <a:gd name="connsiteX1520" fmla="*/ 2257604 w 8937338"/>
              <a:gd name="connsiteY1520" fmla="*/ 3169376 h 9217082"/>
              <a:gd name="connsiteX1521" fmla="*/ 2257943 w 8937338"/>
              <a:gd name="connsiteY1521" fmla="*/ 3169376 h 9217082"/>
              <a:gd name="connsiteX1522" fmla="*/ 2310310 w 8937338"/>
              <a:gd name="connsiteY1522" fmla="*/ 3247431 h 9217082"/>
              <a:gd name="connsiteX1523" fmla="*/ 2891086 w 8937338"/>
              <a:gd name="connsiteY1523" fmla="*/ 3179850 h 9217082"/>
              <a:gd name="connsiteX1524" fmla="*/ 2920141 w 8937338"/>
              <a:gd name="connsiteY1524" fmla="*/ 3167010 h 9217082"/>
              <a:gd name="connsiteX1525" fmla="*/ 2943453 w 8937338"/>
              <a:gd name="connsiteY1525" fmla="*/ 3144371 h 9217082"/>
              <a:gd name="connsiteX1526" fmla="*/ 2910682 w 8937338"/>
              <a:gd name="connsiteY1526" fmla="*/ 3154508 h 9217082"/>
              <a:gd name="connsiteX1527" fmla="*/ 2891086 w 8937338"/>
              <a:gd name="connsiteY1527" fmla="*/ 3179850 h 9217082"/>
              <a:gd name="connsiteX1528" fmla="*/ 2175505 w 8937338"/>
              <a:gd name="connsiteY1528" fmla="*/ 3300820 h 9217082"/>
              <a:gd name="connsiteX1529" fmla="*/ 2219088 w 8937338"/>
              <a:gd name="connsiteY1529" fmla="*/ 3174782 h 9217082"/>
              <a:gd name="connsiteX1530" fmla="*/ 2219765 w 8937338"/>
              <a:gd name="connsiteY1530" fmla="*/ 3173092 h 9217082"/>
              <a:gd name="connsiteX1531" fmla="*/ 2171112 w 8937338"/>
              <a:gd name="connsiteY1531" fmla="*/ 3096051 h 9217082"/>
              <a:gd name="connsiteX1532" fmla="*/ 2125164 w 8937338"/>
              <a:gd name="connsiteY1532" fmla="*/ 3214316 h 9217082"/>
              <a:gd name="connsiteX1533" fmla="*/ 2175505 w 8937338"/>
              <a:gd name="connsiteY1533" fmla="*/ 3300820 h 9217082"/>
              <a:gd name="connsiteX1534" fmla="*/ 2775201 w 8937338"/>
              <a:gd name="connsiteY1534" fmla="*/ 3224453 h 9217082"/>
              <a:gd name="connsiteX1535" fmla="*/ 2824528 w 8937338"/>
              <a:gd name="connsiteY1535" fmla="*/ 3206545 h 9217082"/>
              <a:gd name="connsiteX1536" fmla="*/ 2855272 w 8937338"/>
              <a:gd name="connsiteY1536" fmla="*/ 3170051 h 9217082"/>
              <a:gd name="connsiteX1537" fmla="*/ 2802229 w 8937338"/>
              <a:gd name="connsiteY1537" fmla="*/ 3183230 h 9217082"/>
              <a:gd name="connsiteX1538" fmla="*/ 2775201 w 8937338"/>
              <a:gd name="connsiteY1538" fmla="*/ 3224453 h 9217082"/>
              <a:gd name="connsiteX1539" fmla="*/ 2519782 w 8937338"/>
              <a:gd name="connsiteY1539" fmla="*/ 3266354 h 9217082"/>
              <a:gd name="connsiteX1540" fmla="*/ 2572487 w 8937338"/>
              <a:gd name="connsiteY1540" fmla="*/ 3154170 h 9217082"/>
              <a:gd name="connsiteX1541" fmla="*/ 2516740 w 8937338"/>
              <a:gd name="connsiteY1541" fmla="*/ 3093347 h 9217082"/>
              <a:gd name="connsiteX1542" fmla="*/ 2516740 w 8937338"/>
              <a:gd name="connsiteY1542" fmla="*/ 3093685 h 9217082"/>
              <a:gd name="connsiteX1543" fmla="*/ 2471130 w 8937338"/>
              <a:gd name="connsiteY1543" fmla="*/ 3217019 h 9217082"/>
              <a:gd name="connsiteX1544" fmla="*/ 2519782 w 8937338"/>
              <a:gd name="connsiteY1544" fmla="*/ 3266354 h 9217082"/>
              <a:gd name="connsiteX1545" fmla="*/ 2660330 w 8937338"/>
              <a:gd name="connsiteY1545" fmla="*/ 3259596 h 9217082"/>
              <a:gd name="connsiteX1546" fmla="*/ 2721144 w 8937338"/>
              <a:gd name="connsiteY1546" fmla="*/ 3242363 h 9217082"/>
              <a:gd name="connsiteX1547" fmla="*/ 2755605 w 8937338"/>
              <a:gd name="connsiteY1547" fmla="*/ 3193028 h 9217082"/>
              <a:gd name="connsiteX1548" fmla="*/ 2692765 w 8937338"/>
              <a:gd name="connsiteY1548" fmla="*/ 3202827 h 9217082"/>
              <a:gd name="connsiteX1549" fmla="*/ 2660330 w 8937338"/>
              <a:gd name="connsiteY1549" fmla="*/ 3259596 h 9217082"/>
              <a:gd name="connsiteX1550" fmla="*/ 2044078 w 8937338"/>
              <a:gd name="connsiteY1550" fmla="*/ 3345761 h 9217082"/>
              <a:gd name="connsiteX1551" fmla="*/ 2084284 w 8937338"/>
              <a:gd name="connsiteY1551" fmla="*/ 3226481 h 9217082"/>
              <a:gd name="connsiteX1552" fmla="*/ 2087999 w 8937338"/>
              <a:gd name="connsiteY1552" fmla="*/ 3217020 h 9217082"/>
              <a:gd name="connsiteX1553" fmla="*/ 2039687 w 8937338"/>
              <a:gd name="connsiteY1553" fmla="*/ 3130854 h 9217082"/>
              <a:gd name="connsiteX1554" fmla="*/ 1995766 w 8937338"/>
              <a:gd name="connsiteY1554" fmla="*/ 3250472 h 9217082"/>
              <a:gd name="connsiteX1555" fmla="*/ 1995427 w 8937338"/>
              <a:gd name="connsiteY1555" fmla="*/ 3250472 h 9217082"/>
              <a:gd name="connsiteX1556" fmla="*/ 2044078 w 8937338"/>
              <a:gd name="connsiteY1556" fmla="*/ 3345761 h 9217082"/>
              <a:gd name="connsiteX1557" fmla="*/ 2576331 w 8937338"/>
              <a:gd name="connsiteY1557" fmla="*/ 3277420 h 9217082"/>
              <a:gd name="connsiteX1558" fmla="*/ 2613030 w 8937338"/>
              <a:gd name="connsiteY1558" fmla="*/ 3271085 h 9217082"/>
              <a:gd name="connsiteX1559" fmla="*/ 2652221 w 8937338"/>
              <a:gd name="connsiteY1559" fmla="*/ 3204855 h 9217082"/>
              <a:gd name="connsiteX1560" fmla="*/ 2644112 w 8937338"/>
              <a:gd name="connsiteY1560" fmla="*/ 3204179 h 9217082"/>
              <a:gd name="connsiteX1561" fmla="*/ 2598840 w 8937338"/>
              <a:gd name="connsiteY1561" fmla="*/ 3178160 h 9217082"/>
              <a:gd name="connsiteX1562" fmla="*/ 2550525 w 8937338"/>
              <a:gd name="connsiteY1562" fmla="*/ 3279194 h 9217082"/>
              <a:gd name="connsiteX1563" fmla="*/ 2576331 w 8937338"/>
              <a:gd name="connsiteY1563" fmla="*/ 3277420 h 9217082"/>
              <a:gd name="connsiteX1564" fmla="*/ 1915694 w 8937338"/>
              <a:gd name="connsiteY1564" fmla="*/ 3381241 h 9217082"/>
              <a:gd name="connsiteX1565" fmla="*/ 1949478 w 8937338"/>
              <a:gd name="connsiteY1565" fmla="*/ 3278856 h 9217082"/>
              <a:gd name="connsiteX1566" fmla="*/ 1958939 w 8937338"/>
              <a:gd name="connsiteY1566" fmla="*/ 3252500 h 9217082"/>
              <a:gd name="connsiteX1567" fmla="*/ 1959276 w 8937338"/>
              <a:gd name="connsiteY1567" fmla="*/ 3252500 h 9217082"/>
              <a:gd name="connsiteX1568" fmla="*/ 1911638 w 8937338"/>
              <a:gd name="connsiteY1568" fmla="*/ 3156198 h 9217082"/>
              <a:gd name="connsiteX1569" fmla="*/ 1869406 w 8937338"/>
              <a:gd name="connsiteY1569" fmla="*/ 3276153 h 9217082"/>
              <a:gd name="connsiteX1570" fmla="*/ 1915694 w 8937338"/>
              <a:gd name="connsiteY1570" fmla="*/ 3381241 h 9217082"/>
              <a:gd name="connsiteX1571" fmla="*/ 1790347 w 8937338"/>
              <a:gd name="connsiteY1571" fmla="*/ 3405231 h 9217082"/>
              <a:gd name="connsiteX1572" fmla="*/ 1814673 w 8937338"/>
              <a:gd name="connsiteY1572" fmla="*/ 3330555 h 9217082"/>
              <a:gd name="connsiteX1573" fmla="*/ 1832918 w 8937338"/>
              <a:gd name="connsiteY1573" fmla="*/ 3277504 h 9217082"/>
              <a:gd name="connsiteX1574" fmla="*/ 1809606 w 8937338"/>
              <a:gd name="connsiteY1574" fmla="*/ 3223778 h 9217082"/>
              <a:gd name="connsiteX1575" fmla="*/ 1786295 w 8937338"/>
              <a:gd name="connsiteY1575" fmla="*/ 3170051 h 9217082"/>
              <a:gd name="connsiteX1576" fmla="*/ 1786294 w 8937338"/>
              <a:gd name="connsiteY1576" fmla="*/ 3170389 h 9217082"/>
              <a:gd name="connsiteX1577" fmla="*/ 1746088 w 8937338"/>
              <a:gd name="connsiteY1577" fmla="*/ 3289669 h 9217082"/>
              <a:gd name="connsiteX1578" fmla="*/ 1753184 w 8937338"/>
              <a:gd name="connsiteY1578" fmla="*/ 3308254 h 9217082"/>
              <a:gd name="connsiteX1579" fmla="*/ 1790347 w 8937338"/>
              <a:gd name="connsiteY1579" fmla="*/ 3405231 h 9217082"/>
              <a:gd name="connsiteX1580" fmla="*/ 2379909 w 8937338"/>
              <a:gd name="connsiteY1580" fmla="*/ 3340355 h 9217082"/>
              <a:gd name="connsiteX1581" fmla="*/ 2379908 w 8937338"/>
              <a:gd name="connsiteY1581" fmla="*/ 3340017 h 9217082"/>
              <a:gd name="connsiteX1582" fmla="*/ 2432612 w 8937338"/>
              <a:gd name="connsiteY1582" fmla="*/ 3222427 h 9217082"/>
              <a:gd name="connsiteX1583" fmla="*/ 2379234 w 8937338"/>
              <a:gd name="connsiteY1583" fmla="*/ 3154508 h 9217082"/>
              <a:gd name="connsiteX1584" fmla="*/ 2333622 w 8937338"/>
              <a:gd name="connsiteY1584" fmla="*/ 3280545 h 9217082"/>
              <a:gd name="connsiteX1585" fmla="*/ 2379909 w 8937338"/>
              <a:gd name="connsiteY1585" fmla="*/ 3340355 h 9217082"/>
              <a:gd name="connsiteX1586" fmla="*/ 2721481 w 8937338"/>
              <a:gd name="connsiteY1586" fmla="*/ 3298117 h 9217082"/>
              <a:gd name="connsiteX1587" fmla="*/ 2750537 w 8937338"/>
              <a:gd name="connsiteY1587" fmla="*/ 3284263 h 9217082"/>
              <a:gd name="connsiteX1588" fmla="*/ 2771145 w 8937338"/>
              <a:gd name="connsiteY1588" fmla="*/ 3263988 h 9217082"/>
              <a:gd name="connsiteX1589" fmla="*/ 2739726 w 8937338"/>
              <a:gd name="connsiteY1589" fmla="*/ 3274126 h 9217082"/>
              <a:gd name="connsiteX1590" fmla="*/ 2721481 w 8937338"/>
              <a:gd name="connsiteY1590" fmla="*/ 3298117 h 9217082"/>
              <a:gd name="connsiteX1591" fmla="*/ 2604245 w 8937338"/>
              <a:gd name="connsiteY1591" fmla="*/ 3347113 h 9217082"/>
              <a:gd name="connsiteX1592" fmla="*/ 2652558 w 8937338"/>
              <a:gd name="connsiteY1592" fmla="*/ 3328190 h 9217082"/>
              <a:gd name="connsiteX1593" fmla="*/ 2684317 w 8937338"/>
              <a:gd name="connsiteY1593" fmla="*/ 3290007 h 9217082"/>
              <a:gd name="connsiteX1594" fmla="*/ 2633977 w 8937338"/>
              <a:gd name="connsiteY1594" fmla="*/ 3302171 h 9217082"/>
              <a:gd name="connsiteX1595" fmla="*/ 2604245 w 8937338"/>
              <a:gd name="connsiteY1595" fmla="*/ 3347113 h 9217082"/>
              <a:gd name="connsiteX1596" fmla="*/ 2244089 w 8937338"/>
              <a:gd name="connsiteY1596" fmla="*/ 3407259 h 9217082"/>
              <a:gd name="connsiteX1597" fmla="*/ 2295445 w 8937338"/>
              <a:gd name="connsiteY1597" fmla="*/ 3285614 h 9217082"/>
              <a:gd name="connsiteX1598" fmla="*/ 2243635 w 8937338"/>
              <a:gd name="connsiteY1598" fmla="*/ 3209574 h 9217082"/>
              <a:gd name="connsiteX1599" fmla="*/ 2243751 w 8937338"/>
              <a:gd name="connsiteY1599" fmla="*/ 3209248 h 9217082"/>
              <a:gd name="connsiteX1600" fmla="*/ 2243414 w 8937338"/>
              <a:gd name="connsiteY1600" fmla="*/ 3209248 h 9217082"/>
              <a:gd name="connsiteX1601" fmla="*/ 2243635 w 8937338"/>
              <a:gd name="connsiteY1601" fmla="*/ 3209574 h 9217082"/>
              <a:gd name="connsiteX1602" fmla="*/ 2198479 w 8937338"/>
              <a:gd name="connsiteY1602" fmla="*/ 3337314 h 9217082"/>
              <a:gd name="connsiteX1603" fmla="*/ 2244089 w 8937338"/>
              <a:gd name="connsiteY1603" fmla="*/ 3407259 h 9217082"/>
              <a:gd name="connsiteX1604" fmla="*/ 2494441 w 8937338"/>
              <a:gd name="connsiteY1604" fmla="*/ 3380564 h 9217082"/>
              <a:gd name="connsiteX1605" fmla="*/ 2547823 w 8937338"/>
              <a:gd name="connsiteY1605" fmla="*/ 3366035 h 9217082"/>
              <a:gd name="connsiteX1606" fmla="*/ 2587352 w 8937338"/>
              <a:gd name="connsiteY1606" fmla="*/ 3310281 h 9217082"/>
              <a:gd name="connsiteX1607" fmla="*/ 2537011 w 8937338"/>
              <a:gd name="connsiteY1607" fmla="*/ 3311970 h 9217082"/>
              <a:gd name="connsiteX1608" fmla="*/ 2533971 w 8937338"/>
              <a:gd name="connsiteY1608" fmla="*/ 3310957 h 9217082"/>
              <a:gd name="connsiteX1609" fmla="*/ 2494441 w 8937338"/>
              <a:gd name="connsiteY1609" fmla="*/ 3380564 h 9217082"/>
              <a:gd name="connsiteX1610" fmla="*/ 2452210 w 8937338"/>
              <a:gd name="connsiteY1610" fmla="*/ 3386985 h 9217082"/>
              <a:gd name="connsiteX1611" fmla="*/ 2504577 w 8937338"/>
              <a:gd name="connsiteY1611" fmla="*/ 3295752 h 9217082"/>
              <a:gd name="connsiteX1612" fmla="*/ 2456939 w 8937338"/>
              <a:gd name="connsiteY1612" fmla="*/ 3251149 h 9217082"/>
              <a:gd name="connsiteX1613" fmla="*/ 2404233 w 8937338"/>
              <a:gd name="connsiteY1613" fmla="*/ 3366035 h 9217082"/>
              <a:gd name="connsiteX1614" fmla="*/ 2435654 w 8937338"/>
              <a:gd name="connsiteY1614" fmla="*/ 3386647 h 9217082"/>
              <a:gd name="connsiteX1615" fmla="*/ 2452210 w 8937338"/>
              <a:gd name="connsiteY1615" fmla="*/ 3386985 h 9217082"/>
              <a:gd name="connsiteX1616" fmla="*/ 2110636 w 8937338"/>
              <a:gd name="connsiteY1616" fmla="*/ 3467068 h 9217082"/>
              <a:gd name="connsiteX1617" fmla="*/ 2160640 w 8937338"/>
              <a:gd name="connsiteY1617" fmla="*/ 3341030 h 9217082"/>
              <a:gd name="connsiteX1618" fmla="*/ 2110300 w 8937338"/>
              <a:gd name="connsiteY1618" fmla="*/ 3255878 h 9217082"/>
              <a:gd name="connsiteX1619" fmla="*/ 2110299 w 8937338"/>
              <a:gd name="connsiteY1619" fmla="*/ 3255541 h 9217082"/>
              <a:gd name="connsiteX1620" fmla="*/ 2065702 w 8937338"/>
              <a:gd name="connsiteY1620" fmla="*/ 3385971 h 9217082"/>
              <a:gd name="connsiteX1621" fmla="*/ 2110636 w 8937338"/>
              <a:gd name="connsiteY1621" fmla="*/ 3467068 h 9217082"/>
              <a:gd name="connsiteX1622" fmla="*/ 2551878 w 8937338"/>
              <a:gd name="connsiteY1622" fmla="*/ 3419086 h 9217082"/>
              <a:gd name="connsiteX1623" fmla="*/ 2584987 w 8937338"/>
              <a:gd name="connsiteY1623" fmla="*/ 3402190 h 9217082"/>
              <a:gd name="connsiteX1624" fmla="*/ 2604583 w 8937338"/>
              <a:gd name="connsiteY1624" fmla="*/ 3381917 h 9217082"/>
              <a:gd name="connsiteX1625" fmla="*/ 2571472 w 8937338"/>
              <a:gd name="connsiteY1625" fmla="*/ 3393067 h 9217082"/>
              <a:gd name="connsiteX1626" fmla="*/ 2551878 w 8937338"/>
              <a:gd name="connsiteY1626" fmla="*/ 3419086 h 9217082"/>
              <a:gd name="connsiteX1627" fmla="*/ 1980562 w 8937338"/>
              <a:gd name="connsiteY1627" fmla="*/ 3519443 h 9217082"/>
              <a:gd name="connsiteX1628" fmla="*/ 2028876 w 8937338"/>
              <a:gd name="connsiteY1628" fmla="*/ 3389012 h 9217082"/>
              <a:gd name="connsiteX1629" fmla="*/ 1979887 w 8937338"/>
              <a:gd name="connsiteY1629" fmla="*/ 3294062 h 9217082"/>
              <a:gd name="connsiteX1630" fmla="*/ 1935964 w 8937338"/>
              <a:gd name="connsiteY1630" fmla="*/ 3425844 h 9217082"/>
              <a:gd name="connsiteX1631" fmla="*/ 1980562 w 8937338"/>
              <a:gd name="connsiteY1631" fmla="*/ 3519443 h 9217082"/>
              <a:gd name="connsiteX1632" fmla="*/ 2305242 w 8937338"/>
              <a:gd name="connsiteY1632" fmla="*/ 3480923 h 9217082"/>
              <a:gd name="connsiteX1633" fmla="*/ 2363691 w 8937338"/>
              <a:gd name="connsiteY1633" fmla="*/ 3372117 h 9217082"/>
              <a:gd name="connsiteX1634" fmla="*/ 2318418 w 8937338"/>
              <a:gd name="connsiteY1634" fmla="*/ 3317377 h 9217082"/>
              <a:gd name="connsiteX1635" fmla="*/ 2266390 w 8937338"/>
              <a:gd name="connsiteY1635" fmla="*/ 3438009 h 9217082"/>
              <a:gd name="connsiteX1636" fmla="*/ 2305242 w 8937338"/>
              <a:gd name="connsiteY1636" fmla="*/ 3480923 h 9217082"/>
              <a:gd name="connsiteX1637" fmla="*/ 2439372 w 8937338"/>
              <a:gd name="connsiteY1637" fmla="*/ 3468420 h 9217082"/>
              <a:gd name="connsiteX1638" fmla="*/ 2481265 w 8937338"/>
              <a:gd name="connsiteY1638" fmla="*/ 3451862 h 9217082"/>
              <a:gd name="connsiteX1639" fmla="*/ 2481603 w 8937338"/>
              <a:gd name="connsiteY1639" fmla="*/ 3451524 h 9217082"/>
              <a:gd name="connsiteX1640" fmla="*/ 2515726 w 8937338"/>
              <a:gd name="connsiteY1640" fmla="*/ 3408949 h 9217082"/>
              <a:gd name="connsiteX1641" fmla="*/ 2471805 w 8937338"/>
              <a:gd name="connsiteY1641" fmla="*/ 3418072 h 9217082"/>
              <a:gd name="connsiteX1642" fmla="*/ 2439372 w 8937338"/>
              <a:gd name="connsiteY1642" fmla="*/ 3468420 h 9217082"/>
              <a:gd name="connsiteX1643" fmla="*/ 2357865 w 8937338"/>
              <a:gd name="connsiteY1643" fmla="*/ 3491946 h 9217082"/>
              <a:gd name="connsiteX1644" fmla="*/ 2387679 w 8937338"/>
              <a:gd name="connsiteY1644" fmla="*/ 3484977 h 9217082"/>
              <a:gd name="connsiteX1645" fmla="*/ 2431601 w 8937338"/>
              <a:gd name="connsiteY1645" fmla="*/ 3419423 h 9217082"/>
              <a:gd name="connsiteX1646" fmla="*/ 2429912 w 8937338"/>
              <a:gd name="connsiteY1646" fmla="*/ 3419423 h 9217082"/>
              <a:gd name="connsiteX1647" fmla="*/ 2388693 w 8937338"/>
              <a:gd name="connsiteY1647" fmla="*/ 3396446 h 9217082"/>
              <a:gd name="connsiteX1648" fmla="*/ 2388692 w 8937338"/>
              <a:gd name="connsiteY1648" fmla="*/ 3396109 h 9217082"/>
              <a:gd name="connsiteX1649" fmla="*/ 2335650 w 8937338"/>
              <a:gd name="connsiteY1649" fmla="*/ 3494100 h 9217082"/>
              <a:gd name="connsiteX1650" fmla="*/ 2357865 w 8937338"/>
              <a:gd name="connsiteY1650" fmla="*/ 3491946 h 9217082"/>
              <a:gd name="connsiteX1651" fmla="*/ 1852852 w 8937338"/>
              <a:gd name="connsiteY1651" fmla="*/ 3562019 h 9217082"/>
              <a:gd name="connsiteX1652" fmla="*/ 1899815 w 8937338"/>
              <a:gd name="connsiteY1652" fmla="*/ 3427872 h 9217082"/>
              <a:gd name="connsiteX1653" fmla="*/ 1899476 w 8937338"/>
              <a:gd name="connsiteY1653" fmla="*/ 3427872 h 9217082"/>
              <a:gd name="connsiteX1654" fmla="*/ 1852852 w 8937338"/>
              <a:gd name="connsiteY1654" fmla="*/ 3323122 h 9217082"/>
              <a:gd name="connsiteX1655" fmla="*/ 1846770 w 8937338"/>
              <a:gd name="connsiteY1655" fmla="*/ 3341368 h 9217082"/>
              <a:gd name="connsiteX1656" fmla="*/ 1809606 w 8937338"/>
              <a:gd name="connsiteY1656" fmla="*/ 3454565 h 9217082"/>
              <a:gd name="connsiteX1657" fmla="*/ 1852852 w 8937338"/>
              <a:gd name="connsiteY1657" fmla="*/ 3562019 h 9217082"/>
              <a:gd name="connsiteX1658" fmla="*/ 1728859 w 8937338"/>
              <a:gd name="connsiteY1658" fmla="*/ 3593106 h 9217082"/>
              <a:gd name="connsiteX1659" fmla="*/ 1774131 w 8937338"/>
              <a:gd name="connsiteY1659" fmla="*/ 3455917 h 9217082"/>
              <a:gd name="connsiteX1660" fmla="*/ 1729533 w 8937338"/>
              <a:gd name="connsiteY1660" fmla="*/ 3340355 h 9217082"/>
              <a:gd name="connsiteX1661" fmla="*/ 1687301 w 8937338"/>
              <a:gd name="connsiteY1661" fmla="*/ 3470785 h 9217082"/>
              <a:gd name="connsiteX1662" fmla="*/ 1728859 w 8937338"/>
              <a:gd name="connsiteY1662" fmla="*/ 3593106 h 9217082"/>
              <a:gd name="connsiteX1663" fmla="*/ 2170774 w 8937338"/>
              <a:gd name="connsiteY1663" fmla="*/ 3558977 h 9217082"/>
              <a:gd name="connsiteX1664" fmla="*/ 2227873 w 8937338"/>
              <a:gd name="connsiteY1664" fmla="*/ 3442739 h 9217082"/>
              <a:gd name="connsiteX1665" fmla="*/ 2183276 w 8937338"/>
              <a:gd name="connsiteY1665" fmla="*/ 3377186 h 9217082"/>
              <a:gd name="connsiteX1666" fmla="*/ 2132259 w 8937338"/>
              <a:gd name="connsiteY1666" fmla="*/ 3503223 h 9217082"/>
              <a:gd name="connsiteX1667" fmla="*/ 2170774 w 8937338"/>
              <a:gd name="connsiteY1667" fmla="*/ 3558977 h 9217082"/>
              <a:gd name="connsiteX1668" fmla="*/ 2384299 w 8937338"/>
              <a:gd name="connsiteY1668" fmla="*/ 3546813 h 9217082"/>
              <a:gd name="connsiteX1669" fmla="*/ 2407612 w 8937338"/>
              <a:gd name="connsiteY1669" fmla="*/ 3534649 h 9217082"/>
              <a:gd name="connsiteX1670" fmla="*/ 2432613 w 8937338"/>
              <a:gd name="connsiteY1670" fmla="*/ 3507278 h 9217082"/>
              <a:gd name="connsiteX1671" fmla="*/ 2406936 w 8937338"/>
              <a:gd name="connsiteY1671" fmla="*/ 3515389 h 9217082"/>
              <a:gd name="connsiteX1672" fmla="*/ 2384299 w 8937338"/>
              <a:gd name="connsiteY1672" fmla="*/ 3546813 h 9217082"/>
              <a:gd name="connsiteX1673" fmla="*/ 2276861 w 8937338"/>
              <a:gd name="connsiteY1673" fmla="*/ 3592768 h 9217082"/>
              <a:gd name="connsiteX1674" fmla="*/ 2320330 w 8937338"/>
              <a:gd name="connsiteY1674" fmla="*/ 3576591 h 9217082"/>
              <a:gd name="connsiteX1675" fmla="*/ 2320108 w 8937338"/>
              <a:gd name="connsiteY1675" fmla="*/ 3576887 h 9217082"/>
              <a:gd name="connsiteX1676" fmla="*/ 2320446 w 8937338"/>
              <a:gd name="connsiteY1676" fmla="*/ 3576548 h 9217082"/>
              <a:gd name="connsiteX1677" fmla="*/ 2320330 w 8937338"/>
              <a:gd name="connsiteY1677" fmla="*/ 3576591 h 9217082"/>
              <a:gd name="connsiteX1678" fmla="*/ 2357947 w 8937338"/>
              <a:gd name="connsiteY1678" fmla="*/ 3526877 h 9217082"/>
              <a:gd name="connsiteX1679" fmla="*/ 2322472 w 8937338"/>
              <a:gd name="connsiteY1679" fmla="*/ 3527891 h 9217082"/>
              <a:gd name="connsiteX1680" fmla="*/ 2317406 w 8937338"/>
              <a:gd name="connsiteY1680" fmla="*/ 3526201 h 9217082"/>
              <a:gd name="connsiteX1681" fmla="*/ 2276861 w 8937338"/>
              <a:gd name="connsiteY1681" fmla="*/ 3592768 h 9217082"/>
              <a:gd name="connsiteX1682" fmla="*/ 2039011 w 8937338"/>
              <a:gd name="connsiteY1682" fmla="*/ 3627909 h 9217082"/>
              <a:gd name="connsiteX1683" fmla="*/ 2094420 w 8937338"/>
              <a:gd name="connsiteY1683" fmla="*/ 3505589 h 9217082"/>
              <a:gd name="connsiteX1684" fmla="*/ 2050160 w 8937338"/>
              <a:gd name="connsiteY1684" fmla="*/ 3428885 h 9217082"/>
              <a:gd name="connsiteX1685" fmla="*/ 2000910 w 8937338"/>
              <a:gd name="connsiteY1685" fmla="*/ 3559453 h 9217082"/>
              <a:gd name="connsiteX1686" fmla="*/ 2000833 w 8937338"/>
              <a:gd name="connsiteY1686" fmla="*/ 3559316 h 9217082"/>
              <a:gd name="connsiteX1687" fmla="*/ 2000834 w 8937338"/>
              <a:gd name="connsiteY1687" fmla="*/ 3559653 h 9217082"/>
              <a:gd name="connsiteX1688" fmla="*/ 2000910 w 8937338"/>
              <a:gd name="connsiteY1688" fmla="*/ 3559453 h 9217082"/>
              <a:gd name="connsiteX1689" fmla="*/ 2230914 w 8937338"/>
              <a:gd name="connsiteY1689" fmla="*/ 3602567 h 9217082"/>
              <a:gd name="connsiteX1690" fmla="*/ 2288688 w 8937338"/>
              <a:gd name="connsiteY1690" fmla="*/ 3509981 h 9217082"/>
              <a:gd name="connsiteX1691" fmla="*/ 2250846 w 8937338"/>
              <a:gd name="connsiteY1691" fmla="*/ 3471799 h 9217082"/>
              <a:gd name="connsiteX1692" fmla="*/ 2250510 w 8937338"/>
              <a:gd name="connsiteY1692" fmla="*/ 3472136 h 9217082"/>
              <a:gd name="connsiteX1693" fmla="*/ 2194086 w 8937338"/>
              <a:gd name="connsiteY1693" fmla="*/ 3585334 h 9217082"/>
              <a:gd name="connsiteX1694" fmla="*/ 2221454 w 8937338"/>
              <a:gd name="connsiteY1694" fmla="*/ 3602229 h 9217082"/>
              <a:gd name="connsiteX1695" fmla="*/ 2230914 w 8937338"/>
              <a:gd name="connsiteY1695" fmla="*/ 3602567 h 9217082"/>
              <a:gd name="connsiteX1696" fmla="*/ 1911300 w 8937338"/>
              <a:gd name="connsiteY1696" fmla="*/ 3691435 h 9217082"/>
              <a:gd name="connsiteX1697" fmla="*/ 1964344 w 8937338"/>
              <a:gd name="connsiteY1697" fmla="*/ 3562018 h 9217082"/>
              <a:gd name="connsiteX1698" fmla="*/ 1920423 w 8937338"/>
              <a:gd name="connsiteY1698" fmla="*/ 3472137 h 9217082"/>
              <a:gd name="connsiteX1699" fmla="*/ 1872447 w 8937338"/>
              <a:gd name="connsiteY1699" fmla="*/ 3607298 h 9217082"/>
              <a:gd name="connsiteX1700" fmla="*/ 1911300 w 8937338"/>
              <a:gd name="connsiteY1700" fmla="*/ 3691435 h 9217082"/>
              <a:gd name="connsiteX1701" fmla="*/ 2219764 w 8937338"/>
              <a:gd name="connsiteY1701" fmla="*/ 3678595 h 9217082"/>
              <a:gd name="connsiteX1702" fmla="*/ 2246456 w 8937338"/>
              <a:gd name="connsiteY1702" fmla="*/ 3665080 h 9217082"/>
              <a:gd name="connsiteX1703" fmla="*/ 2246117 w 8937338"/>
              <a:gd name="connsiteY1703" fmla="*/ 3665080 h 9217082"/>
              <a:gd name="connsiteX1704" fmla="*/ 2279566 w 8937338"/>
              <a:gd name="connsiteY1704" fmla="*/ 3626558 h 9217082"/>
              <a:gd name="connsiteX1705" fmla="*/ 2250510 w 8937338"/>
              <a:gd name="connsiteY1705" fmla="*/ 3633317 h 9217082"/>
              <a:gd name="connsiteX1706" fmla="*/ 2219764 w 8937338"/>
              <a:gd name="connsiteY1706" fmla="*/ 3678595 h 9217082"/>
              <a:gd name="connsiteX1707" fmla="*/ 2093069 w 8937338"/>
              <a:gd name="connsiteY1707" fmla="*/ 3698193 h 9217082"/>
              <a:gd name="connsiteX1708" fmla="*/ 2153881 w 8937338"/>
              <a:gd name="connsiteY1708" fmla="*/ 3590402 h 9217082"/>
              <a:gd name="connsiteX1709" fmla="*/ 2116380 w 8937338"/>
              <a:gd name="connsiteY1709" fmla="*/ 3539717 h 9217082"/>
              <a:gd name="connsiteX1710" fmla="*/ 2116042 w 8937338"/>
              <a:gd name="connsiteY1710" fmla="*/ 3540054 h 9217082"/>
              <a:gd name="connsiteX1711" fmla="*/ 2060634 w 8937338"/>
              <a:gd name="connsiteY1711" fmla="*/ 3661700 h 9217082"/>
              <a:gd name="connsiteX1712" fmla="*/ 2093069 w 8937338"/>
              <a:gd name="connsiteY1712" fmla="*/ 3698193 h 9217082"/>
              <a:gd name="connsiteX1713" fmla="*/ 1785280 w 8937338"/>
              <a:gd name="connsiteY1713" fmla="*/ 3744824 h 9217082"/>
              <a:gd name="connsiteX1714" fmla="*/ 1836297 w 8937338"/>
              <a:gd name="connsiteY1714" fmla="*/ 3608650 h 9217082"/>
              <a:gd name="connsiteX1715" fmla="*/ 1793390 w 8937338"/>
              <a:gd name="connsiteY1715" fmla="*/ 3504575 h 9217082"/>
              <a:gd name="connsiteX1716" fmla="*/ 1746764 w 8937338"/>
              <a:gd name="connsiteY1716" fmla="*/ 3643791 h 9217082"/>
              <a:gd name="connsiteX1717" fmla="*/ 1785280 w 8937338"/>
              <a:gd name="connsiteY1717" fmla="*/ 3744824 h 9217082"/>
              <a:gd name="connsiteX1718" fmla="*/ 2124826 w 8937338"/>
              <a:gd name="connsiteY1718" fmla="*/ 3710358 h 9217082"/>
              <a:gd name="connsiteX1719" fmla="*/ 2161990 w 8937338"/>
              <a:gd name="connsiteY1719" fmla="*/ 3702586 h 9217082"/>
              <a:gd name="connsiteX1720" fmla="*/ 2210643 w 8937338"/>
              <a:gd name="connsiteY1720" fmla="*/ 3633653 h 9217082"/>
              <a:gd name="connsiteX1721" fmla="*/ 2178545 w 8937338"/>
              <a:gd name="connsiteY1721" fmla="*/ 3615069 h 9217082"/>
              <a:gd name="connsiteX1722" fmla="*/ 2124826 w 8937338"/>
              <a:gd name="connsiteY1722" fmla="*/ 3710358 h 9217082"/>
              <a:gd name="connsiteX1723" fmla="*/ 1662300 w 8937338"/>
              <a:gd name="connsiteY1723" fmla="*/ 3788076 h 9217082"/>
              <a:gd name="connsiteX1724" fmla="*/ 1711289 w 8937338"/>
              <a:gd name="connsiteY1724" fmla="*/ 3644805 h 9217082"/>
              <a:gd name="connsiteX1725" fmla="*/ 1669733 w 8937338"/>
              <a:gd name="connsiteY1725" fmla="*/ 3524849 h 9217082"/>
              <a:gd name="connsiteX1726" fmla="*/ 1624799 w 8937338"/>
              <a:gd name="connsiteY1726" fmla="*/ 3666768 h 9217082"/>
              <a:gd name="connsiteX1727" fmla="*/ 1662300 w 8937338"/>
              <a:gd name="connsiteY1727" fmla="*/ 3788076 h 9217082"/>
              <a:gd name="connsiteX1728" fmla="*/ 2175168 w 8937338"/>
              <a:gd name="connsiteY1728" fmla="*/ 3741107 h 9217082"/>
              <a:gd name="connsiteX1729" fmla="*/ 2175505 w 8937338"/>
              <a:gd name="connsiteY1729" fmla="*/ 3740770 h 9217082"/>
              <a:gd name="connsiteX1730" fmla="*/ 2186993 w 8937338"/>
              <a:gd name="connsiteY1730" fmla="*/ 3729281 h 9217082"/>
              <a:gd name="connsiteX1731" fmla="*/ 2182938 w 8937338"/>
              <a:gd name="connsiteY1731" fmla="*/ 3730632 h 9217082"/>
              <a:gd name="connsiteX1732" fmla="*/ 2175168 w 8937338"/>
              <a:gd name="connsiteY1732" fmla="*/ 3741107 h 9217082"/>
              <a:gd name="connsiteX1733" fmla="*/ 1962656 w 8937338"/>
              <a:gd name="connsiteY1733" fmla="*/ 3779966 h 9217082"/>
              <a:gd name="connsiteX1734" fmla="*/ 2022117 w 8937338"/>
              <a:gd name="connsiteY1734" fmla="*/ 3663390 h 9217082"/>
              <a:gd name="connsiteX1735" fmla="*/ 1984616 w 8937338"/>
              <a:gd name="connsiteY1735" fmla="*/ 3600539 h 9217082"/>
              <a:gd name="connsiteX1736" fmla="*/ 1930897 w 8937338"/>
              <a:gd name="connsiteY1736" fmla="*/ 3729281 h 9217082"/>
              <a:gd name="connsiteX1737" fmla="*/ 1962656 w 8937338"/>
              <a:gd name="connsiteY1737" fmla="*/ 3779966 h 9217082"/>
              <a:gd name="connsiteX1738" fmla="*/ 2066378 w 8937338"/>
              <a:gd name="connsiteY1738" fmla="*/ 3804971 h 9217082"/>
              <a:gd name="connsiteX1739" fmla="*/ 2092391 w 8937338"/>
              <a:gd name="connsiteY1739" fmla="*/ 3792469 h 9217082"/>
              <a:gd name="connsiteX1740" fmla="*/ 2113678 w 8937338"/>
              <a:gd name="connsiteY1740" fmla="*/ 3766112 h 9217082"/>
              <a:gd name="connsiteX1741" fmla="*/ 2113339 w 8937338"/>
              <a:gd name="connsiteY1741" fmla="*/ 3766112 h 9217082"/>
              <a:gd name="connsiteX1742" fmla="*/ 2131245 w 8937338"/>
              <a:gd name="connsiteY1742" fmla="*/ 3743473 h 9217082"/>
              <a:gd name="connsiteX1743" fmla="*/ 2108609 w 8937338"/>
              <a:gd name="connsiteY1743" fmla="*/ 3743473 h 9217082"/>
              <a:gd name="connsiteX1744" fmla="*/ 2105568 w 8937338"/>
              <a:gd name="connsiteY1744" fmla="*/ 3742458 h 9217082"/>
              <a:gd name="connsiteX1745" fmla="*/ 2066378 w 8937338"/>
              <a:gd name="connsiteY1745" fmla="*/ 3804971 h 9217082"/>
              <a:gd name="connsiteX1746" fmla="*/ 2017389 w 8937338"/>
              <a:gd name="connsiteY1746" fmla="*/ 3818488 h 9217082"/>
              <a:gd name="connsiteX1747" fmla="*/ 2075836 w 8937338"/>
              <a:gd name="connsiteY1747" fmla="*/ 3726915 h 9217082"/>
              <a:gd name="connsiteX1748" fmla="*/ 2044754 w 8937338"/>
              <a:gd name="connsiteY1748" fmla="*/ 3694815 h 9217082"/>
              <a:gd name="connsiteX1749" fmla="*/ 1987320 w 8937338"/>
              <a:gd name="connsiteY1749" fmla="*/ 3806999 h 9217082"/>
              <a:gd name="connsiteX1750" fmla="*/ 2007589 w 8937338"/>
              <a:gd name="connsiteY1750" fmla="*/ 3817812 h 9217082"/>
              <a:gd name="connsiteX1751" fmla="*/ 2007590 w 8937338"/>
              <a:gd name="connsiteY1751" fmla="*/ 3818149 h 9217082"/>
              <a:gd name="connsiteX1752" fmla="*/ 2017389 w 8937338"/>
              <a:gd name="connsiteY1752" fmla="*/ 3818488 h 9217082"/>
              <a:gd name="connsiteX1753" fmla="*/ 1836972 w 8937338"/>
              <a:gd name="connsiteY1753" fmla="*/ 3856332 h 9217082"/>
              <a:gd name="connsiteX1754" fmla="*/ 1893733 w 8937338"/>
              <a:gd name="connsiteY1754" fmla="*/ 3731308 h 9217082"/>
              <a:gd name="connsiteX1755" fmla="*/ 1855554 w 8937338"/>
              <a:gd name="connsiteY1755" fmla="*/ 3652577 h 9217082"/>
              <a:gd name="connsiteX1756" fmla="*/ 1803862 w 8937338"/>
              <a:gd name="connsiteY1756" fmla="*/ 3789089 h 9217082"/>
              <a:gd name="connsiteX1757" fmla="*/ 1836972 w 8937338"/>
              <a:gd name="connsiteY1757" fmla="*/ 3856332 h 9217082"/>
              <a:gd name="connsiteX1758" fmla="*/ 2020092 w 8937338"/>
              <a:gd name="connsiteY1758" fmla="*/ 3873903 h 9217082"/>
              <a:gd name="connsiteX1759" fmla="*/ 2022793 w 8937338"/>
              <a:gd name="connsiteY1759" fmla="*/ 3871875 h 9217082"/>
              <a:gd name="connsiteX1760" fmla="*/ 2045768 w 8937338"/>
              <a:gd name="connsiteY1760" fmla="*/ 3846871 h 9217082"/>
              <a:gd name="connsiteX1761" fmla="*/ 2037321 w 8937338"/>
              <a:gd name="connsiteY1761" fmla="*/ 3848898 h 9217082"/>
              <a:gd name="connsiteX1762" fmla="*/ 2020092 w 8937338"/>
              <a:gd name="connsiteY1762" fmla="*/ 3873903 h 9217082"/>
              <a:gd name="connsiteX1763" fmla="*/ 1713318 w 8937338"/>
              <a:gd name="connsiteY1763" fmla="*/ 3925602 h 9217082"/>
              <a:gd name="connsiteX1764" fmla="*/ 1768051 w 8937338"/>
              <a:gd name="connsiteY1764" fmla="*/ 3790441 h 9217082"/>
              <a:gd name="connsiteX1765" fmla="*/ 1729871 w 8937338"/>
              <a:gd name="connsiteY1765" fmla="*/ 3694815 h 9217082"/>
              <a:gd name="connsiteX1766" fmla="*/ 1679869 w 8937338"/>
              <a:gd name="connsiteY1766" fmla="*/ 3839099 h 9217082"/>
              <a:gd name="connsiteX1767" fmla="*/ 1679868 w 8937338"/>
              <a:gd name="connsiteY1767" fmla="*/ 3839437 h 9217082"/>
              <a:gd name="connsiteX1768" fmla="*/ 1713318 w 8937338"/>
              <a:gd name="connsiteY1768" fmla="*/ 3925602 h 9217082"/>
              <a:gd name="connsiteX1769" fmla="*/ 1884612 w 8937338"/>
              <a:gd name="connsiteY1769" fmla="*/ 3917830 h 9217082"/>
              <a:gd name="connsiteX1770" fmla="*/ 1945762 w 8937338"/>
              <a:gd name="connsiteY1770" fmla="*/ 3811392 h 9217082"/>
              <a:gd name="connsiteX1771" fmla="*/ 1914342 w 8937338"/>
              <a:gd name="connsiteY1771" fmla="*/ 3766788 h 9217082"/>
              <a:gd name="connsiteX1772" fmla="*/ 1857919 w 8937338"/>
              <a:gd name="connsiteY1772" fmla="*/ 3889447 h 9217082"/>
              <a:gd name="connsiteX1773" fmla="*/ 1884612 w 8937338"/>
              <a:gd name="connsiteY1773" fmla="*/ 3917830 h 9217082"/>
              <a:gd name="connsiteX1774" fmla="*/ 1921099 w 8937338"/>
              <a:gd name="connsiteY1774" fmla="*/ 3924251 h 9217082"/>
              <a:gd name="connsiteX1775" fmla="*/ 1948128 w 8937338"/>
              <a:gd name="connsiteY1775" fmla="*/ 3915127 h 9217082"/>
              <a:gd name="connsiteX1776" fmla="*/ 1996104 w 8937338"/>
              <a:gd name="connsiteY1776" fmla="*/ 3849236 h 9217082"/>
              <a:gd name="connsiteX1777" fmla="*/ 1971100 w 8937338"/>
              <a:gd name="connsiteY1777" fmla="*/ 3836734 h 9217082"/>
              <a:gd name="connsiteX1778" fmla="*/ 1921099 w 8937338"/>
              <a:gd name="connsiteY1778" fmla="*/ 3924251 h 9217082"/>
              <a:gd name="connsiteX1779" fmla="*/ 1591688 w 8937338"/>
              <a:gd name="connsiteY1779" fmla="*/ 3985074 h 9217082"/>
              <a:gd name="connsiteX1780" fmla="*/ 1644395 w 8937338"/>
              <a:gd name="connsiteY1780" fmla="*/ 3839775 h 9217082"/>
              <a:gd name="connsiteX1781" fmla="*/ 1606893 w 8937338"/>
              <a:gd name="connsiteY1781" fmla="*/ 3723875 h 9217082"/>
              <a:gd name="connsiteX1782" fmla="*/ 1604189 w 8937338"/>
              <a:gd name="connsiteY1782" fmla="*/ 3731984 h 9217082"/>
              <a:gd name="connsiteX1783" fmla="*/ 1603850 w 8937338"/>
              <a:gd name="connsiteY1783" fmla="*/ 3731984 h 9217082"/>
              <a:gd name="connsiteX1784" fmla="*/ 1558241 w 8937338"/>
              <a:gd name="connsiteY1784" fmla="*/ 3876269 h 9217082"/>
              <a:gd name="connsiteX1785" fmla="*/ 1591688 w 8937338"/>
              <a:gd name="connsiteY1785" fmla="*/ 3985074 h 9217082"/>
              <a:gd name="connsiteX1786" fmla="*/ 1760279 w 8937338"/>
              <a:gd name="connsiteY1786" fmla="*/ 4009065 h 9217082"/>
              <a:gd name="connsiteX1787" fmla="*/ 1819742 w 8937338"/>
              <a:gd name="connsiteY1787" fmla="*/ 3892488 h 9217082"/>
              <a:gd name="connsiteX1788" fmla="*/ 1786970 w 8937338"/>
              <a:gd name="connsiteY1788" fmla="*/ 3832341 h 9217082"/>
              <a:gd name="connsiteX1789" fmla="*/ 1732236 w 8937338"/>
              <a:gd name="connsiteY1789" fmla="*/ 3965138 h 9217082"/>
              <a:gd name="connsiteX1790" fmla="*/ 1760279 w 8937338"/>
              <a:gd name="connsiteY1790" fmla="*/ 4009065 h 9217082"/>
              <a:gd name="connsiteX1791" fmla="*/ 1870758 w 8937338"/>
              <a:gd name="connsiteY1791" fmla="*/ 4005010 h 9217082"/>
              <a:gd name="connsiteX1792" fmla="*/ 1880217 w 8937338"/>
              <a:gd name="connsiteY1792" fmla="*/ 3998927 h 9217082"/>
              <a:gd name="connsiteX1793" fmla="*/ 1913666 w 8937338"/>
              <a:gd name="connsiteY1793" fmla="*/ 3959055 h 9217082"/>
              <a:gd name="connsiteX1794" fmla="*/ 1899815 w 8937338"/>
              <a:gd name="connsiteY1794" fmla="*/ 3959055 h 9217082"/>
              <a:gd name="connsiteX1795" fmla="*/ 1870758 w 8937338"/>
              <a:gd name="connsiteY1795" fmla="*/ 4005010 h 9217082"/>
              <a:gd name="connsiteX1796" fmla="*/ 1810282 w 8937338"/>
              <a:gd name="connsiteY1796" fmla="*/ 4032380 h 9217082"/>
              <a:gd name="connsiteX1797" fmla="*/ 1809944 w 8937338"/>
              <a:gd name="connsiteY1797" fmla="*/ 4032042 h 9217082"/>
              <a:gd name="connsiteX1798" fmla="*/ 1866704 w 8937338"/>
              <a:gd name="connsiteY1798" fmla="*/ 3945877 h 9217082"/>
              <a:gd name="connsiteX1799" fmla="*/ 1841702 w 8937338"/>
              <a:gd name="connsiteY1799" fmla="*/ 3922223 h 9217082"/>
              <a:gd name="connsiteX1800" fmla="*/ 1786295 w 8937338"/>
              <a:gd name="connsiteY1800" fmla="*/ 4030352 h 9217082"/>
              <a:gd name="connsiteX1801" fmla="*/ 1793389 w 8937338"/>
              <a:gd name="connsiteY1801" fmla="*/ 4033055 h 9217082"/>
              <a:gd name="connsiteX1802" fmla="*/ 1810282 w 8937338"/>
              <a:gd name="connsiteY1802" fmla="*/ 4032380 h 9217082"/>
              <a:gd name="connsiteX1803" fmla="*/ 1638313 w 8937338"/>
              <a:gd name="connsiteY1803" fmla="*/ 4094217 h 9217082"/>
              <a:gd name="connsiteX1804" fmla="*/ 1695409 w 8937338"/>
              <a:gd name="connsiteY1804" fmla="*/ 3966489 h 9217082"/>
              <a:gd name="connsiteX1805" fmla="*/ 1695748 w 8937338"/>
              <a:gd name="connsiteY1805" fmla="*/ 3966489 h 9217082"/>
              <a:gd name="connsiteX1806" fmla="*/ 1662301 w 8937338"/>
              <a:gd name="connsiteY1806" fmla="*/ 3888433 h 9217082"/>
              <a:gd name="connsiteX1807" fmla="*/ 1609257 w 8937338"/>
              <a:gd name="connsiteY1807" fmla="*/ 4033055 h 9217082"/>
              <a:gd name="connsiteX1808" fmla="*/ 1638313 w 8937338"/>
              <a:gd name="connsiteY1808" fmla="*/ 4094217 h 9217082"/>
              <a:gd name="connsiteX1809" fmla="*/ 1729533 w 8937338"/>
              <a:gd name="connsiteY1809" fmla="*/ 4131385 h 9217082"/>
              <a:gd name="connsiteX1810" fmla="*/ 1740891 w 8937338"/>
              <a:gd name="connsiteY1810" fmla="*/ 4125372 h 9217082"/>
              <a:gd name="connsiteX1811" fmla="*/ 1740683 w 8937338"/>
              <a:gd name="connsiteY1811" fmla="*/ 4125642 h 9217082"/>
              <a:gd name="connsiteX1812" fmla="*/ 1741022 w 8937338"/>
              <a:gd name="connsiteY1812" fmla="*/ 4125303 h 9217082"/>
              <a:gd name="connsiteX1813" fmla="*/ 1740891 w 8937338"/>
              <a:gd name="connsiteY1813" fmla="*/ 4125372 h 9217082"/>
              <a:gd name="connsiteX1814" fmla="*/ 1786295 w 8937338"/>
              <a:gd name="connsiteY1814" fmla="*/ 4066508 h 9217082"/>
              <a:gd name="connsiteX1815" fmla="*/ 1770077 w 8937338"/>
              <a:gd name="connsiteY1815" fmla="*/ 4060764 h 9217082"/>
              <a:gd name="connsiteX1816" fmla="*/ 1729533 w 8937338"/>
              <a:gd name="connsiteY1816" fmla="*/ 4131385 h 9217082"/>
              <a:gd name="connsiteX1817" fmla="*/ 1684938 w 8937338"/>
              <a:gd name="connsiteY1817" fmla="*/ 4140510 h 9217082"/>
              <a:gd name="connsiteX1818" fmla="*/ 1743386 w 8937338"/>
              <a:gd name="connsiteY1818" fmla="*/ 4040151 h 9217082"/>
              <a:gd name="connsiteX1819" fmla="*/ 1715683 w 8937338"/>
              <a:gd name="connsiteY1819" fmla="*/ 4003658 h 9217082"/>
              <a:gd name="connsiteX1820" fmla="*/ 1660273 w 8937338"/>
              <a:gd name="connsiteY1820" fmla="*/ 4125303 h 9217082"/>
              <a:gd name="connsiteX1821" fmla="*/ 1684938 w 8937338"/>
              <a:gd name="connsiteY1821" fmla="*/ 4140510 h 9217082"/>
              <a:gd name="connsiteX1822" fmla="*/ 1518037 w 8937338"/>
              <a:gd name="connsiteY1822" fmla="*/ 4173961 h 9217082"/>
              <a:gd name="connsiteX1823" fmla="*/ 1573443 w 8937338"/>
              <a:gd name="connsiteY1823" fmla="*/ 4033394 h 9217082"/>
              <a:gd name="connsiteX1824" fmla="*/ 1539997 w 8937338"/>
              <a:gd name="connsiteY1824" fmla="*/ 3933712 h 9217082"/>
              <a:gd name="connsiteX1825" fmla="*/ 1539997 w 8937338"/>
              <a:gd name="connsiteY1825" fmla="*/ 3934050 h 9217082"/>
              <a:gd name="connsiteX1826" fmla="*/ 1488641 w 8937338"/>
              <a:gd name="connsiteY1826" fmla="*/ 4091175 h 9217082"/>
              <a:gd name="connsiteX1827" fmla="*/ 1518037 w 8937338"/>
              <a:gd name="connsiteY1827" fmla="*/ 4173961 h 9217082"/>
              <a:gd name="connsiteX1828" fmla="*/ 1563984 w 8937338"/>
              <a:gd name="connsiteY1828" fmla="*/ 4241880 h 9217082"/>
              <a:gd name="connsiteX1829" fmla="*/ 1621421 w 8937338"/>
              <a:gd name="connsiteY1829" fmla="*/ 4129696 h 9217082"/>
              <a:gd name="connsiteX1830" fmla="*/ 1592027 w 8937338"/>
              <a:gd name="connsiteY1830" fmla="*/ 4078335 h 9217082"/>
              <a:gd name="connsiteX1831" fmla="*/ 1538306 w 8937338"/>
              <a:gd name="connsiteY1831" fmla="*/ 4213158 h 9217082"/>
              <a:gd name="connsiteX1832" fmla="*/ 1563984 w 8937338"/>
              <a:gd name="connsiteY1832" fmla="*/ 4241880 h 9217082"/>
              <a:gd name="connsiteX1833" fmla="*/ 1598445 w 8937338"/>
              <a:gd name="connsiteY1833" fmla="*/ 4247286 h 9217082"/>
              <a:gd name="connsiteX1834" fmla="*/ 1618041 w 8937338"/>
              <a:gd name="connsiteY1834" fmla="*/ 4239852 h 9217082"/>
              <a:gd name="connsiteX1835" fmla="*/ 1666354 w 8937338"/>
              <a:gd name="connsiteY1835" fmla="*/ 4169907 h 9217082"/>
              <a:gd name="connsiteX1836" fmla="*/ 1645408 w 8937338"/>
              <a:gd name="connsiteY1836" fmla="*/ 4156391 h 9217082"/>
              <a:gd name="connsiteX1837" fmla="*/ 1598445 w 8937338"/>
              <a:gd name="connsiteY1837" fmla="*/ 4247286 h 9217082"/>
              <a:gd name="connsiteX1838" fmla="*/ 1570065 w 8937338"/>
              <a:gd name="connsiteY1838" fmla="*/ 4297972 h 9217082"/>
              <a:gd name="connsiteX1839" fmla="*/ 1570620 w 8937338"/>
              <a:gd name="connsiteY1839" fmla="*/ 4297024 h 9217082"/>
              <a:gd name="connsiteX1840" fmla="*/ 1583918 w 8937338"/>
              <a:gd name="connsiteY1840" fmla="*/ 4282429 h 9217082"/>
              <a:gd name="connsiteX1841" fmla="*/ 1579188 w 8937338"/>
              <a:gd name="connsiteY1841" fmla="*/ 4282429 h 9217082"/>
              <a:gd name="connsiteX1842" fmla="*/ 1570620 w 8937338"/>
              <a:gd name="connsiteY1842" fmla="*/ 4297024 h 9217082"/>
              <a:gd name="connsiteX1843" fmla="*/ 1570066 w 8937338"/>
              <a:gd name="connsiteY1843" fmla="*/ 4297634 h 9217082"/>
              <a:gd name="connsiteX1844" fmla="*/ 1445397 w 8937338"/>
              <a:gd name="connsiteY1844" fmla="*/ 4339534 h 9217082"/>
              <a:gd name="connsiteX1845" fmla="*/ 1501143 w 8937338"/>
              <a:gd name="connsiteY1845" fmla="*/ 4214848 h 9217082"/>
              <a:gd name="connsiteX1846" fmla="*/ 1470923 w 8937338"/>
              <a:gd name="connsiteY1846" fmla="*/ 4144998 h 9217082"/>
              <a:gd name="connsiteX1847" fmla="*/ 1471075 w 8937338"/>
              <a:gd name="connsiteY1847" fmla="*/ 4144564 h 9217082"/>
              <a:gd name="connsiteX1848" fmla="*/ 1470736 w 8937338"/>
              <a:gd name="connsiteY1848" fmla="*/ 4144564 h 9217082"/>
              <a:gd name="connsiteX1849" fmla="*/ 1470923 w 8937338"/>
              <a:gd name="connsiteY1849" fmla="*/ 4144998 h 9217082"/>
              <a:gd name="connsiteX1850" fmla="*/ 1418706 w 8937338"/>
              <a:gd name="connsiteY1850" fmla="*/ 4294930 h 9217082"/>
              <a:gd name="connsiteX1851" fmla="*/ 1445397 w 8937338"/>
              <a:gd name="connsiteY1851" fmla="*/ 4339534 h 9217082"/>
              <a:gd name="connsiteX1852" fmla="*/ 1474452 w 8937338"/>
              <a:gd name="connsiteY1852" fmla="*/ 4356767 h 9217082"/>
              <a:gd name="connsiteX1853" fmla="*/ 1496751 w 8937338"/>
              <a:gd name="connsiteY1853" fmla="*/ 4353725 h 9217082"/>
              <a:gd name="connsiteX1854" fmla="*/ 1547766 w 8937338"/>
              <a:gd name="connsiteY1854" fmla="*/ 4271277 h 9217082"/>
              <a:gd name="connsiteX1855" fmla="*/ 1523441 w 8937338"/>
              <a:gd name="connsiteY1855" fmla="*/ 4248976 h 9217082"/>
              <a:gd name="connsiteX1856" fmla="*/ 1474452 w 8937338"/>
              <a:gd name="connsiteY1856" fmla="*/ 4356767 h 9217082"/>
              <a:gd name="connsiteX1857" fmla="*/ 1438639 w 8937338"/>
              <a:gd name="connsiteY1857" fmla="*/ 4426712 h 9217082"/>
              <a:gd name="connsiteX1858" fmla="*/ 1470398 w 8937338"/>
              <a:gd name="connsiteY1858" fmla="*/ 4390219 h 9217082"/>
              <a:gd name="connsiteX1859" fmla="*/ 1466343 w 8937338"/>
              <a:gd name="connsiteY1859" fmla="*/ 4390219 h 9217082"/>
              <a:gd name="connsiteX1860" fmla="*/ 1458911 w 8937338"/>
              <a:gd name="connsiteY1860" fmla="*/ 4387854 h 9217082"/>
              <a:gd name="connsiteX1861" fmla="*/ 1438639 w 8937338"/>
              <a:gd name="connsiteY1861" fmla="*/ 4426712 h 9217082"/>
              <a:gd name="connsiteX1862" fmla="*/ 1378501 w 8937338"/>
              <a:gd name="connsiteY1862" fmla="*/ 4464558 h 9217082"/>
              <a:gd name="connsiteX1863" fmla="*/ 1429854 w 8937338"/>
              <a:gd name="connsiteY1863" fmla="*/ 4370958 h 9217082"/>
              <a:gd name="connsiteX1864" fmla="*/ 1402826 w 8937338"/>
              <a:gd name="connsiteY1864" fmla="*/ 4337168 h 9217082"/>
              <a:gd name="connsiteX1865" fmla="*/ 1354174 w 8937338"/>
              <a:gd name="connsiteY1865" fmla="*/ 4460165 h 9217082"/>
              <a:gd name="connsiteX1866" fmla="*/ 1365325 w 8937338"/>
              <a:gd name="connsiteY1866" fmla="*/ 4464558 h 9217082"/>
              <a:gd name="connsiteX1867" fmla="*/ 1378501 w 8937338"/>
              <a:gd name="connsiteY1867" fmla="*/ 4464558 h 9217082"/>
              <a:gd name="connsiteX1868" fmla="*/ 1313632 w 8937338"/>
              <a:gd name="connsiteY1868" fmla="*/ 4549034 h 9217082"/>
              <a:gd name="connsiteX1869" fmla="*/ 1357217 w 8937338"/>
              <a:gd name="connsiteY1869" fmla="*/ 4497334 h 9217082"/>
              <a:gd name="connsiteX1870" fmla="*/ 1340660 w 8937338"/>
              <a:gd name="connsiteY1870" fmla="*/ 4491590 h 9217082"/>
              <a:gd name="connsiteX1871" fmla="*/ 1313632 w 8937338"/>
              <a:gd name="connsiteY1871" fmla="*/ 4548697 h 9217082"/>
              <a:gd name="connsiteX1872" fmla="*/ 5814562 w 8937338"/>
              <a:gd name="connsiteY1872" fmla="*/ 7586107 h 9217082"/>
              <a:gd name="connsiteX1873" fmla="*/ 5502382 w 8937338"/>
              <a:gd name="connsiteY1873" fmla="*/ 7246175 h 9217082"/>
              <a:gd name="connsiteX1874" fmla="*/ 4186429 w 8937338"/>
              <a:gd name="connsiteY1874" fmla="*/ 5099140 h 9217082"/>
              <a:gd name="connsiteX1875" fmla="*/ 3556665 w 8937338"/>
              <a:gd name="connsiteY1875" fmla="*/ 3427872 h 9217082"/>
              <a:gd name="connsiteX1876" fmla="*/ 3384695 w 8937338"/>
              <a:gd name="connsiteY1876" fmla="*/ 2933856 h 9217082"/>
              <a:gd name="connsiteX1877" fmla="*/ 3379627 w 8937338"/>
              <a:gd name="connsiteY1877" fmla="*/ 2936222 h 9217082"/>
              <a:gd name="connsiteX1878" fmla="*/ 3280634 w 8937338"/>
              <a:gd name="connsiteY1878" fmla="*/ 2999748 h 9217082"/>
              <a:gd name="connsiteX1879" fmla="*/ 3387735 w 8937338"/>
              <a:gd name="connsiteY1879" fmla="*/ 3312647 h 9217082"/>
              <a:gd name="connsiteX1880" fmla="*/ 5427376 w 8937338"/>
              <a:gd name="connsiteY1880" fmla="*/ 7194476 h 9217082"/>
              <a:gd name="connsiteX1881" fmla="*/ 5427715 w 8937338"/>
              <a:gd name="connsiteY1881" fmla="*/ 7194476 h 9217082"/>
              <a:gd name="connsiteX1882" fmla="*/ 5814562 w 8937338"/>
              <a:gd name="connsiteY1882" fmla="*/ 7586107 h 9217082"/>
              <a:gd name="connsiteX1883" fmla="*/ 5945650 w 8937338"/>
              <a:gd name="connsiteY1883" fmla="*/ 7669906 h 9217082"/>
              <a:gd name="connsiteX1884" fmla="*/ 5602048 w 8937338"/>
              <a:gd name="connsiteY1884" fmla="*/ 7275235 h 9217082"/>
              <a:gd name="connsiteX1885" fmla="*/ 4343194 w 8937338"/>
              <a:gd name="connsiteY1885" fmla="*/ 5115022 h 9217082"/>
              <a:gd name="connsiteX1886" fmla="*/ 3761405 w 8937338"/>
              <a:gd name="connsiteY1886" fmla="*/ 3544785 h 9217082"/>
              <a:gd name="connsiteX1887" fmla="*/ 3519162 w 8937338"/>
              <a:gd name="connsiteY1887" fmla="*/ 2859518 h 9217082"/>
              <a:gd name="connsiteX1888" fmla="*/ 3415101 w 8937338"/>
              <a:gd name="connsiteY1888" fmla="*/ 2918989 h 9217082"/>
              <a:gd name="connsiteX1889" fmla="*/ 3588422 w 8937338"/>
              <a:gd name="connsiteY1889" fmla="*/ 3417058 h 9217082"/>
              <a:gd name="connsiteX1890" fmla="*/ 4217174 w 8937338"/>
              <a:gd name="connsiteY1890" fmla="*/ 5085624 h 9217082"/>
              <a:gd name="connsiteX1891" fmla="*/ 5527721 w 8937338"/>
              <a:gd name="connsiteY1891" fmla="*/ 7224211 h 9217082"/>
              <a:gd name="connsiteX1892" fmla="*/ 5945650 w 8937338"/>
              <a:gd name="connsiteY1892" fmla="*/ 7669906 h 9217082"/>
              <a:gd name="connsiteX1893" fmla="*/ 6079103 w 8937338"/>
              <a:gd name="connsiteY1893" fmla="*/ 7760802 h 9217082"/>
              <a:gd name="connsiteX1894" fmla="*/ 5702054 w 8937338"/>
              <a:gd name="connsiteY1894" fmla="*/ 7304633 h 9217082"/>
              <a:gd name="connsiteX1895" fmla="*/ 4500635 w 8937338"/>
              <a:gd name="connsiteY1895" fmla="*/ 5130903 h 9217082"/>
              <a:gd name="connsiteX1896" fmla="*/ 3967497 w 8937338"/>
              <a:gd name="connsiteY1896" fmla="*/ 3666093 h 9217082"/>
              <a:gd name="connsiteX1897" fmla="*/ 3658020 w 8937338"/>
              <a:gd name="connsiteY1897" fmla="*/ 2801399 h 9217082"/>
              <a:gd name="connsiteX1898" fmla="*/ 3652277 w 8937338"/>
              <a:gd name="connsiteY1898" fmla="*/ 2786869 h 9217082"/>
              <a:gd name="connsiteX1899" fmla="*/ 3554297 w 8937338"/>
              <a:gd name="connsiteY1899" fmla="*/ 2835527 h 9217082"/>
              <a:gd name="connsiteX1900" fmla="*/ 3548219 w 8937338"/>
              <a:gd name="connsiteY1900" fmla="*/ 2839920 h 9217082"/>
              <a:gd name="connsiteX1901" fmla="*/ 3793500 w 8937338"/>
              <a:gd name="connsiteY1901" fmla="*/ 3533635 h 9217082"/>
              <a:gd name="connsiteX1902" fmla="*/ 4374615 w 8937338"/>
              <a:gd name="connsiteY1902" fmla="*/ 5101843 h 9217082"/>
              <a:gd name="connsiteX1903" fmla="*/ 5628402 w 8937338"/>
              <a:gd name="connsiteY1903" fmla="*/ 7253948 h 9217082"/>
              <a:gd name="connsiteX1904" fmla="*/ 5628402 w 8937338"/>
              <a:gd name="connsiteY1904" fmla="*/ 7254285 h 9217082"/>
              <a:gd name="connsiteX1905" fmla="*/ 6079103 w 8937338"/>
              <a:gd name="connsiteY1905" fmla="*/ 7760802 h 9217082"/>
              <a:gd name="connsiteX1906" fmla="*/ 6190258 w 8937338"/>
              <a:gd name="connsiteY1906" fmla="*/ 7832776 h 9217082"/>
              <a:gd name="connsiteX1907" fmla="*/ 5802060 w 8937338"/>
              <a:gd name="connsiteY1907" fmla="*/ 7333354 h 9217082"/>
              <a:gd name="connsiteX1908" fmla="*/ 4657740 w 8937338"/>
              <a:gd name="connsiteY1908" fmla="*/ 5146446 h 9217082"/>
              <a:gd name="connsiteX1909" fmla="*/ 4188457 w 8937338"/>
              <a:gd name="connsiteY1909" fmla="*/ 3829300 h 9217082"/>
              <a:gd name="connsiteX1910" fmla="*/ 3824246 w 8937338"/>
              <a:gd name="connsiteY1910" fmla="*/ 2814915 h 9217082"/>
              <a:gd name="connsiteX1911" fmla="*/ 3783704 w 8937338"/>
              <a:gd name="connsiteY1911" fmla="*/ 2716586 h 9217082"/>
              <a:gd name="connsiteX1912" fmla="*/ 3715793 w 8937338"/>
              <a:gd name="connsiteY1912" fmla="*/ 2746659 h 9217082"/>
              <a:gd name="connsiteX1913" fmla="*/ 3681672 w 8937338"/>
              <a:gd name="connsiteY1913" fmla="*/ 2769298 h 9217082"/>
              <a:gd name="connsiteX1914" fmla="*/ 3689441 w 8937338"/>
              <a:gd name="connsiteY1914" fmla="*/ 2788897 h 9217082"/>
              <a:gd name="connsiteX1915" fmla="*/ 3999256 w 8937338"/>
              <a:gd name="connsiteY1915" fmla="*/ 3654942 h 9217082"/>
              <a:gd name="connsiteX1916" fmla="*/ 4531718 w 8937338"/>
              <a:gd name="connsiteY1916" fmla="*/ 5118063 h 9217082"/>
              <a:gd name="connsiteX1917" fmla="*/ 5728745 w 8937338"/>
              <a:gd name="connsiteY1917" fmla="*/ 7283683 h 9217082"/>
              <a:gd name="connsiteX1918" fmla="*/ 5729082 w 8937338"/>
              <a:gd name="connsiteY1918" fmla="*/ 7283683 h 9217082"/>
              <a:gd name="connsiteX1919" fmla="*/ 6190258 w 8937338"/>
              <a:gd name="connsiteY1919" fmla="*/ 7832776 h 9217082"/>
              <a:gd name="connsiteX1920" fmla="*/ 6298708 w 8937338"/>
              <a:gd name="connsiteY1920" fmla="*/ 7908804 h 9217082"/>
              <a:gd name="connsiteX1921" fmla="*/ 5901390 w 8937338"/>
              <a:gd name="connsiteY1921" fmla="*/ 7362414 h 9217082"/>
              <a:gd name="connsiteX1922" fmla="*/ 4814504 w 8937338"/>
              <a:gd name="connsiteY1922" fmla="*/ 5162666 h 9217082"/>
              <a:gd name="connsiteX1923" fmla="*/ 4422928 w 8937338"/>
              <a:gd name="connsiteY1923" fmla="*/ 4035759 h 9217082"/>
              <a:gd name="connsiteX1924" fmla="*/ 3990133 w 8937338"/>
              <a:gd name="connsiteY1924" fmla="*/ 2828770 h 9217082"/>
              <a:gd name="connsiteX1925" fmla="*/ 3912090 w 8937338"/>
              <a:gd name="connsiteY1925" fmla="*/ 2647653 h 9217082"/>
              <a:gd name="connsiteX1926" fmla="*/ 3881344 w 8937338"/>
              <a:gd name="connsiteY1926" fmla="*/ 2659480 h 9217082"/>
              <a:gd name="connsiteX1927" fmla="*/ 3813773 w 8937338"/>
              <a:gd name="connsiteY1927" fmla="*/ 2701379 h 9217082"/>
              <a:gd name="connsiteX1928" fmla="*/ 3855330 w 8937338"/>
              <a:gd name="connsiteY1928" fmla="*/ 2802413 h 9217082"/>
              <a:gd name="connsiteX1929" fmla="*/ 4220214 w 8937338"/>
              <a:gd name="connsiteY1929" fmla="*/ 3818487 h 9217082"/>
              <a:gd name="connsiteX1930" fmla="*/ 4689160 w 8937338"/>
              <a:gd name="connsiteY1930" fmla="*/ 5134618 h 9217082"/>
              <a:gd name="connsiteX1931" fmla="*/ 5829426 w 8937338"/>
              <a:gd name="connsiteY1931" fmla="*/ 7313756 h 9217082"/>
              <a:gd name="connsiteX1932" fmla="*/ 5828750 w 8937338"/>
              <a:gd name="connsiteY1932" fmla="*/ 7313756 h 9217082"/>
              <a:gd name="connsiteX1933" fmla="*/ 6298708 w 8937338"/>
              <a:gd name="connsiteY1933" fmla="*/ 7908804 h 9217082"/>
              <a:gd name="connsiteX1934" fmla="*/ 6406487 w 8937338"/>
              <a:gd name="connsiteY1934" fmla="*/ 7988210 h 9217082"/>
              <a:gd name="connsiteX1935" fmla="*/ 6001733 w 8937338"/>
              <a:gd name="connsiteY1935" fmla="*/ 7391136 h 9217082"/>
              <a:gd name="connsiteX1936" fmla="*/ 4971946 w 8937338"/>
              <a:gd name="connsiteY1936" fmla="*/ 5178209 h 9217082"/>
              <a:gd name="connsiteX1937" fmla="*/ 4678685 w 8937338"/>
              <a:gd name="connsiteY1937" fmla="*/ 4308109 h 9217082"/>
              <a:gd name="connsiteX1938" fmla="*/ 4156697 w 8937338"/>
              <a:gd name="connsiteY1938" fmla="*/ 2842285 h 9217082"/>
              <a:gd name="connsiteX1939" fmla="*/ 4039124 w 8937338"/>
              <a:gd name="connsiteY1939" fmla="*/ 2580411 h 9217082"/>
              <a:gd name="connsiteX1940" fmla="*/ 3943848 w 8937338"/>
              <a:gd name="connsiteY1940" fmla="*/ 2634136 h 9217082"/>
              <a:gd name="connsiteX1941" fmla="*/ 4021555 w 8937338"/>
              <a:gd name="connsiteY1941" fmla="*/ 2815929 h 9217082"/>
              <a:gd name="connsiteX1942" fmla="*/ 4455026 w 8937338"/>
              <a:gd name="connsiteY1942" fmla="*/ 4024608 h 9217082"/>
              <a:gd name="connsiteX1943" fmla="*/ 4846263 w 8937338"/>
              <a:gd name="connsiteY1943" fmla="*/ 5150839 h 9217082"/>
              <a:gd name="connsiteX1944" fmla="*/ 5929771 w 8937338"/>
              <a:gd name="connsiteY1944" fmla="*/ 7343491 h 9217082"/>
              <a:gd name="connsiteX1945" fmla="*/ 6406487 w 8937338"/>
              <a:gd name="connsiteY1945" fmla="*/ 7988210 h 9217082"/>
              <a:gd name="connsiteX1946" fmla="*/ 6524061 w 8937338"/>
              <a:gd name="connsiteY1946" fmla="*/ 8087217 h 9217082"/>
              <a:gd name="connsiteX1947" fmla="*/ 6102077 w 8937338"/>
              <a:gd name="connsiteY1947" fmla="*/ 7420196 h 9217082"/>
              <a:gd name="connsiteX1948" fmla="*/ 5129387 w 8937338"/>
              <a:gd name="connsiteY1948" fmla="*/ 5194091 h 9217082"/>
              <a:gd name="connsiteX1949" fmla="*/ 4964850 w 8937338"/>
              <a:gd name="connsiteY1949" fmla="*/ 4688248 h 9217082"/>
              <a:gd name="connsiteX1950" fmla="*/ 4322923 w 8937338"/>
              <a:gd name="connsiteY1950" fmla="*/ 2856140 h 9217082"/>
              <a:gd name="connsiteX1951" fmla="*/ 4164469 w 8937338"/>
              <a:gd name="connsiteY1951" fmla="*/ 2523305 h 9217082"/>
              <a:gd name="connsiteX1952" fmla="*/ 4069531 w 8937338"/>
              <a:gd name="connsiteY1952" fmla="*/ 2567232 h 9217082"/>
              <a:gd name="connsiteX1953" fmla="*/ 4188118 w 8937338"/>
              <a:gd name="connsiteY1953" fmla="*/ 2829445 h 9217082"/>
              <a:gd name="connsiteX1954" fmla="*/ 4710782 w 8937338"/>
              <a:gd name="connsiteY1954" fmla="*/ 4297633 h 9217082"/>
              <a:gd name="connsiteX1955" fmla="*/ 5004043 w 8937338"/>
              <a:gd name="connsiteY1955" fmla="*/ 5167397 h 9217082"/>
              <a:gd name="connsiteX1956" fmla="*/ 6030452 w 8937338"/>
              <a:gd name="connsiteY1956" fmla="*/ 7373565 h 9217082"/>
              <a:gd name="connsiteX1957" fmla="*/ 6031128 w 8937338"/>
              <a:gd name="connsiteY1957" fmla="*/ 7373228 h 9217082"/>
              <a:gd name="connsiteX1958" fmla="*/ 6524061 w 8937338"/>
              <a:gd name="connsiteY1958" fmla="*/ 8087217 h 9217082"/>
              <a:gd name="connsiteX1959" fmla="*/ 6626769 w 8937338"/>
              <a:gd name="connsiteY1959" fmla="*/ 8176760 h 9217082"/>
              <a:gd name="connsiteX1960" fmla="*/ 6201407 w 8937338"/>
              <a:gd name="connsiteY1960" fmla="*/ 7449593 h 9217082"/>
              <a:gd name="connsiteX1961" fmla="*/ 5286153 w 8937338"/>
              <a:gd name="connsiteY1961" fmla="*/ 5210310 h 9217082"/>
              <a:gd name="connsiteX1962" fmla="*/ 4488811 w 8937338"/>
              <a:gd name="connsiteY1962" fmla="*/ 2869993 h 9217082"/>
              <a:gd name="connsiteX1963" fmla="*/ 4285420 w 8937338"/>
              <a:gd name="connsiteY1963" fmla="*/ 2465185 h 9217082"/>
              <a:gd name="connsiteX1964" fmla="*/ 4205687 w 8937338"/>
              <a:gd name="connsiteY1964" fmla="*/ 2494921 h 9217082"/>
              <a:gd name="connsiteX1965" fmla="*/ 4193524 w 8937338"/>
              <a:gd name="connsiteY1965" fmla="*/ 2504045 h 9217082"/>
              <a:gd name="connsiteX1966" fmla="*/ 4353666 w 8937338"/>
              <a:gd name="connsiteY1966" fmla="*/ 2842623 h 9217082"/>
              <a:gd name="connsiteX1967" fmla="*/ 4996610 w 8937338"/>
              <a:gd name="connsiteY1967" fmla="*/ 4677775 h 9217082"/>
              <a:gd name="connsiteX1968" fmla="*/ 5161145 w 8937338"/>
              <a:gd name="connsiteY1968" fmla="*/ 5183616 h 9217082"/>
              <a:gd name="connsiteX1969" fmla="*/ 6130796 w 8937338"/>
              <a:gd name="connsiteY1969" fmla="*/ 7403301 h 9217082"/>
              <a:gd name="connsiteX1970" fmla="*/ 6130794 w 8937338"/>
              <a:gd name="connsiteY1970" fmla="*/ 7403638 h 9217082"/>
              <a:gd name="connsiteX1971" fmla="*/ 6626769 w 8937338"/>
              <a:gd name="connsiteY1971" fmla="*/ 8176760 h 9217082"/>
              <a:gd name="connsiteX1972" fmla="*/ 6724070 w 8937338"/>
              <a:gd name="connsiteY1972" fmla="*/ 8264616 h 9217082"/>
              <a:gd name="connsiteX1973" fmla="*/ 6301074 w 8937338"/>
              <a:gd name="connsiteY1973" fmla="*/ 7477977 h 9217082"/>
              <a:gd name="connsiteX1974" fmla="*/ 5442918 w 8937338"/>
              <a:gd name="connsiteY1974" fmla="*/ 5225853 h 9217082"/>
              <a:gd name="connsiteX1975" fmla="*/ 4654699 w 8937338"/>
              <a:gd name="connsiteY1975" fmla="*/ 2883510 h 9217082"/>
              <a:gd name="connsiteX1976" fmla="*/ 4400630 w 8937338"/>
              <a:gd name="connsiteY1976" fmla="*/ 2407404 h 9217082"/>
              <a:gd name="connsiteX1977" fmla="*/ 4360425 w 8937338"/>
              <a:gd name="connsiteY1977" fmla="*/ 2419231 h 9217082"/>
              <a:gd name="connsiteX1978" fmla="*/ 4315152 w 8937338"/>
              <a:gd name="connsiteY1978" fmla="*/ 2449979 h 9217082"/>
              <a:gd name="connsiteX1979" fmla="*/ 4519557 w 8937338"/>
              <a:gd name="connsiteY1979" fmla="*/ 2856139 h 9217082"/>
              <a:gd name="connsiteX1980" fmla="*/ 5318250 w 8937338"/>
              <a:gd name="connsiteY1980" fmla="*/ 5199835 h 9217082"/>
              <a:gd name="connsiteX1981" fmla="*/ 6231139 w 8937338"/>
              <a:gd name="connsiteY1981" fmla="*/ 7433036 h 9217082"/>
              <a:gd name="connsiteX1982" fmla="*/ 6230801 w 8937338"/>
              <a:gd name="connsiteY1982" fmla="*/ 7433374 h 9217082"/>
              <a:gd name="connsiteX1983" fmla="*/ 6724070 w 8937338"/>
              <a:gd name="connsiteY1983" fmla="*/ 8264616 h 9217082"/>
              <a:gd name="connsiteX1984" fmla="*/ 6808196 w 8937338"/>
              <a:gd name="connsiteY1984" fmla="*/ 8338279 h 9217082"/>
              <a:gd name="connsiteX1985" fmla="*/ 6401756 w 8937338"/>
              <a:gd name="connsiteY1985" fmla="*/ 7506699 h 9217082"/>
              <a:gd name="connsiteX1986" fmla="*/ 5601034 w 8937338"/>
              <a:gd name="connsiteY1986" fmla="*/ 5241397 h 9217082"/>
              <a:gd name="connsiteX1987" fmla="*/ 4821600 w 8937338"/>
              <a:gd name="connsiteY1987" fmla="*/ 2897025 h 9217082"/>
              <a:gd name="connsiteX1988" fmla="*/ 4508068 w 8937338"/>
              <a:gd name="connsiteY1988" fmla="*/ 2351312 h 9217082"/>
              <a:gd name="connsiteX1989" fmla="*/ 4433739 w 8937338"/>
              <a:gd name="connsiteY1989" fmla="*/ 2395240 h 9217082"/>
              <a:gd name="connsiteX1990" fmla="*/ 4686119 w 8937338"/>
              <a:gd name="connsiteY1990" fmla="*/ 2869655 h 9217082"/>
              <a:gd name="connsiteX1991" fmla="*/ 5476027 w 8937338"/>
              <a:gd name="connsiteY1991" fmla="*/ 5216392 h 9217082"/>
              <a:gd name="connsiteX1992" fmla="*/ 6331820 w 8937338"/>
              <a:gd name="connsiteY1992" fmla="*/ 7463109 h 9217082"/>
              <a:gd name="connsiteX1993" fmla="*/ 6332156 w 8937338"/>
              <a:gd name="connsiteY1993" fmla="*/ 7462771 h 9217082"/>
              <a:gd name="connsiteX1994" fmla="*/ 6808196 w 8937338"/>
              <a:gd name="connsiteY1994" fmla="*/ 8338279 h 9217082"/>
              <a:gd name="connsiteX1995" fmla="*/ 6889622 w 8937338"/>
              <a:gd name="connsiteY1995" fmla="*/ 8412617 h 9217082"/>
              <a:gd name="connsiteX1996" fmla="*/ 6501761 w 8937338"/>
              <a:gd name="connsiteY1996" fmla="*/ 7535758 h 9217082"/>
              <a:gd name="connsiteX1997" fmla="*/ 5758138 w 8937338"/>
              <a:gd name="connsiteY1997" fmla="*/ 5257279 h 9217082"/>
              <a:gd name="connsiteX1998" fmla="*/ 4987824 w 8937338"/>
              <a:gd name="connsiteY1998" fmla="*/ 2910542 h 9217082"/>
              <a:gd name="connsiteX1999" fmla="*/ 4619562 w 8937338"/>
              <a:gd name="connsiteY1999" fmla="*/ 2309412 h 9217082"/>
              <a:gd name="connsiteX2000" fmla="*/ 4543205 w 8937338"/>
              <a:gd name="connsiteY2000" fmla="*/ 2339148 h 9217082"/>
              <a:gd name="connsiteX2001" fmla="*/ 4852344 w 8937338"/>
              <a:gd name="connsiteY2001" fmla="*/ 2882834 h 9217082"/>
              <a:gd name="connsiteX2002" fmla="*/ 5633469 w 8937338"/>
              <a:gd name="connsiteY2002" fmla="*/ 5232612 h 9217082"/>
              <a:gd name="connsiteX2003" fmla="*/ 6432501 w 8937338"/>
              <a:gd name="connsiteY2003" fmla="*/ 7493183 h 9217082"/>
              <a:gd name="connsiteX2004" fmla="*/ 6884553 w 8937338"/>
              <a:gd name="connsiteY2004" fmla="*/ 8409576 h 9217082"/>
              <a:gd name="connsiteX2005" fmla="*/ 6884892 w 8937338"/>
              <a:gd name="connsiteY2005" fmla="*/ 8409576 h 9217082"/>
              <a:gd name="connsiteX2006" fmla="*/ 6889622 w 8937338"/>
              <a:gd name="connsiteY2006" fmla="*/ 8412617 h 9217082"/>
              <a:gd name="connsiteX2007" fmla="*/ 6950436 w 8937338"/>
              <a:gd name="connsiteY2007" fmla="*/ 8451138 h 9217082"/>
              <a:gd name="connsiteX2008" fmla="*/ 6601092 w 8937338"/>
              <a:gd name="connsiteY2008" fmla="*/ 7564818 h 9217082"/>
              <a:gd name="connsiteX2009" fmla="*/ 5914567 w 8937338"/>
              <a:gd name="connsiteY2009" fmla="*/ 5273498 h 9217082"/>
              <a:gd name="connsiteX2010" fmla="*/ 5153375 w 8937338"/>
              <a:gd name="connsiteY2010" fmla="*/ 2924734 h 9217082"/>
              <a:gd name="connsiteX2011" fmla="*/ 4715851 w 8937338"/>
              <a:gd name="connsiteY2011" fmla="*/ 2265146 h 9217082"/>
              <a:gd name="connsiteX2012" fmla="*/ 4660104 w 8937338"/>
              <a:gd name="connsiteY2012" fmla="*/ 2278325 h 9217082"/>
              <a:gd name="connsiteX2013" fmla="*/ 4647265 w 8937338"/>
              <a:gd name="connsiteY2013" fmla="*/ 2291166 h 9217082"/>
              <a:gd name="connsiteX2014" fmla="*/ 5017896 w 8937338"/>
              <a:gd name="connsiteY2014" fmla="*/ 2896350 h 9217082"/>
              <a:gd name="connsiteX2015" fmla="*/ 5790235 w 8937338"/>
              <a:gd name="connsiteY2015" fmla="*/ 5248831 h 9217082"/>
              <a:gd name="connsiteX2016" fmla="*/ 6532507 w 8937338"/>
              <a:gd name="connsiteY2016" fmla="*/ 7522918 h 9217082"/>
              <a:gd name="connsiteX2017" fmla="*/ 6943002 w 8937338"/>
              <a:gd name="connsiteY2017" fmla="*/ 8446070 h 9217082"/>
              <a:gd name="connsiteX2018" fmla="*/ 6942664 w 8937338"/>
              <a:gd name="connsiteY2018" fmla="*/ 8446407 h 9217082"/>
              <a:gd name="connsiteX2019" fmla="*/ 6950436 w 8937338"/>
              <a:gd name="connsiteY2019" fmla="*/ 8451138 h 9217082"/>
              <a:gd name="connsiteX2020" fmla="*/ 7012264 w 8937338"/>
              <a:gd name="connsiteY2020" fmla="*/ 8488645 h 9217082"/>
              <a:gd name="connsiteX2021" fmla="*/ 6701434 w 8937338"/>
              <a:gd name="connsiteY2021" fmla="*/ 7593878 h 9217082"/>
              <a:gd name="connsiteX2022" fmla="*/ 6072008 w 8937338"/>
              <a:gd name="connsiteY2022" fmla="*/ 5289379 h 9217082"/>
              <a:gd name="connsiteX2023" fmla="*/ 5319600 w 8937338"/>
              <a:gd name="connsiteY2023" fmla="*/ 2938250 h 9217082"/>
              <a:gd name="connsiteX2024" fmla="*/ 4797612 w 8937338"/>
              <a:gd name="connsiteY2024" fmla="*/ 2221895 h 9217082"/>
              <a:gd name="connsiteX2025" fmla="*/ 4752001 w 8937338"/>
              <a:gd name="connsiteY2025" fmla="*/ 2251969 h 9217082"/>
              <a:gd name="connsiteX2026" fmla="*/ 5184119 w 8937338"/>
              <a:gd name="connsiteY2026" fmla="*/ 2909866 h 9217082"/>
              <a:gd name="connsiteX2027" fmla="*/ 5947677 w 8937338"/>
              <a:gd name="connsiteY2027" fmla="*/ 5265388 h 9217082"/>
              <a:gd name="connsiteX2028" fmla="*/ 6632849 w 8937338"/>
              <a:gd name="connsiteY2028" fmla="*/ 7552991 h 9217082"/>
              <a:gd name="connsiteX2029" fmla="*/ 7000438 w 8937338"/>
              <a:gd name="connsiteY2029" fmla="*/ 8481212 h 9217082"/>
              <a:gd name="connsiteX2030" fmla="*/ 7000438 w 8937338"/>
              <a:gd name="connsiteY2030" fmla="*/ 8481549 h 9217082"/>
              <a:gd name="connsiteX2031" fmla="*/ 7012264 w 8937338"/>
              <a:gd name="connsiteY2031" fmla="*/ 8488645 h 9217082"/>
              <a:gd name="connsiteX2032" fmla="*/ 7073754 w 8937338"/>
              <a:gd name="connsiteY2032" fmla="*/ 8525139 h 9217082"/>
              <a:gd name="connsiteX2033" fmla="*/ 6801777 w 8937338"/>
              <a:gd name="connsiteY2033" fmla="*/ 7622600 h 9217082"/>
              <a:gd name="connsiteX2034" fmla="*/ 6229786 w 8937338"/>
              <a:gd name="connsiteY2034" fmla="*/ 5305261 h 9217082"/>
              <a:gd name="connsiteX2035" fmla="*/ 5486502 w 8937338"/>
              <a:gd name="connsiteY2035" fmla="*/ 2952103 h 9217082"/>
              <a:gd name="connsiteX2036" fmla="*/ 4880387 w 8937338"/>
              <a:gd name="connsiteY2036" fmla="*/ 2194187 h 9217082"/>
              <a:gd name="connsiteX2037" fmla="*/ 4834439 w 8937338"/>
              <a:gd name="connsiteY2037" fmla="*/ 2205676 h 9217082"/>
              <a:gd name="connsiteX2038" fmla="*/ 5350345 w 8937338"/>
              <a:gd name="connsiteY2038" fmla="*/ 2923720 h 9217082"/>
              <a:gd name="connsiteX2039" fmla="*/ 6105118 w 8937338"/>
              <a:gd name="connsiteY2039" fmla="*/ 5281946 h 9217082"/>
              <a:gd name="connsiteX2040" fmla="*/ 6733532 w 8937338"/>
              <a:gd name="connsiteY2040" fmla="*/ 7583064 h 9217082"/>
              <a:gd name="connsiteX2041" fmla="*/ 7058549 w 8937338"/>
              <a:gd name="connsiteY2041" fmla="*/ 8516353 h 9217082"/>
              <a:gd name="connsiteX2042" fmla="*/ 7058888 w 8937338"/>
              <a:gd name="connsiteY2042" fmla="*/ 8516353 h 9217082"/>
              <a:gd name="connsiteX2043" fmla="*/ 7073754 w 8937338"/>
              <a:gd name="connsiteY2043" fmla="*/ 8525139 h 9217082"/>
              <a:gd name="connsiteX2044" fmla="*/ 7032195 w 8937338"/>
              <a:gd name="connsiteY2044" fmla="*/ 8542372 h 9217082"/>
              <a:gd name="connsiteX2045" fmla="*/ 7031183 w 8937338"/>
              <a:gd name="connsiteY2045" fmla="*/ 8539668 h 9217082"/>
              <a:gd name="connsiteX2046" fmla="*/ 7023414 w 8937338"/>
              <a:gd name="connsiteY2046" fmla="*/ 8534938 h 9217082"/>
              <a:gd name="connsiteX2047" fmla="*/ 7024427 w 8937338"/>
              <a:gd name="connsiteY2047" fmla="*/ 8537304 h 9217082"/>
              <a:gd name="connsiteX2048" fmla="*/ 7032195 w 8937338"/>
              <a:gd name="connsiteY2048" fmla="*/ 8542372 h 9217082"/>
              <a:gd name="connsiteX2049" fmla="*/ 7135243 w 8937338"/>
              <a:gd name="connsiteY2049" fmla="*/ 8561295 h 9217082"/>
              <a:gd name="connsiteX2050" fmla="*/ 6901445 w 8937338"/>
              <a:gd name="connsiteY2050" fmla="*/ 7651321 h 9217082"/>
              <a:gd name="connsiteX2051" fmla="*/ 6386553 w 8937338"/>
              <a:gd name="connsiteY2051" fmla="*/ 5321142 h 9217082"/>
              <a:gd name="connsiteX2052" fmla="*/ 5652390 w 8937338"/>
              <a:gd name="connsiteY2052" fmla="*/ 2965958 h 9217082"/>
              <a:gd name="connsiteX2053" fmla="*/ 4965526 w 8937338"/>
              <a:gd name="connsiteY2053" fmla="*/ 2177968 h 9217082"/>
              <a:gd name="connsiteX2054" fmla="*/ 4933092 w 8937338"/>
              <a:gd name="connsiteY2054" fmla="*/ 2167154 h 9217082"/>
              <a:gd name="connsiteX2055" fmla="*/ 4919579 w 8937338"/>
              <a:gd name="connsiteY2055" fmla="*/ 2176954 h 9217082"/>
              <a:gd name="connsiteX2056" fmla="*/ 5516233 w 8937338"/>
              <a:gd name="connsiteY2056" fmla="*/ 2936897 h 9217082"/>
              <a:gd name="connsiteX2057" fmla="*/ 6262220 w 8937338"/>
              <a:gd name="connsiteY2057" fmla="*/ 5298164 h 9217082"/>
              <a:gd name="connsiteX2058" fmla="*/ 6833874 w 8937338"/>
              <a:gd name="connsiteY2058" fmla="*/ 7613139 h 9217082"/>
              <a:gd name="connsiteX2059" fmla="*/ 7117000 w 8937338"/>
              <a:gd name="connsiteY2059" fmla="*/ 8550482 h 9217082"/>
              <a:gd name="connsiteX2060" fmla="*/ 7135243 w 8937338"/>
              <a:gd name="connsiteY2060" fmla="*/ 8561295 h 9217082"/>
              <a:gd name="connsiteX2061" fmla="*/ 7090983 w 8937338"/>
              <a:gd name="connsiteY2061" fmla="*/ 8580893 h 9217082"/>
              <a:gd name="connsiteX2062" fmla="*/ 7088619 w 8937338"/>
              <a:gd name="connsiteY2062" fmla="*/ 8573122 h 9217082"/>
              <a:gd name="connsiteX2063" fmla="*/ 7077470 w 8937338"/>
              <a:gd name="connsiteY2063" fmla="*/ 8566363 h 9217082"/>
              <a:gd name="connsiteX2064" fmla="*/ 7080173 w 8937338"/>
              <a:gd name="connsiteY2064" fmla="*/ 8573797 h 9217082"/>
              <a:gd name="connsiteX2065" fmla="*/ 7079834 w 8937338"/>
              <a:gd name="connsiteY2065" fmla="*/ 8573797 h 9217082"/>
              <a:gd name="connsiteX2066" fmla="*/ 7090983 w 8937338"/>
              <a:gd name="connsiteY2066" fmla="*/ 8580893 h 9217082"/>
              <a:gd name="connsiteX2067" fmla="*/ 7197746 w 8937338"/>
              <a:gd name="connsiteY2067" fmla="*/ 8597788 h 9217082"/>
              <a:gd name="connsiteX2068" fmla="*/ 7077132 w 8937338"/>
              <a:gd name="connsiteY2068" fmla="*/ 8034503 h 9217082"/>
              <a:gd name="connsiteX2069" fmla="*/ 7001450 w 8937338"/>
              <a:gd name="connsiteY2069" fmla="*/ 7680381 h 9217082"/>
              <a:gd name="connsiteX2070" fmla="*/ 6543655 w 8937338"/>
              <a:gd name="connsiteY2070" fmla="*/ 5337024 h 9217082"/>
              <a:gd name="connsiteX2071" fmla="*/ 5818278 w 8937338"/>
              <a:gd name="connsiteY2071" fmla="*/ 2979474 h 9217082"/>
              <a:gd name="connsiteX2072" fmla="*/ 5125334 w 8937338"/>
              <a:gd name="connsiteY2072" fmla="*/ 2193511 h 9217082"/>
              <a:gd name="connsiteX2073" fmla="*/ 4990865 w 8937338"/>
              <a:gd name="connsiteY2073" fmla="*/ 2151949 h 9217082"/>
              <a:gd name="connsiteX2074" fmla="*/ 5682459 w 8937338"/>
              <a:gd name="connsiteY2074" fmla="*/ 2950414 h 9217082"/>
              <a:gd name="connsiteX2075" fmla="*/ 6419662 w 8937338"/>
              <a:gd name="connsiteY2075" fmla="*/ 5314384 h 9217082"/>
              <a:gd name="connsiteX2076" fmla="*/ 6934218 w 8937338"/>
              <a:gd name="connsiteY2076" fmla="*/ 7642874 h 9217082"/>
              <a:gd name="connsiteX2077" fmla="*/ 6934218 w 8937338"/>
              <a:gd name="connsiteY2077" fmla="*/ 7643212 h 9217082"/>
              <a:gd name="connsiteX2078" fmla="*/ 7176461 w 8937338"/>
              <a:gd name="connsiteY2078" fmla="*/ 8585624 h 9217082"/>
              <a:gd name="connsiteX2079" fmla="*/ 7197746 w 8937338"/>
              <a:gd name="connsiteY2079" fmla="*/ 8597788 h 9217082"/>
              <a:gd name="connsiteX2080" fmla="*/ 7150784 w 8937338"/>
              <a:gd name="connsiteY2080" fmla="*/ 8618401 h 9217082"/>
              <a:gd name="connsiteX2081" fmla="*/ 7147744 w 8937338"/>
              <a:gd name="connsiteY2081" fmla="*/ 8607587 h 9217082"/>
              <a:gd name="connsiteX2082" fmla="*/ 7132202 w 8937338"/>
              <a:gd name="connsiteY2082" fmla="*/ 8598464 h 9217082"/>
              <a:gd name="connsiteX2083" fmla="*/ 7135580 w 8937338"/>
              <a:gd name="connsiteY2083" fmla="*/ 8608940 h 9217082"/>
              <a:gd name="connsiteX2084" fmla="*/ 7150784 w 8937338"/>
              <a:gd name="connsiteY2084" fmla="*/ 8618401 h 9217082"/>
              <a:gd name="connsiteX2085" fmla="*/ 7108554 w 8937338"/>
              <a:gd name="connsiteY2085" fmla="*/ 8635633 h 9217082"/>
              <a:gd name="connsiteX2086" fmla="*/ 7106864 w 8937338"/>
              <a:gd name="connsiteY2086" fmla="*/ 8630903 h 9217082"/>
              <a:gd name="connsiteX2087" fmla="*/ 7099767 w 8937338"/>
              <a:gd name="connsiteY2087" fmla="*/ 8626510 h 9217082"/>
              <a:gd name="connsiteX2088" fmla="*/ 7101458 w 8937338"/>
              <a:gd name="connsiteY2088" fmla="*/ 8630903 h 9217082"/>
              <a:gd name="connsiteX2089" fmla="*/ 7101457 w 8937338"/>
              <a:gd name="connsiteY2089" fmla="*/ 8630564 h 9217082"/>
              <a:gd name="connsiteX2090" fmla="*/ 7108554 w 8937338"/>
              <a:gd name="connsiteY2090" fmla="*/ 8635633 h 9217082"/>
              <a:gd name="connsiteX2091" fmla="*/ 7260249 w 8937338"/>
              <a:gd name="connsiteY2091" fmla="*/ 8631578 h 9217082"/>
              <a:gd name="connsiteX2092" fmla="*/ 7101457 w 8937338"/>
              <a:gd name="connsiteY2092" fmla="*/ 7708427 h 9217082"/>
              <a:gd name="connsiteX2093" fmla="*/ 6700760 w 8937338"/>
              <a:gd name="connsiteY2093" fmla="*/ 5352229 h 9217082"/>
              <a:gd name="connsiteX2094" fmla="*/ 5984503 w 8937338"/>
              <a:gd name="connsiteY2094" fmla="*/ 2992653 h 9217082"/>
              <a:gd name="connsiteX2095" fmla="*/ 5285138 w 8937338"/>
              <a:gd name="connsiteY2095" fmla="*/ 2208717 h 9217082"/>
              <a:gd name="connsiteX2096" fmla="*/ 5121617 w 8937338"/>
              <a:gd name="connsiteY2096" fmla="*/ 2156004 h 9217082"/>
              <a:gd name="connsiteX2097" fmla="*/ 5137495 w 8937338"/>
              <a:gd name="connsiteY2097" fmla="*/ 2161748 h 9217082"/>
              <a:gd name="connsiteX2098" fmla="*/ 5848347 w 8937338"/>
              <a:gd name="connsiteY2098" fmla="*/ 2963593 h 9217082"/>
              <a:gd name="connsiteX2099" fmla="*/ 6576765 w 8937338"/>
              <a:gd name="connsiteY2099" fmla="*/ 5330604 h 9217082"/>
              <a:gd name="connsiteX2100" fmla="*/ 7034562 w 8937338"/>
              <a:gd name="connsiteY2100" fmla="*/ 7672947 h 9217082"/>
              <a:gd name="connsiteX2101" fmla="*/ 7110242 w 8937338"/>
              <a:gd name="connsiteY2101" fmla="*/ 8027070 h 9217082"/>
              <a:gd name="connsiteX2102" fmla="*/ 7109902 w 8937338"/>
              <a:gd name="connsiteY2102" fmla="*/ 8026732 h 9217082"/>
              <a:gd name="connsiteX2103" fmla="*/ 7236937 w 8937338"/>
              <a:gd name="connsiteY2103" fmla="*/ 8618738 h 9217082"/>
              <a:gd name="connsiteX2104" fmla="*/ 7260249 w 8937338"/>
              <a:gd name="connsiteY2104" fmla="*/ 8631578 h 9217082"/>
              <a:gd name="connsiteX2105" fmla="*/ 7210924 w 8937338"/>
              <a:gd name="connsiteY2105" fmla="*/ 8656584 h 9217082"/>
              <a:gd name="connsiteX2106" fmla="*/ 7207544 w 8937338"/>
              <a:gd name="connsiteY2106" fmla="*/ 8641378 h 9217082"/>
              <a:gd name="connsiteX2107" fmla="*/ 7207545 w 8937338"/>
              <a:gd name="connsiteY2107" fmla="*/ 8641716 h 9217082"/>
              <a:gd name="connsiteX2108" fmla="*/ 7188963 w 8937338"/>
              <a:gd name="connsiteY2108" fmla="*/ 8631241 h 9217082"/>
              <a:gd name="connsiteX2109" fmla="*/ 7192679 w 8937338"/>
              <a:gd name="connsiteY2109" fmla="*/ 8645094 h 9217082"/>
              <a:gd name="connsiteX2110" fmla="*/ 7210924 w 8937338"/>
              <a:gd name="connsiteY2110" fmla="*/ 8656584 h 9217082"/>
              <a:gd name="connsiteX2111" fmla="*/ 7165311 w 8937338"/>
              <a:gd name="connsiteY2111" fmla="*/ 8675506 h 9217082"/>
              <a:gd name="connsiteX2112" fmla="*/ 7162947 w 8937338"/>
              <a:gd name="connsiteY2112" fmla="*/ 8666720 h 9217082"/>
              <a:gd name="connsiteX2113" fmla="*/ 7151461 w 8937338"/>
              <a:gd name="connsiteY2113" fmla="*/ 8659286 h 9217082"/>
              <a:gd name="connsiteX2114" fmla="*/ 7154163 w 8937338"/>
              <a:gd name="connsiteY2114" fmla="*/ 8667396 h 9217082"/>
              <a:gd name="connsiteX2115" fmla="*/ 7154163 w 8937338"/>
              <a:gd name="connsiteY2115" fmla="*/ 8667734 h 9217082"/>
              <a:gd name="connsiteX2116" fmla="*/ 7165311 w 8937338"/>
              <a:gd name="connsiteY2116" fmla="*/ 8675506 h 9217082"/>
              <a:gd name="connsiteX2117" fmla="*/ 7323429 w 8937338"/>
              <a:gd name="connsiteY2117" fmla="*/ 8667734 h 9217082"/>
              <a:gd name="connsiteX2118" fmla="*/ 7201800 w 8937338"/>
              <a:gd name="connsiteY2118" fmla="*/ 7738163 h 9217082"/>
              <a:gd name="connsiteX2119" fmla="*/ 6858200 w 8937338"/>
              <a:gd name="connsiteY2119" fmla="*/ 5368786 h 9217082"/>
              <a:gd name="connsiteX2120" fmla="*/ 6150728 w 8937338"/>
              <a:gd name="connsiteY2120" fmla="*/ 3006844 h 9217082"/>
              <a:gd name="connsiteX2121" fmla="*/ 5445283 w 8937338"/>
              <a:gd name="connsiteY2121" fmla="*/ 2224598 h 9217082"/>
              <a:gd name="connsiteX2122" fmla="*/ 5445958 w 8937338"/>
              <a:gd name="connsiteY2122" fmla="*/ 2225274 h 9217082"/>
              <a:gd name="connsiteX2123" fmla="*/ 5245611 w 8937338"/>
              <a:gd name="connsiteY2123" fmla="*/ 2158032 h 9217082"/>
              <a:gd name="connsiteX2124" fmla="*/ 5298653 w 8937338"/>
              <a:gd name="connsiteY2124" fmla="*/ 2178306 h 9217082"/>
              <a:gd name="connsiteX2125" fmla="*/ 6014910 w 8937338"/>
              <a:gd name="connsiteY2125" fmla="*/ 2977784 h 9217082"/>
              <a:gd name="connsiteX2126" fmla="*/ 6734546 w 8937338"/>
              <a:gd name="connsiteY2126" fmla="*/ 5347836 h 9217082"/>
              <a:gd name="connsiteX2127" fmla="*/ 7135242 w 8937338"/>
              <a:gd name="connsiteY2127" fmla="*/ 7703697 h 9217082"/>
              <a:gd name="connsiteX2128" fmla="*/ 7298428 w 8937338"/>
              <a:gd name="connsiteY2128" fmla="*/ 8653880 h 9217082"/>
              <a:gd name="connsiteX2129" fmla="*/ 7323429 w 8937338"/>
              <a:gd name="connsiteY2129" fmla="*/ 8667734 h 9217082"/>
              <a:gd name="connsiteX2130" fmla="*/ 7270723 w 8937338"/>
              <a:gd name="connsiteY2130" fmla="*/ 8692401 h 9217082"/>
              <a:gd name="connsiteX2131" fmla="*/ 7267682 w 8937338"/>
              <a:gd name="connsiteY2131" fmla="*/ 8674830 h 9217082"/>
              <a:gd name="connsiteX2132" fmla="*/ 7247201 w 8937338"/>
              <a:gd name="connsiteY2132" fmla="*/ 8663597 h 9217082"/>
              <a:gd name="connsiteX2133" fmla="*/ 7247074 w 8937338"/>
              <a:gd name="connsiteY2133" fmla="*/ 8663004 h 9217082"/>
              <a:gd name="connsiteX2134" fmla="*/ 7246735 w 8937338"/>
              <a:gd name="connsiteY2134" fmla="*/ 8663341 h 9217082"/>
              <a:gd name="connsiteX2135" fmla="*/ 7247201 w 8937338"/>
              <a:gd name="connsiteY2135" fmla="*/ 8663597 h 9217082"/>
              <a:gd name="connsiteX2136" fmla="*/ 7250790 w 8937338"/>
              <a:gd name="connsiteY2136" fmla="*/ 8680236 h 9217082"/>
              <a:gd name="connsiteX2137" fmla="*/ 7270723 w 8937338"/>
              <a:gd name="connsiteY2137" fmla="*/ 8692401 h 9217082"/>
              <a:gd name="connsiteX2138" fmla="*/ 7223087 w 8937338"/>
              <a:gd name="connsiteY2138" fmla="*/ 8714365 h 9217082"/>
              <a:gd name="connsiteX2139" fmla="*/ 7220382 w 8937338"/>
              <a:gd name="connsiteY2139" fmla="*/ 8701863 h 9217082"/>
              <a:gd name="connsiteX2140" fmla="*/ 7205284 w 8937338"/>
              <a:gd name="connsiteY2140" fmla="*/ 8692801 h 9217082"/>
              <a:gd name="connsiteX2141" fmla="*/ 7205180 w 8937338"/>
              <a:gd name="connsiteY2141" fmla="*/ 8692401 h 9217082"/>
              <a:gd name="connsiteX2142" fmla="*/ 7205179 w 8937338"/>
              <a:gd name="connsiteY2142" fmla="*/ 8692739 h 9217082"/>
              <a:gd name="connsiteX2143" fmla="*/ 7205284 w 8937338"/>
              <a:gd name="connsiteY2143" fmla="*/ 8692801 h 9217082"/>
              <a:gd name="connsiteX2144" fmla="*/ 7208220 w 8937338"/>
              <a:gd name="connsiteY2144" fmla="*/ 8704227 h 9217082"/>
              <a:gd name="connsiteX2145" fmla="*/ 7223087 w 8937338"/>
              <a:gd name="connsiteY2145" fmla="*/ 8714365 h 9217082"/>
              <a:gd name="connsiteX2146" fmla="*/ 7386609 w 8937338"/>
              <a:gd name="connsiteY2146" fmla="*/ 8700849 h 9217082"/>
              <a:gd name="connsiteX2147" fmla="*/ 7301806 w 8937338"/>
              <a:gd name="connsiteY2147" fmla="*/ 7766547 h 9217082"/>
              <a:gd name="connsiteX2148" fmla="*/ 7015304 w 8937338"/>
              <a:gd name="connsiteY2148" fmla="*/ 5384330 h 9217082"/>
              <a:gd name="connsiteX2149" fmla="*/ 6316953 w 8937338"/>
              <a:gd name="connsiteY2149" fmla="*/ 3020360 h 9217082"/>
              <a:gd name="connsiteX2150" fmla="*/ 5605090 w 8937338"/>
              <a:gd name="connsiteY2150" fmla="*/ 2240142 h 9217082"/>
              <a:gd name="connsiteX2151" fmla="*/ 5371630 w 8937338"/>
              <a:gd name="connsiteY2151" fmla="*/ 2159722 h 9217082"/>
              <a:gd name="connsiteX2152" fmla="*/ 5458460 w 8937338"/>
              <a:gd name="connsiteY2152" fmla="*/ 2193173 h 9217082"/>
              <a:gd name="connsiteX2153" fmla="*/ 6180460 w 8937338"/>
              <a:gd name="connsiteY2153" fmla="*/ 2990286 h 9217082"/>
              <a:gd name="connsiteX2154" fmla="*/ 6891309 w 8937338"/>
              <a:gd name="connsiteY2154" fmla="*/ 5363042 h 9217082"/>
              <a:gd name="connsiteX2155" fmla="*/ 7234910 w 8937338"/>
              <a:gd name="connsiteY2155" fmla="*/ 7732756 h 9217082"/>
              <a:gd name="connsiteX2156" fmla="*/ 7359579 w 8937338"/>
              <a:gd name="connsiteY2156" fmla="*/ 8686318 h 9217082"/>
              <a:gd name="connsiteX2157" fmla="*/ 7386609 w 8937338"/>
              <a:gd name="connsiteY2157" fmla="*/ 8700849 h 9217082"/>
              <a:gd name="connsiteX2158" fmla="*/ 7330862 w 8937338"/>
              <a:gd name="connsiteY2158" fmla="*/ 8729233 h 9217082"/>
              <a:gd name="connsiteX2159" fmla="*/ 7328159 w 8937338"/>
              <a:gd name="connsiteY2159" fmla="*/ 8708282 h 9217082"/>
              <a:gd name="connsiteX2160" fmla="*/ 7305187 w 8937338"/>
              <a:gd name="connsiteY2160" fmla="*/ 8696117 h 9217082"/>
              <a:gd name="connsiteX2161" fmla="*/ 7308563 w 8937338"/>
              <a:gd name="connsiteY2161" fmla="*/ 8715716 h 9217082"/>
              <a:gd name="connsiteX2162" fmla="*/ 7330862 w 8937338"/>
              <a:gd name="connsiteY2162" fmla="*/ 8729233 h 9217082"/>
              <a:gd name="connsiteX2163" fmla="*/ 7280521 w 8937338"/>
              <a:gd name="connsiteY2163" fmla="*/ 8752210 h 9217082"/>
              <a:gd name="connsiteX2164" fmla="*/ 7279507 w 8937338"/>
              <a:gd name="connsiteY2164" fmla="*/ 8746465 h 9217082"/>
              <a:gd name="connsiteX2165" fmla="*/ 7277818 w 8937338"/>
              <a:gd name="connsiteY2165" fmla="*/ 8736329 h 9217082"/>
              <a:gd name="connsiteX2166" fmla="*/ 7260333 w 8937338"/>
              <a:gd name="connsiteY2166" fmla="*/ 8725904 h 9217082"/>
              <a:gd name="connsiteX2167" fmla="*/ 7260249 w 8937338"/>
              <a:gd name="connsiteY2167" fmla="*/ 8725515 h 9217082"/>
              <a:gd name="connsiteX2168" fmla="*/ 7260249 w 8937338"/>
              <a:gd name="connsiteY2168" fmla="*/ 8725854 h 9217082"/>
              <a:gd name="connsiteX2169" fmla="*/ 7260333 w 8937338"/>
              <a:gd name="connsiteY2169" fmla="*/ 8725904 h 9217082"/>
              <a:gd name="connsiteX2170" fmla="*/ 7263629 w 8937338"/>
              <a:gd name="connsiteY2170" fmla="*/ 8741060 h 9217082"/>
              <a:gd name="connsiteX2171" fmla="*/ 7280521 w 8937338"/>
              <a:gd name="connsiteY2171" fmla="*/ 8752210 h 9217082"/>
              <a:gd name="connsiteX2172" fmla="*/ 7450463 w 8937338"/>
              <a:gd name="connsiteY2172" fmla="*/ 8734976 h 9217082"/>
              <a:gd name="connsiteX2173" fmla="*/ 7401810 w 8937338"/>
              <a:gd name="connsiteY2173" fmla="*/ 7795268 h 9217082"/>
              <a:gd name="connsiteX2174" fmla="*/ 7172408 w 8937338"/>
              <a:gd name="connsiteY2174" fmla="*/ 5400212 h 9217082"/>
              <a:gd name="connsiteX2175" fmla="*/ 6483179 w 8937338"/>
              <a:gd name="connsiteY2175" fmla="*/ 3034215 h 9217082"/>
              <a:gd name="connsiteX2176" fmla="*/ 5765233 w 8937338"/>
              <a:gd name="connsiteY2176" fmla="*/ 2256024 h 9217082"/>
              <a:gd name="connsiteX2177" fmla="*/ 5481772 w 8937338"/>
              <a:gd name="connsiteY2177" fmla="*/ 2156342 h 9217082"/>
              <a:gd name="connsiteX2178" fmla="*/ 5618943 w 8937338"/>
              <a:gd name="connsiteY2178" fmla="*/ 2209393 h 9217082"/>
              <a:gd name="connsiteX2179" fmla="*/ 6346347 w 8937338"/>
              <a:gd name="connsiteY2179" fmla="*/ 3004141 h 9217082"/>
              <a:gd name="connsiteX2180" fmla="*/ 7048752 w 8937338"/>
              <a:gd name="connsiteY2180" fmla="*/ 5379937 h 9217082"/>
              <a:gd name="connsiteX2181" fmla="*/ 7335592 w 8937338"/>
              <a:gd name="connsiteY2181" fmla="*/ 7763167 h 9217082"/>
              <a:gd name="connsiteX2182" fmla="*/ 7335254 w 8937338"/>
              <a:gd name="connsiteY2182" fmla="*/ 7762829 h 9217082"/>
              <a:gd name="connsiteX2183" fmla="*/ 7422084 w 8937338"/>
              <a:gd name="connsiteY2183" fmla="*/ 8719771 h 9217082"/>
              <a:gd name="connsiteX2184" fmla="*/ 7450463 w 8937338"/>
              <a:gd name="connsiteY2184" fmla="*/ 8734976 h 9217082"/>
              <a:gd name="connsiteX2185" fmla="*/ 7234573 w 8937338"/>
              <a:gd name="connsiteY2185" fmla="*/ 8764711 h 9217082"/>
              <a:gd name="connsiteX2186" fmla="*/ 7233898 w 8937338"/>
              <a:gd name="connsiteY2186" fmla="*/ 8762346 h 9217082"/>
              <a:gd name="connsiteX2187" fmla="*/ 7222073 w 8937338"/>
              <a:gd name="connsiteY2187" fmla="*/ 8754575 h 9217082"/>
              <a:gd name="connsiteX2188" fmla="*/ 7222409 w 8937338"/>
              <a:gd name="connsiteY2188" fmla="*/ 8755927 h 9217082"/>
              <a:gd name="connsiteX2189" fmla="*/ 7234573 w 8937338"/>
              <a:gd name="connsiteY2189" fmla="*/ 8764711 h 9217082"/>
              <a:gd name="connsiteX2190" fmla="*/ 7193692 w 8937338"/>
              <a:gd name="connsiteY2190" fmla="*/ 8778904 h 9217082"/>
              <a:gd name="connsiteX2191" fmla="*/ 7193017 w 8937338"/>
              <a:gd name="connsiteY2191" fmla="*/ 8776200 h 9217082"/>
              <a:gd name="connsiteX2192" fmla="*/ 7188624 w 8937338"/>
              <a:gd name="connsiteY2192" fmla="*/ 8773160 h 9217082"/>
              <a:gd name="connsiteX2193" fmla="*/ 7189301 w 8937338"/>
              <a:gd name="connsiteY2193" fmla="*/ 8775525 h 9217082"/>
              <a:gd name="connsiteX2194" fmla="*/ 7189638 w 8937338"/>
              <a:gd name="connsiteY2194" fmla="*/ 8775525 h 9217082"/>
              <a:gd name="connsiteX2195" fmla="*/ 7193692 w 8937338"/>
              <a:gd name="connsiteY2195" fmla="*/ 8778904 h 9217082"/>
              <a:gd name="connsiteX2196" fmla="*/ 7391677 w 8937338"/>
              <a:gd name="connsiteY2196" fmla="*/ 8764374 h 9217082"/>
              <a:gd name="connsiteX2197" fmla="*/ 7389986 w 8937338"/>
              <a:gd name="connsiteY2197" fmla="*/ 8741060 h 9217082"/>
              <a:gd name="connsiteX2198" fmla="*/ 7364986 w 8937338"/>
              <a:gd name="connsiteY2198" fmla="*/ 8727542 h 9217082"/>
              <a:gd name="connsiteX2199" fmla="*/ 7367687 w 8937338"/>
              <a:gd name="connsiteY2199" fmla="*/ 8750521 h 9217082"/>
              <a:gd name="connsiteX2200" fmla="*/ 7391677 w 8937338"/>
              <a:gd name="connsiteY2200" fmla="*/ 8764374 h 9217082"/>
              <a:gd name="connsiteX2201" fmla="*/ 7338633 w 8937338"/>
              <a:gd name="connsiteY2201" fmla="*/ 8790393 h 9217082"/>
              <a:gd name="connsiteX2202" fmla="*/ 7336267 w 8937338"/>
              <a:gd name="connsiteY2202" fmla="*/ 8771470 h 9217082"/>
              <a:gd name="connsiteX2203" fmla="*/ 7316334 w 8937338"/>
              <a:gd name="connsiteY2203" fmla="*/ 8759643 h 9217082"/>
              <a:gd name="connsiteX2204" fmla="*/ 7319375 w 8937338"/>
              <a:gd name="connsiteY2204" fmla="*/ 8777891 h 9217082"/>
              <a:gd name="connsiteX2205" fmla="*/ 7338633 w 8937338"/>
              <a:gd name="connsiteY2205" fmla="*/ 8790393 h 9217082"/>
              <a:gd name="connsiteX2206" fmla="*/ 7514994 w 8937338"/>
              <a:gd name="connsiteY2206" fmla="*/ 8768091 h 9217082"/>
              <a:gd name="connsiteX2207" fmla="*/ 7513768 w 8937338"/>
              <a:gd name="connsiteY2207" fmla="*/ 8307825 h 9217082"/>
              <a:gd name="connsiteX2208" fmla="*/ 7502155 w 8937338"/>
              <a:gd name="connsiteY2208" fmla="*/ 7824665 h 9217082"/>
              <a:gd name="connsiteX2209" fmla="*/ 7329511 w 8937338"/>
              <a:gd name="connsiteY2209" fmla="*/ 5416431 h 9217082"/>
              <a:gd name="connsiteX2210" fmla="*/ 6649066 w 8937338"/>
              <a:gd name="connsiteY2210" fmla="*/ 3048068 h 9217082"/>
              <a:gd name="connsiteX2211" fmla="*/ 5925040 w 8937338"/>
              <a:gd name="connsiteY2211" fmla="*/ 2271567 h 9217082"/>
              <a:gd name="connsiteX2212" fmla="*/ 5584819 w 8937338"/>
              <a:gd name="connsiteY2212" fmla="*/ 2149584 h 9217082"/>
              <a:gd name="connsiteX2213" fmla="*/ 5779423 w 8937338"/>
              <a:gd name="connsiteY2213" fmla="*/ 2225275 h 9217082"/>
              <a:gd name="connsiteX2214" fmla="*/ 6512235 w 8937338"/>
              <a:gd name="connsiteY2214" fmla="*/ 3017657 h 9217082"/>
              <a:gd name="connsiteX2215" fmla="*/ 7205855 w 8937338"/>
              <a:gd name="connsiteY2215" fmla="*/ 5396157 h 9217082"/>
              <a:gd name="connsiteX2216" fmla="*/ 7435599 w 8937338"/>
              <a:gd name="connsiteY2216" fmla="*/ 7793240 h 9217082"/>
              <a:gd name="connsiteX2217" fmla="*/ 7484925 w 8937338"/>
              <a:gd name="connsiteY2217" fmla="*/ 8752886 h 9217082"/>
              <a:gd name="connsiteX2218" fmla="*/ 7289643 w 8937338"/>
              <a:gd name="connsiteY2218" fmla="*/ 8805598 h 9217082"/>
              <a:gd name="connsiteX2219" fmla="*/ 7288292 w 8937338"/>
              <a:gd name="connsiteY2219" fmla="*/ 8798165 h 9217082"/>
              <a:gd name="connsiteX2220" fmla="*/ 7274103 w 8937338"/>
              <a:gd name="connsiteY2220" fmla="*/ 8788702 h 9217082"/>
              <a:gd name="connsiteX2221" fmla="*/ 7275454 w 8937338"/>
              <a:gd name="connsiteY2221" fmla="*/ 8795123 h 9217082"/>
              <a:gd name="connsiteX2222" fmla="*/ 7275452 w 8937338"/>
              <a:gd name="connsiteY2222" fmla="*/ 8795461 h 9217082"/>
              <a:gd name="connsiteX2223" fmla="*/ 7289643 w 8937338"/>
              <a:gd name="connsiteY2223" fmla="*/ 8805598 h 9217082"/>
              <a:gd name="connsiteX2224" fmla="*/ 7246736 w 8937338"/>
              <a:gd name="connsiteY2224" fmla="*/ 8821480 h 9217082"/>
              <a:gd name="connsiteX2225" fmla="*/ 7245383 w 8937338"/>
              <a:gd name="connsiteY2225" fmla="*/ 8814722 h 9217082"/>
              <a:gd name="connsiteX2226" fmla="*/ 7236601 w 8937338"/>
              <a:gd name="connsiteY2226" fmla="*/ 8808301 h 9217082"/>
              <a:gd name="connsiteX2227" fmla="*/ 7238290 w 8937338"/>
              <a:gd name="connsiteY2227" fmla="*/ 8814722 h 9217082"/>
              <a:gd name="connsiteX2228" fmla="*/ 7246736 w 8937338"/>
              <a:gd name="connsiteY2228" fmla="*/ 8821480 h 9217082"/>
              <a:gd name="connsiteX2229" fmla="*/ 7452491 w 8937338"/>
              <a:gd name="connsiteY2229" fmla="*/ 8799854 h 9217082"/>
              <a:gd name="connsiteX2230" fmla="*/ 7451815 w 8937338"/>
              <a:gd name="connsiteY2230" fmla="*/ 8773836 h 9217082"/>
              <a:gd name="connsiteX2231" fmla="*/ 7425124 w 8937338"/>
              <a:gd name="connsiteY2231" fmla="*/ 8759981 h 9217082"/>
              <a:gd name="connsiteX2232" fmla="*/ 7427151 w 8937338"/>
              <a:gd name="connsiteY2232" fmla="*/ 8784986 h 9217082"/>
              <a:gd name="connsiteX2233" fmla="*/ 7426812 w 8937338"/>
              <a:gd name="connsiteY2233" fmla="*/ 8784986 h 9217082"/>
              <a:gd name="connsiteX2234" fmla="*/ 7452491 w 8937338"/>
              <a:gd name="connsiteY2234" fmla="*/ 8799854 h 9217082"/>
              <a:gd name="connsiteX2235" fmla="*/ 7579862 w 8937338"/>
              <a:gd name="connsiteY2235" fmla="*/ 8800529 h 9217082"/>
              <a:gd name="connsiteX2236" fmla="*/ 7602162 w 8937338"/>
              <a:gd name="connsiteY2236" fmla="*/ 7852712 h 9217082"/>
              <a:gd name="connsiteX2237" fmla="*/ 7486615 w 8937338"/>
              <a:gd name="connsiteY2237" fmla="*/ 5431636 h 9217082"/>
              <a:gd name="connsiteX2238" fmla="*/ 6815293 w 8937338"/>
              <a:gd name="connsiteY2238" fmla="*/ 3061246 h 9217082"/>
              <a:gd name="connsiteX2239" fmla="*/ 6084846 w 8937338"/>
              <a:gd name="connsiteY2239" fmla="*/ 2286772 h 9217082"/>
              <a:gd name="connsiteX2240" fmla="*/ 5733474 w 8937338"/>
              <a:gd name="connsiteY2240" fmla="*/ 2156004 h 9217082"/>
              <a:gd name="connsiteX2241" fmla="*/ 5939906 w 8937338"/>
              <a:gd name="connsiteY2241" fmla="*/ 2240818 h 9217082"/>
              <a:gd name="connsiteX2242" fmla="*/ 6678460 w 8937338"/>
              <a:gd name="connsiteY2242" fmla="*/ 3030835 h 9217082"/>
              <a:gd name="connsiteX2243" fmla="*/ 7363297 w 8937338"/>
              <a:gd name="connsiteY2243" fmla="*/ 5412376 h 9217082"/>
              <a:gd name="connsiteX2244" fmla="*/ 7362959 w 8937338"/>
              <a:gd name="connsiteY2244" fmla="*/ 5412038 h 9217082"/>
              <a:gd name="connsiteX2245" fmla="*/ 7535603 w 8937338"/>
              <a:gd name="connsiteY2245" fmla="*/ 7822639 h 9217082"/>
              <a:gd name="connsiteX2246" fmla="*/ 7548441 w 8937338"/>
              <a:gd name="connsiteY2246" fmla="*/ 8784648 h 9217082"/>
              <a:gd name="connsiteX2247" fmla="*/ 7579862 w 8937338"/>
              <a:gd name="connsiteY2247" fmla="*/ 8800529 h 9217082"/>
              <a:gd name="connsiteX2248" fmla="*/ 7396744 w 8937338"/>
              <a:gd name="connsiteY2248" fmla="*/ 8827562 h 9217082"/>
              <a:gd name="connsiteX2249" fmla="*/ 7395053 w 8937338"/>
              <a:gd name="connsiteY2249" fmla="*/ 8805261 h 9217082"/>
              <a:gd name="connsiteX2250" fmla="*/ 7372758 w 8937338"/>
              <a:gd name="connsiteY2250" fmla="*/ 8792420 h 9217082"/>
              <a:gd name="connsiteX2251" fmla="*/ 7372757 w 8937338"/>
              <a:gd name="connsiteY2251" fmla="*/ 8792758 h 9217082"/>
              <a:gd name="connsiteX2252" fmla="*/ 7375459 w 8937338"/>
              <a:gd name="connsiteY2252" fmla="*/ 8814384 h 9217082"/>
              <a:gd name="connsiteX2253" fmla="*/ 7396744 w 8937338"/>
              <a:gd name="connsiteY2253" fmla="*/ 8827562 h 9217082"/>
              <a:gd name="connsiteX2254" fmla="*/ 7345052 w 8937338"/>
              <a:gd name="connsiteY2254" fmla="*/ 8844457 h 9217082"/>
              <a:gd name="connsiteX2255" fmla="*/ 7343700 w 8937338"/>
              <a:gd name="connsiteY2255" fmla="*/ 8834320 h 9217082"/>
              <a:gd name="connsiteX2256" fmla="*/ 7326808 w 8937338"/>
              <a:gd name="connsiteY2256" fmla="*/ 8823169 h 9217082"/>
              <a:gd name="connsiteX2257" fmla="*/ 7326806 w 8937338"/>
              <a:gd name="connsiteY2257" fmla="*/ 8823507 h 9217082"/>
              <a:gd name="connsiteX2258" fmla="*/ 7328496 w 8937338"/>
              <a:gd name="connsiteY2258" fmla="*/ 8832968 h 9217082"/>
              <a:gd name="connsiteX2259" fmla="*/ 7345052 w 8937338"/>
              <a:gd name="connsiteY2259" fmla="*/ 8844457 h 9217082"/>
              <a:gd name="connsiteX2260" fmla="*/ 7514654 w 8937338"/>
              <a:gd name="connsiteY2260" fmla="*/ 8834320 h 9217082"/>
              <a:gd name="connsiteX2261" fmla="*/ 7514655 w 8937338"/>
              <a:gd name="connsiteY2261" fmla="*/ 8805598 h 9217082"/>
              <a:gd name="connsiteX2262" fmla="*/ 7486276 w 8937338"/>
              <a:gd name="connsiteY2262" fmla="*/ 8791068 h 9217082"/>
              <a:gd name="connsiteX2263" fmla="*/ 7487290 w 8937338"/>
              <a:gd name="connsiteY2263" fmla="*/ 8819115 h 9217082"/>
              <a:gd name="connsiteX2264" fmla="*/ 7514654 w 8937338"/>
              <a:gd name="connsiteY2264" fmla="*/ 8834320 h 9217082"/>
              <a:gd name="connsiteX2265" fmla="*/ 7299442 w 8937338"/>
              <a:gd name="connsiteY2265" fmla="*/ 8863717 h 9217082"/>
              <a:gd name="connsiteX2266" fmla="*/ 7297415 w 8937338"/>
              <a:gd name="connsiteY2266" fmla="*/ 8852228 h 9217082"/>
              <a:gd name="connsiteX2267" fmla="*/ 7286264 w 8937338"/>
              <a:gd name="connsiteY2267" fmla="*/ 8844457 h 9217082"/>
              <a:gd name="connsiteX2268" fmla="*/ 7288630 w 8937338"/>
              <a:gd name="connsiteY2268" fmla="*/ 8855269 h 9217082"/>
              <a:gd name="connsiteX2269" fmla="*/ 7288629 w 8937338"/>
              <a:gd name="connsiteY2269" fmla="*/ 8854932 h 9217082"/>
              <a:gd name="connsiteX2270" fmla="*/ 7299442 w 8937338"/>
              <a:gd name="connsiteY2270" fmla="*/ 8863717 h 9217082"/>
              <a:gd name="connsiteX2271" fmla="*/ 7258561 w 8937338"/>
              <a:gd name="connsiteY2271" fmla="*/ 8877910 h 9217082"/>
              <a:gd name="connsiteX2272" fmla="*/ 7257884 w 8937338"/>
              <a:gd name="connsiteY2272" fmla="*/ 8874530 h 9217082"/>
              <a:gd name="connsiteX2273" fmla="*/ 7253155 w 8937338"/>
              <a:gd name="connsiteY2273" fmla="*/ 8870476 h 9217082"/>
              <a:gd name="connsiteX2274" fmla="*/ 7254168 w 8937338"/>
              <a:gd name="connsiteY2274" fmla="*/ 8873517 h 9217082"/>
              <a:gd name="connsiteX2275" fmla="*/ 7253830 w 8937338"/>
              <a:gd name="connsiteY2275" fmla="*/ 8873855 h 9217082"/>
              <a:gd name="connsiteX2276" fmla="*/ 7258561 w 8937338"/>
              <a:gd name="connsiteY2276" fmla="*/ 8877910 h 9217082"/>
              <a:gd name="connsiteX2277" fmla="*/ 7645745 w 8937338"/>
              <a:gd name="connsiteY2277" fmla="*/ 8833306 h 9217082"/>
              <a:gd name="connsiteX2278" fmla="*/ 7702842 w 8937338"/>
              <a:gd name="connsiteY2278" fmla="*/ 7882109 h 9217082"/>
              <a:gd name="connsiteX2279" fmla="*/ 7644392 w 8937338"/>
              <a:gd name="connsiteY2279" fmla="*/ 5447856 h 9217082"/>
              <a:gd name="connsiteX2280" fmla="*/ 6981857 w 8937338"/>
              <a:gd name="connsiteY2280" fmla="*/ 3075438 h 9217082"/>
              <a:gd name="connsiteX2281" fmla="*/ 6245328 w 8937338"/>
              <a:gd name="connsiteY2281" fmla="*/ 2302654 h 9217082"/>
              <a:gd name="connsiteX2282" fmla="*/ 6245666 w 8937338"/>
              <a:gd name="connsiteY2282" fmla="*/ 2302992 h 9217082"/>
              <a:gd name="connsiteX2283" fmla="*/ 5795303 w 8937338"/>
              <a:gd name="connsiteY2283" fmla="*/ 2134716 h 9217082"/>
              <a:gd name="connsiteX2284" fmla="*/ 6101063 w 8937338"/>
              <a:gd name="connsiteY2284" fmla="*/ 2257376 h 9217082"/>
              <a:gd name="connsiteX2285" fmla="*/ 6845023 w 8937338"/>
              <a:gd name="connsiteY2285" fmla="*/ 3044690 h 9217082"/>
              <a:gd name="connsiteX2286" fmla="*/ 7521074 w 8937338"/>
              <a:gd name="connsiteY2286" fmla="*/ 5428933 h 9217082"/>
              <a:gd name="connsiteX2287" fmla="*/ 7636622 w 8937338"/>
              <a:gd name="connsiteY2287" fmla="*/ 7853387 h 9217082"/>
              <a:gd name="connsiteX2288" fmla="*/ 7613646 w 8937338"/>
              <a:gd name="connsiteY2288" fmla="*/ 8817763 h 9217082"/>
              <a:gd name="connsiteX2289" fmla="*/ 7645745 w 8937338"/>
              <a:gd name="connsiteY2289" fmla="*/ 8833306 h 9217082"/>
              <a:gd name="connsiteX2290" fmla="*/ 7454518 w 8937338"/>
              <a:gd name="connsiteY2290" fmla="*/ 8864393 h 9217082"/>
              <a:gd name="connsiteX2291" fmla="*/ 7453843 w 8937338"/>
              <a:gd name="connsiteY2291" fmla="*/ 8839726 h 9217082"/>
              <a:gd name="connsiteX2292" fmla="*/ 7430192 w 8937338"/>
              <a:gd name="connsiteY2292" fmla="*/ 8825872 h 9217082"/>
              <a:gd name="connsiteX2293" fmla="*/ 7429854 w 8937338"/>
              <a:gd name="connsiteY2293" fmla="*/ 8826211 h 9217082"/>
              <a:gd name="connsiteX2294" fmla="*/ 7431544 w 8937338"/>
              <a:gd name="connsiteY2294" fmla="*/ 8850201 h 9217082"/>
              <a:gd name="connsiteX2295" fmla="*/ 7454518 w 8937338"/>
              <a:gd name="connsiteY2295" fmla="*/ 8864393 h 9217082"/>
              <a:gd name="connsiteX2296" fmla="*/ 7400799 w 8937338"/>
              <a:gd name="connsiteY2296" fmla="*/ 8883654 h 9217082"/>
              <a:gd name="connsiteX2297" fmla="*/ 7399785 w 8937338"/>
              <a:gd name="connsiteY2297" fmla="*/ 8869124 h 9217082"/>
              <a:gd name="connsiteX2298" fmla="*/ 7380527 w 8937338"/>
              <a:gd name="connsiteY2298" fmla="*/ 8857298 h 9217082"/>
              <a:gd name="connsiteX2299" fmla="*/ 7382216 w 8937338"/>
              <a:gd name="connsiteY2299" fmla="*/ 8870476 h 9217082"/>
              <a:gd name="connsiteX2300" fmla="*/ 7400799 w 8937338"/>
              <a:gd name="connsiteY2300" fmla="*/ 8883654 h 9217082"/>
              <a:gd name="connsiteX2301" fmla="*/ 7576822 w 8937338"/>
              <a:gd name="connsiteY2301" fmla="*/ 8868786 h 9217082"/>
              <a:gd name="connsiteX2302" fmla="*/ 7578173 w 8937338"/>
              <a:gd name="connsiteY2302" fmla="*/ 8838037 h 9217082"/>
              <a:gd name="connsiteX2303" fmla="*/ 7548103 w 8937338"/>
              <a:gd name="connsiteY2303" fmla="*/ 8822831 h 9217082"/>
              <a:gd name="connsiteX2304" fmla="*/ 7548102 w 8937338"/>
              <a:gd name="connsiteY2304" fmla="*/ 8852904 h 9217082"/>
              <a:gd name="connsiteX2305" fmla="*/ 7576822 w 8937338"/>
              <a:gd name="connsiteY2305" fmla="*/ 8868786 h 9217082"/>
              <a:gd name="connsiteX2306" fmla="*/ 7351809 w 8937338"/>
              <a:gd name="connsiteY2306" fmla="*/ 8904942 h 9217082"/>
              <a:gd name="connsiteX2307" fmla="*/ 7350120 w 8937338"/>
              <a:gd name="connsiteY2307" fmla="*/ 8889737 h 9217082"/>
              <a:gd name="connsiteX2308" fmla="*/ 7336267 w 8937338"/>
              <a:gd name="connsiteY2308" fmla="*/ 8879937 h 9217082"/>
              <a:gd name="connsiteX2309" fmla="*/ 7338633 w 8937338"/>
              <a:gd name="connsiteY2309" fmla="*/ 8894805 h 9217082"/>
              <a:gd name="connsiteX2310" fmla="*/ 7351809 w 8937338"/>
              <a:gd name="connsiteY2310" fmla="*/ 8904942 h 9217082"/>
              <a:gd name="connsiteX2311" fmla="*/ 7711626 w 8937338"/>
              <a:gd name="connsiteY2311" fmla="*/ 8865408 h 9217082"/>
              <a:gd name="connsiteX2312" fmla="*/ 7802509 w 8937338"/>
              <a:gd name="connsiteY2312" fmla="*/ 7910832 h 9217082"/>
              <a:gd name="connsiteX2313" fmla="*/ 7801159 w 8937338"/>
              <a:gd name="connsiteY2313" fmla="*/ 5463737 h 9217082"/>
              <a:gd name="connsiteX2314" fmla="*/ 7147744 w 8937338"/>
              <a:gd name="connsiteY2314" fmla="*/ 3088955 h 9217082"/>
              <a:gd name="connsiteX2315" fmla="*/ 6405133 w 8937338"/>
              <a:gd name="connsiteY2315" fmla="*/ 2318198 h 9217082"/>
              <a:gd name="connsiteX2316" fmla="*/ 5876388 w 8937338"/>
              <a:gd name="connsiteY2316" fmla="*/ 2119511 h 9217082"/>
              <a:gd name="connsiteX2317" fmla="*/ 6261207 w 8937338"/>
              <a:gd name="connsiteY2317" fmla="*/ 2272919 h 9217082"/>
              <a:gd name="connsiteX2318" fmla="*/ 7010574 w 8937338"/>
              <a:gd name="connsiteY2318" fmla="*/ 3057867 h 9217082"/>
              <a:gd name="connsiteX2319" fmla="*/ 7677842 w 8937338"/>
              <a:gd name="connsiteY2319" fmla="*/ 5445152 h 9217082"/>
              <a:gd name="connsiteX2320" fmla="*/ 7677503 w 8937338"/>
              <a:gd name="connsiteY2320" fmla="*/ 5445153 h 9217082"/>
              <a:gd name="connsiteX2321" fmla="*/ 7735952 w 8937338"/>
              <a:gd name="connsiteY2321" fmla="*/ 7883123 h 9217082"/>
              <a:gd name="connsiteX2322" fmla="*/ 7677504 w 8937338"/>
              <a:gd name="connsiteY2322" fmla="*/ 8848850 h 9217082"/>
              <a:gd name="connsiteX2323" fmla="*/ 7711626 w 8937338"/>
              <a:gd name="connsiteY2323" fmla="*/ 8865408 h 9217082"/>
              <a:gd name="connsiteX2324" fmla="*/ 7308902 w 8937338"/>
              <a:gd name="connsiteY2324" fmla="*/ 8921161 h 9217082"/>
              <a:gd name="connsiteX2325" fmla="*/ 7307548 w 8937338"/>
              <a:gd name="connsiteY2325" fmla="*/ 8913052 h 9217082"/>
              <a:gd name="connsiteX2326" fmla="*/ 7300116 w 8937338"/>
              <a:gd name="connsiteY2326" fmla="*/ 8907307 h 9217082"/>
              <a:gd name="connsiteX2327" fmla="*/ 7301794 w 8937338"/>
              <a:gd name="connsiteY2327" fmla="*/ 8915022 h 9217082"/>
              <a:gd name="connsiteX2328" fmla="*/ 7301468 w 8937338"/>
              <a:gd name="connsiteY2328" fmla="*/ 8914741 h 9217082"/>
              <a:gd name="connsiteX2329" fmla="*/ 7301806 w 8937338"/>
              <a:gd name="connsiteY2329" fmla="*/ 8915079 h 9217082"/>
              <a:gd name="connsiteX2330" fmla="*/ 7301794 w 8937338"/>
              <a:gd name="connsiteY2330" fmla="*/ 8915022 h 9217082"/>
              <a:gd name="connsiteX2331" fmla="*/ 7513981 w 8937338"/>
              <a:gd name="connsiteY2331" fmla="*/ 8900549 h 9217082"/>
              <a:gd name="connsiteX2332" fmla="*/ 7513980 w 8937338"/>
              <a:gd name="connsiteY2332" fmla="*/ 8872841 h 9217082"/>
              <a:gd name="connsiteX2333" fmla="*/ 7488303 w 8937338"/>
              <a:gd name="connsiteY2333" fmla="*/ 8858649 h 9217082"/>
              <a:gd name="connsiteX2334" fmla="*/ 7489316 w 8937338"/>
              <a:gd name="connsiteY2334" fmla="*/ 8885682 h 9217082"/>
              <a:gd name="connsiteX2335" fmla="*/ 7513981 w 8937338"/>
              <a:gd name="connsiteY2335" fmla="*/ 8900549 h 9217082"/>
              <a:gd name="connsiteX2336" fmla="*/ 7456543 w 8937338"/>
              <a:gd name="connsiteY2336" fmla="*/ 8921837 h 9217082"/>
              <a:gd name="connsiteX2337" fmla="*/ 7456207 w 8937338"/>
              <a:gd name="connsiteY2337" fmla="*/ 8904942 h 9217082"/>
              <a:gd name="connsiteX2338" fmla="*/ 7435261 w 8937338"/>
              <a:gd name="connsiteY2338" fmla="*/ 8891763 h 9217082"/>
              <a:gd name="connsiteX2339" fmla="*/ 7434922 w 8937338"/>
              <a:gd name="connsiteY2339" fmla="*/ 8891763 h 9217082"/>
              <a:gd name="connsiteX2340" fmla="*/ 7436273 w 8937338"/>
              <a:gd name="connsiteY2340" fmla="*/ 8908320 h 9217082"/>
              <a:gd name="connsiteX2341" fmla="*/ 7456543 w 8937338"/>
              <a:gd name="connsiteY2341" fmla="*/ 8921837 h 9217082"/>
              <a:gd name="connsiteX2342" fmla="*/ 7639325 w 8937338"/>
              <a:gd name="connsiteY2342" fmla="*/ 8902239 h 9217082"/>
              <a:gd name="connsiteX2343" fmla="*/ 7642366 w 8937338"/>
              <a:gd name="connsiteY2343" fmla="*/ 8869124 h 9217082"/>
              <a:gd name="connsiteX2344" fmla="*/ 7611621 w 8937338"/>
              <a:gd name="connsiteY2344" fmla="*/ 8854256 h 9217082"/>
              <a:gd name="connsiteX2345" fmla="*/ 7609932 w 8937338"/>
              <a:gd name="connsiteY2345" fmla="*/ 8886695 h 9217082"/>
              <a:gd name="connsiteX2346" fmla="*/ 7639325 w 8937338"/>
              <a:gd name="connsiteY2346" fmla="*/ 8902239 h 9217082"/>
              <a:gd name="connsiteX2347" fmla="*/ 7405191 w 8937338"/>
              <a:gd name="connsiteY2347" fmla="*/ 8945490 h 9217082"/>
              <a:gd name="connsiteX2348" fmla="*/ 7403839 w 8937338"/>
              <a:gd name="connsiteY2348" fmla="*/ 8926906 h 9217082"/>
              <a:gd name="connsiteX2349" fmla="*/ 7387622 w 8937338"/>
              <a:gd name="connsiteY2349" fmla="*/ 8915754 h 9217082"/>
              <a:gd name="connsiteX2350" fmla="*/ 7387623 w 8937338"/>
              <a:gd name="connsiteY2350" fmla="*/ 8916092 h 9217082"/>
              <a:gd name="connsiteX2351" fmla="*/ 7389650 w 8937338"/>
              <a:gd name="connsiteY2351" fmla="*/ 8933664 h 9217082"/>
              <a:gd name="connsiteX2352" fmla="*/ 7405191 w 8937338"/>
              <a:gd name="connsiteY2352" fmla="*/ 8945490 h 9217082"/>
              <a:gd name="connsiteX2353" fmla="*/ 7778859 w 8937338"/>
              <a:gd name="connsiteY2353" fmla="*/ 8896833 h 9217082"/>
              <a:gd name="connsiteX2354" fmla="*/ 7903529 w 8937338"/>
              <a:gd name="connsiteY2354" fmla="*/ 7939890 h 9217082"/>
              <a:gd name="connsiteX2355" fmla="*/ 7958936 w 8937338"/>
              <a:gd name="connsiteY2355" fmla="*/ 5479957 h 9217082"/>
              <a:gd name="connsiteX2356" fmla="*/ 7314646 w 8937338"/>
              <a:gd name="connsiteY2356" fmla="*/ 3103146 h 9217082"/>
              <a:gd name="connsiteX2357" fmla="*/ 6565616 w 8937338"/>
              <a:gd name="connsiteY2357" fmla="*/ 2334417 h 9217082"/>
              <a:gd name="connsiteX2358" fmla="*/ 5955110 w 8937338"/>
              <a:gd name="connsiteY2358" fmla="*/ 2099912 h 9217082"/>
              <a:gd name="connsiteX2359" fmla="*/ 6422026 w 8937338"/>
              <a:gd name="connsiteY2359" fmla="*/ 2289138 h 9217082"/>
              <a:gd name="connsiteX2360" fmla="*/ 7177137 w 8937338"/>
              <a:gd name="connsiteY2360" fmla="*/ 3071722 h 9217082"/>
              <a:gd name="connsiteX2361" fmla="*/ 7835619 w 8937338"/>
              <a:gd name="connsiteY2361" fmla="*/ 5461709 h 9217082"/>
              <a:gd name="connsiteX2362" fmla="*/ 7836970 w 8937338"/>
              <a:gd name="connsiteY2362" fmla="*/ 7913197 h 9217082"/>
              <a:gd name="connsiteX2363" fmla="*/ 7744399 w 8937338"/>
              <a:gd name="connsiteY2363" fmla="*/ 8880951 h 9217082"/>
              <a:gd name="connsiteX2364" fmla="*/ 7778522 w 8937338"/>
              <a:gd name="connsiteY2364" fmla="*/ 8896833 h 9217082"/>
              <a:gd name="connsiteX2365" fmla="*/ 7359241 w 8937338"/>
              <a:gd name="connsiteY2365" fmla="*/ 8964412 h 9217082"/>
              <a:gd name="connsiteX2366" fmla="*/ 7357553 w 8937338"/>
              <a:gd name="connsiteY2366" fmla="*/ 8951572 h 9217082"/>
              <a:gd name="connsiteX2367" fmla="*/ 7347079 w 8937338"/>
              <a:gd name="connsiteY2367" fmla="*/ 8943463 h 9217082"/>
              <a:gd name="connsiteX2368" fmla="*/ 7349106 w 8937338"/>
              <a:gd name="connsiteY2368" fmla="*/ 8955965 h 9217082"/>
              <a:gd name="connsiteX2369" fmla="*/ 7359241 w 8937338"/>
              <a:gd name="connsiteY2369" fmla="*/ 8964412 h 9217082"/>
              <a:gd name="connsiteX2370" fmla="*/ 7573443 w 8937338"/>
              <a:gd name="connsiteY2370" fmla="*/ 8936029 h 9217082"/>
              <a:gd name="connsiteX2371" fmla="*/ 7575133 w 8937338"/>
              <a:gd name="connsiteY2371" fmla="*/ 8906293 h 9217082"/>
              <a:gd name="connsiteX2372" fmla="*/ 7574796 w 8937338"/>
              <a:gd name="connsiteY2372" fmla="*/ 8905955 h 9217082"/>
              <a:gd name="connsiteX2373" fmla="*/ 7547767 w 8937338"/>
              <a:gd name="connsiteY2373" fmla="*/ 8891088 h 9217082"/>
              <a:gd name="connsiteX2374" fmla="*/ 7547428 w 8937338"/>
              <a:gd name="connsiteY2374" fmla="*/ 8920485 h 9217082"/>
              <a:gd name="connsiteX2375" fmla="*/ 7573443 w 8937338"/>
              <a:gd name="connsiteY2375" fmla="*/ 8936029 h 9217082"/>
              <a:gd name="connsiteX2376" fmla="*/ 7318699 w 8937338"/>
              <a:gd name="connsiteY2376" fmla="*/ 8978267 h 9217082"/>
              <a:gd name="connsiteX2377" fmla="*/ 7318023 w 8937338"/>
              <a:gd name="connsiteY2377" fmla="*/ 8974212 h 9217082"/>
              <a:gd name="connsiteX2378" fmla="*/ 7314308 w 8937338"/>
              <a:gd name="connsiteY2378" fmla="*/ 8970833 h 9217082"/>
              <a:gd name="connsiteX2379" fmla="*/ 7314983 w 8937338"/>
              <a:gd name="connsiteY2379" fmla="*/ 8974549 h 9217082"/>
              <a:gd name="connsiteX2380" fmla="*/ 7318699 w 8937338"/>
              <a:gd name="connsiteY2380" fmla="*/ 8978267 h 9217082"/>
              <a:gd name="connsiteX2381" fmla="*/ 7513305 w 8937338"/>
              <a:gd name="connsiteY2381" fmla="*/ 8960019 h 9217082"/>
              <a:gd name="connsiteX2382" fmla="*/ 7513305 w 8937338"/>
              <a:gd name="connsiteY2382" fmla="*/ 8939745 h 9217082"/>
              <a:gd name="connsiteX2383" fmla="*/ 7490330 w 8937338"/>
              <a:gd name="connsiteY2383" fmla="*/ 8925892 h 9217082"/>
              <a:gd name="connsiteX2384" fmla="*/ 7491006 w 8937338"/>
              <a:gd name="connsiteY2384" fmla="*/ 8945152 h 9217082"/>
              <a:gd name="connsiteX2385" fmla="*/ 7512968 w 8937338"/>
              <a:gd name="connsiteY2385" fmla="*/ 8960019 h 9217082"/>
              <a:gd name="connsiteX2386" fmla="*/ 7702843 w 8937338"/>
              <a:gd name="connsiteY2386" fmla="*/ 8936029 h 9217082"/>
              <a:gd name="connsiteX2387" fmla="*/ 7707573 w 8937338"/>
              <a:gd name="connsiteY2387" fmla="*/ 8900887 h 9217082"/>
              <a:gd name="connsiteX2388" fmla="*/ 7674800 w 8937338"/>
              <a:gd name="connsiteY2388" fmla="*/ 8885006 h 9217082"/>
              <a:gd name="connsiteX2389" fmla="*/ 7671757 w 8937338"/>
              <a:gd name="connsiteY2389" fmla="*/ 8919472 h 9217082"/>
              <a:gd name="connsiteX2390" fmla="*/ 7702843 w 8937338"/>
              <a:gd name="connsiteY2390" fmla="*/ 8936029 h 9217082"/>
              <a:gd name="connsiteX2391" fmla="*/ 7846092 w 8937338"/>
              <a:gd name="connsiteY2391" fmla="*/ 8928256 h 9217082"/>
              <a:gd name="connsiteX2392" fmla="*/ 8003534 w 8937338"/>
              <a:gd name="connsiteY2392" fmla="*/ 7968612 h 9217082"/>
              <a:gd name="connsiteX2393" fmla="*/ 8116043 w 8937338"/>
              <a:gd name="connsiteY2393" fmla="*/ 5495500 h 9217082"/>
              <a:gd name="connsiteX2394" fmla="*/ 7480532 w 8937338"/>
              <a:gd name="connsiteY2394" fmla="*/ 3116324 h 9217082"/>
              <a:gd name="connsiteX2395" fmla="*/ 6725421 w 8937338"/>
              <a:gd name="connsiteY2395" fmla="*/ 2349285 h 9217082"/>
              <a:gd name="connsiteX2396" fmla="*/ 5836858 w 8937338"/>
              <a:gd name="connsiteY2396" fmla="*/ 2038076 h 9217082"/>
              <a:gd name="connsiteX2397" fmla="*/ 6582172 w 8937338"/>
              <a:gd name="connsiteY2397" fmla="*/ 2304344 h 9217082"/>
              <a:gd name="connsiteX2398" fmla="*/ 7342686 w 8937338"/>
              <a:gd name="connsiteY2398" fmla="*/ 3084562 h 9217082"/>
              <a:gd name="connsiteX2399" fmla="*/ 7992385 w 8937338"/>
              <a:gd name="connsiteY2399" fmla="*/ 5477591 h 9217082"/>
              <a:gd name="connsiteX2400" fmla="*/ 7936977 w 8937338"/>
              <a:gd name="connsiteY2400" fmla="*/ 7942932 h 9217082"/>
              <a:gd name="connsiteX2401" fmla="*/ 7810281 w 8937338"/>
              <a:gd name="connsiteY2401" fmla="*/ 8911361 h 9217082"/>
              <a:gd name="connsiteX2402" fmla="*/ 7846094 w 8937338"/>
              <a:gd name="connsiteY2402" fmla="*/ 8927919 h 9217082"/>
              <a:gd name="connsiteX2403" fmla="*/ 7458572 w 8937338"/>
              <a:gd name="connsiteY2403" fmla="*/ 8985026 h 9217082"/>
              <a:gd name="connsiteX2404" fmla="*/ 7457897 w 8937338"/>
              <a:gd name="connsiteY2404" fmla="*/ 8963061 h 9217082"/>
              <a:gd name="connsiteX2405" fmla="*/ 7439679 w 8937338"/>
              <a:gd name="connsiteY2405" fmla="*/ 8950917 h 9217082"/>
              <a:gd name="connsiteX2406" fmla="*/ 7439652 w 8937338"/>
              <a:gd name="connsiteY2406" fmla="*/ 8950558 h 9217082"/>
              <a:gd name="connsiteX2407" fmla="*/ 7439651 w 8937338"/>
              <a:gd name="connsiteY2407" fmla="*/ 8950897 h 9217082"/>
              <a:gd name="connsiteX2408" fmla="*/ 7439679 w 8937338"/>
              <a:gd name="connsiteY2408" fmla="*/ 8950917 h 9217082"/>
              <a:gd name="connsiteX2409" fmla="*/ 7441341 w 8937338"/>
              <a:gd name="connsiteY2409" fmla="*/ 8972184 h 9217082"/>
              <a:gd name="connsiteX2410" fmla="*/ 7458572 w 8937338"/>
              <a:gd name="connsiteY2410" fmla="*/ 8985026 h 9217082"/>
              <a:gd name="connsiteX2411" fmla="*/ 7632905 w 8937338"/>
              <a:gd name="connsiteY2411" fmla="*/ 8971508 h 9217082"/>
              <a:gd name="connsiteX2412" fmla="*/ 7635947 w 8937338"/>
              <a:gd name="connsiteY2412" fmla="*/ 8938732 h 9217082"/>
              <a:gd name="connsiteX2413" fmla="*/ 7635609 w 8937338"/>
              <a:gd name="connsiteY2413" fmla="*/ 8939070 h 9217082"/>
              <a:gd name="connsiteX2414" fmla="*/ 7607567 w 8937338"/>
              <a:gd name="connsiteY2414" fmla="*/ 8924202 h 9217082"/>
              <a:gd name="connsiteX2415" fmla="*/ 7605877 w 8937338"/>
              <a:gd name="connsiteY2415" fmla="*/ 8955965 h 9217082"/>
              <a:gd name="connsiteX2416" fmla="*/ 7632905 w 8937338"/>
              <a:gd name="connsiteY2416" fmla="*/ 8971508 h 9217082"/>
              <a:gd name="connsiteX2417" fmla="*/ 7409582 w 8937338"/>
              <a:gd name="connsiteY2417" fmla="*/ 9006989 h 9217082"/>
              <a:gd name="connsiteX2418" fmla="*/ 7408568 w 8937338"/>
              <a:gd name="connsiteY2418" fmla="*/ 8990769 h 9217082"/>
              <a:gd name="connsiteX2419" fmla="*/ 7395393 w 8937338"/>
              <a:gd name="connsiteY2419" fmla="*/ 8980633 h 9217082"/>
              <a:gd name="connsiteX2420" fmla="*/ 7395054 w 8937338"/>
              <a:gd name="connsiteY2420" fmla="*/ 8980633 h 9217082"/>
              <a:gd name="connsiteX2421" fmla="*/ 7397083 w 8937338"/>
              <a:gd name="connsiteY2421" fmla="*/ 8996513 h 9217082"/>
              <a:gd name="connsiteX2422" fmla="*/ 7409582 w 8937338"/>
              <a:gd name="connsiteY2422" fmla="*/ 9006989 h 9217082"/>
              <a:gd name="connsiteX2423" fmla="*/ 7766359 w 8937338"/>
              <a:gd name="connsiteY2423" fmla="*/ 8968806 h 9217082"/>
              <a:gd name="connsiteX2424" fmla="*/ 7772442 w 8937338"/>
              <a:gd name="connsiteY2424" fmla="*/ 8931298 h 9217082"/>
              <a:gd name="connsiteX2425" fmla="*/ 7739332 w 8937338"/>
              <a:gd name="connsiteY2425" fmla="*/ 8916092 h 9217082"/>
              <a:gd name="connsiteX2426" fmla="*/ 7734602 w 8937338"/>
              <a:gd name="connsiteY2426" fmla="*/ 8952586 h 9217082"/>
              <a:gd name="connsiteX2427" fmla="*/ 7766359 w 8937338"/>
              <a:gd name="connsiteY2427" fmla="*/ 8968806 h 9217082"/>
              <a:gd name="connsiteX2428" fmla="*/ 7366000 w 8937338"/>
              <a:gd name="connsiteY2428" fmla="*/ 9023545 h 9217082"/>
              <a:gd name="connsiteX2429" fmla="*/ 7364985 w 8937338"/>
              <a:gd name="connsiteY2429" fmla="*/ 9013746 h 9217082"/>
              <a:gd name="connsiteX2430" fmla="*/ 7357891 w 8937338"/>
              <a:gd name="connsiteY2430" fmla="*/ 9007664 h 9217082"/>
              <a:gd name="connsiteX2431" fmla="*/ 7359579 w 8937338"/>
              <a:gd name="connsiteY2431" fmla="*/ 9017126 h 9217082"/>
              <a:gd name="connsiteX2432" fmla="*/ 7359242 w 8937338"/>
              <a:gd name="connsiteY2432" fmla="*/ 9017126 h 9217082"/>
              <a:gd name="connsiteX2433" fmla="*/ 7366000 w 8937338"/>
              <a:gd name="connsiteY2433" fmla="*/ 9023545 h 9217082"/>
              <a:gd name="connsiteX2434" fmla="*/ 7569728 w 8937338"/>
              <a:gd name="connsiteY2434" fmla="*/ 8997190 h 9217082"/>
              <a:gd name="connsiteX2435" fmla="*/ 7571078 w 8937338"/>
              <a:gd name="connsiteY2435" fmla="*/ 8974212 h 9217082"/>
              <a:gd name="connsiteX2436" fmla="*/ 7546752 w 8937338"/>
              <a:gd name="connsiteY2436" fmla="*/ 8959682 h 9217082"/>
              <a:gd name="connsiteX2437" fmla="*/ 7546415 w 8937338"/>
              <a:gd name="connsiteY2437" fmla="*/ 8981983 h 9217082"/>
              <a:gd name="connsiteX2438" fmla="*/ 7546076 w 8937338"/>
              <a:gd name="connsiteY2438" fmla="*/ 8981983 h 9217082"/>
              <a:gd name="connsiteX2439" fmla="*/ 7569728 w 8937338"/>
              <a:gd name="connsiteY2439" fmla="*/ 8997190 h 9217082"/>
              <a:gd name="connsiteX2440" fmla="*/ 7914003 w 8937338"/>
              <a:gd name="connsiteY2440" fmla="*/ 8958669 h 9217082"/>
              <a:gd name="connsiteX2441" fmla="*/ 7914004 w 8937338"/>
              <a:gd name="connsiteY2441" fmla="*/ 8958331 h 9217082"/>
              <a:gd name="connsiteX2442" fmla="*/ 8103878 w 8937338"/>
              <a:gd name="connsiteY2442" fmla="*/ 7996996 h 9217082"/>
              <a:gd name="connsiteX2443" fmla="*/ 8273146 w 8937338"/>
              <a:gd name="connsiteY2443" fmla="*/ 5510706 h 9217082"/>
              <a:gd name="connsiteX2444" fmla="*/ 7646757 w 8937338"/>
              <a:gd name="connsiteY2444" fmla="*/ 3129503 h 9217082"/>
              <a:gd name="connsiteX2445" fmla="*/ 6885567 w 8937338"/>
              <a:gd name="connsiteY2445" fmla="*/ 2364490 h 9217082"/>
              <a:gd name="connsiteX2446" fmla="*/ 5641578 w 8937338"/>
              <a:gd name="connsiteY2446" fmla="*/ 1986039 h 9217082"/>
              <a:gd name="connsiteX2447" fmla="*/ 6742652 w 8937338"/>
              <a:gd name="connsiteY2447" fmla="*/ 2319887 h 9217082"/>
              <a:gd name="connsiteX2448" fmla="*/ 7508912 w 8937338"/>
              <a:gd name="connsiteY2448" fmla="*/ 3097741 h 9217082"/>
              <a:gd name="connsiteX2449" fmla="*/ 8149826 w 8937338"/>
              <a:gd name="connsiteY2449" fmla="*/ 5493811 h 9217082"/>
              <a:gd name="connsiteX2450" fmla="*/ 8036983 w 8937338"/>
              <a:gd name="connsiteY2450" fmla="*/ 7972668 h 9217082"/>
              <a:gd name="connsiteX2451" fmla="*/ 7877851 w 8937338"/>
              <a:gd name="connsiteY2451" fmla="*/ 8942449 h 9217082"/>
              <a:gd name="connsiteX2452" fmla="*/ 7914003 w 8937338"/>
              <a:gd name="connsiteY2452" fmla="*/ 8958669 h 9217082"/>
              <a:gd name="connsiteX2453" fmla="*/ 7511953 w 8937338"/>
              <a:gd name="connsiteY2453" fmla="*/ 9024898 h 9217082"/>
              <a:gd name="connsiteX2454" fmla="*/ 7511953 w 8937338"/>
              <a:gd name="connsiteY2454" fmla="*/ 9024560 h 9217082"/>
              <a:gd name="connsiteX2455" fmla="*/ 7512291 w 8937338"/>
              <a:gd name="connsiteY2455" fmla="*/ 8999892 h 9217082"/>
              <a:gd name="connsiteX2456" fmla="*/ 7492020 w 8937338"/>
              <a:gd name="connsiteY2456" fmla="*/ 8986376 h 9217082"/>
              <a:gd name="connsiteX2457" fmla="*/ 7492696 w 8937338"/>
              <a:gd name="connsiteY2457" fmla="*/ 9010705 h 9217082"/>
              <a:gd name="connsiteX2458" fmla="*/ 7511953 w 8937338"/>
              <a:gd name="connsiteY2458" fmla="*/ 9024898 h 9217082"/>
              <a:gd name="connsiteX2459" fmla="*/ 7693382 w 8937338"/>
              <a:gd name="connsiteY2459" fmla="*/ 9005975 h 9217082"/>
              <a:gd name="connsiteX2460" fmla="*/ 7698111 w 8937338"/>
              <a:gd name="connsiteY2460" fmla="*/ 8971508 h 9217082"/>
              <a:gd name="connsiteX2461" fmla="*/ 7697774 w 8937338"/>
              <a:gd name="connsiteY2461" fmla="*/ 8971171 h 9217082"/>
              <a:gd name="connsiteX2462" fmla="*/ 7668044 w 8937338"/>
              <a:gd name="connsiteY2462" fmla="*/ 8955627 h 9217082"/>
              <a:gd name="connsiteX2463" fmla="*/ 7665003 w 8937338"/>
              <a:gd name="connsiteY2463" fmla="*/ 8989756 h 9217082"/>
              <a:gd name="connsiteX2464" fmla="*/ 7693382 w 8937338"/>
              <a:gd name="connsiteY2464" fmla="*/ 9005975 h 9217082"/>
              <a:gd name="connsiteX2465" fmla="*/ 7459923 w 8937338"/>
              <a:gd name="connsiteY2465" fmla="*/ 9048551 h 9217082"/>
              <a:gd name="connsiteX2466" fmla="*/ 7459584 w 8937338"/>
              <a:gd name="connsiteY2466" fmla="*/ 9028276 h 9217082"/>
              <a:gd name="connsiteX2467" fmla="*/ 7444383 w 8937338"/>
              <a:gd name="connsiteY2467" fmla="*/ 9017126 h 9217082"/>
              <a:gd name="connsiteX2468" fmla="*/ 7444044 w 8937338"/>
              <a:gd name="connsiteY2468" fmla="*/ 9017126 h 9217082"/>
              <a:gd name="connsiteX2469" fmla="*/ 7445397 w 8937338"/>
              <a:gd name="connsiteY2469" fmla="*/ 9037062 h 9217082"/>
              <a:gd name="connsiteX2470" fmla="*/ 7459923 w 8937338"/>
              <a:gd name="connsiteY2470" fmla="*/ 9048551 h 9217082"/>
              <a:gd name="connsiteX2471" fmla="*/ 7831227 w 8937338"/>
              <a:gd name="connsiteY2471" fmla="*/ 9001582 h 9217082"/>
              <a:gd name="connsiteX2472" fmla="*/ 7839337 w 8937338"/>
              <a:gd name="connsiteY2472" fmla="*/ 8962385 h 9217082"/>
              <a:gd name="connsiteX2473" fmla="*/ 7804537 w 8937338"/>
              <a:gd name="connsiteY2473" fmla="*/ 8946166 h 9217082"/>
              <a:gd name="connsiteX2474" fmla="*/ 7798119 w 8937338"/>
              <a:gd name="connsiteY2474" fmla="*/ 8984687 h 9217082"/>
              <a:gd name="connsiteX2475" fmla="*/ 7831227 w 8937338"/>
              <a:gd name="connsiteY2475" fmla="*/ 9001582 h 9217082"/>
              <a:gd name="connsiteX2476" fmla="*/ 7627162 w 8937338"/>
              <a:gd name="connsiteY2476" fmla="*/ 9034021 h 9217082"/>
              <a:gd name="connsiteX2477" fmla="*/ 7629865 w 8937338"/>
              <a:gd name="connsiteY2477" fmla="*/ 9008339 h 9217082"/>
              <a:gd name="connsiteX2478" fmla="*/ 7604187 w 8937338"/>
              <a:gd name="connsiteY2478" fmla="*/ 8993810 h 9217082"/>
              <a:gd name="connsiteX2479" fmla="*/ 7602838 w 8937338"/>
              <a:gd name="connsiteY2479" fmla="*/ 9018477 h 9217082"/>
              <a:gd name="connsiteX2480" fmla="*/ 7627162 w 8937338"/>
              <a:gd name="connsiteY2480" fmla="*/ 9034021 h 9217082"/>
              <a:gd name="connsiteX2481" fmla="*/ 7982588 w 8937338"/>
              <a:gd name="connsiteY2481" fmla="*/ 8988742 h 9217082"/>
              <a:gd name="connsiteX2482" fmla="*/ 8204221 w 8937338"/>
              <a:gd name="connsiteY2482" fmla="*/ 8026394 h 9217082"/>
              <a:gd name="connsiteX2483" fmla="*/ 8430586 w 8937338"/>
              <a:gd name="connsiteY2483" fmla="*/ 5527263 h 9217082"/>
              <a:gd name="connsiteX2484" fmla="*/ 7812984 w 8937338"/>
              <a:gd name="connsiteY2484" fmla="*/ 3144032 h 9217082"/>
              <a:gd name="connsiteX2485" fmla="*/ 7045710 w 8937338"/>
              <a:gd name="connsiteY2485" fmla="*/ 2380710 h 9217082"/>
              <a:gd name="connsiteX2486" fmla="*/ 5479746 w 8937338"/>
              <a:gd name="connsiteY2486" fmla="*/ 1948532 h 9217082"/>
              <a:gd name="connsiteX2487" fmla="*/ 5480083 w 8937338"/>
              <a:gd name="connsiteY2487" fmla="*/ 1948532 h 9217082"/>
              <a:gd name="connsiteX2488" fmla="*/ 5468257 w 8937338"/>
              <a:gd name="connsiteY2488" fmla="*/ 1953938 h 9217082"/>
              <a:gd name="connsiteX2489" fmla="*/ 6903135 w 8937338"/>
              <a:gd name="connsiteY2489" fmla="*/ 2336107 h 9217082"/>
              <a:gd name="connsiteX2490" fmla="*/ 7675138 w 8937338"/>
              <a:gd name="connsiteY2490" fmla="*/ 3111594 h 9217082"/>
              <a:gd name="connsiteX2491" fmla="*/ 8307267 w 8937338"/>
              <a:gd name="connsiteY2491" fmla="*/ 5510368 h 9217082"/>
              <a:gd name="connsiteX2492" fmla="*/ 8137325 w 8937338"/>
              <a:gd name="connsiteY2492" fmla="*/ 8002741 h 9217082"/>
              <a:gd name="connsiteX2493" fmla="*/ 7945424 w 8937338"/>
              <a:gd name="connsiteY2493" fmla="*/ 8972522 h 9217082"/>
              <a:gd name="connsiteX2494" fmla="*/ 7982588 w 8937338"/>
              <a:gd name="connsiteY2494" fmla="*/ 8988742 h 9217082"/>
              <a:gd name="connsiteX2495" fmla="*/ 7413975 w 8937338"/>
              <a:gd name="connsiteY2495" fmla="*/ 9067472 h 9217082"/>
              <a:gd name="connsiteX2496" fmla="*/ 7412962 w 8937338"/>
              <a:gd name="connsiteY2496" fmla="*/ 9053957 h 9217082"/>
              <a:gd name="connsiteX2497" fmla="*/ 7402826 w 8937338"/>
              <a:gd name="connsiteY2497" fmla="*/ 9045509 h 9217082"/>
              <a:gd name="connsiteX2498" fmla="*/ 7404515 w 8937338"/>
              <a:gd name="connsiteY2498" fmla="*/ 9058688 h 9217082"/>
              <a:gd name="connsiteX2499" fmla="*/ 7413975 w 8937338"/>
              <a:gd name="connsiteY2499" fmla="*/ 9067472 h 9217082"/>
              <a:gd name="connsiteX2500" fmla="*/ 7373094 w 8937338"/>
              <a:gd name="connsiteY2500" fmla="*/ 9080990 h 9217082"/>
              <a:gd name="connsiteX2501" fmla="*/ 7372418 w 8937338"/>
              <a:gd name="connsiteY2501" fmla="*/ 9075245 h 9217082"/>
              <a:gd name="connsiteX2502" fmla="*/ 7368701 w 8937338"/>
              <a:gd name="connsiteY2502" fmla="*/ 9071865 h 9217082"/>
              <a:gd name="connsiteX2503" fmla="*/ 7369714 w 8937338"/>
              <a:gd name="connsiteY2503" fmla="*/ 9077272 h 9217082"/>
              <a:gd name="connsiteX2504" fmla="*/ 7373094 w 8937338"/>
              <a:gd name="connsiteY2504" fmla="*/ 9080990 h 9217082"/>
              <a:gd name="connsiteX2505" fmla="*/ 7566011 w 8937338"/>
              <a:gd name="connsiteY2505" fmla="*/ 9064094 h 9217082"/>
              <a:gd name="connsiteX2506" fmla="*/ 7567700 w 8937338"/>
              <a:gd name="connsiteY2506" fmla="*/ 9036047 h 9217082"/>
              <a:gd name="connsiteX2507" fmla="*/ 7545740 w 8937338"/>
              <a:gd name="connsiteY2507" fmla="*/ 9021857 h 9217082"/>
              <a:gd name="connsiteX2508" fmla="*/ 7545401 w 8937338"/>
              <a:gd name="connsiteY2508" fmla="*/ 9049564 h 9217082"/>
              <a:gd name="connsiteX2509" fmla="*/ 7566011 w 8937338"/>
              <a:gd name="connsiteY2509" fmla="*/ 9064094 h 9217082"/>
              <a:gd name="connsiteX2510" fmla="*/ 7754196 w 8937338"/>
              <a:gd name="connsiteY2510" fmla="*/ 9040441 h 9217082"/>
              <a:gd name="connsiteX2511" fmla="*/ 7760615 w 8937338"/>
              <a:gd name="connsiteY2511" fmla="*/ 9003609 h 9217082"/>
              <a:gd name="connsiteX2512" fmla="*/ 7729871 w 8937338"/>
              <a:gd name="connsiteY2512" fmla="*/ 8988066 h 9217082"/>
              <a:gd name="connsiteX2513" fmla="*/ 7725181 w 8937338"/>
              <a:gd name="connsiteY2513" fmla="*/ 9023906 h 9217082"/>
              <a:gd name="connsiteX2514" fmla="*/ 7725142 w 8937338"/>
              <a:gd name="connsiteY2514" fmla="*/ 9023883 h 9217082"/>
              <a:gd name="connsiteX2515" fmla="*/ 7725141 w 8937338"/>
              <a:gd name="connsiteY2515" fmla="*/ 9024221 h 9217082"/>
              <a:gd name="connsiteX2516" fmla="*/ 7725181 w 8937338"/>
              <a:gd name="connsiteY2516" fmla="*/ 9023906 h 9217082"/>
              <a:gd name="connsiteX2517" fmla="*/ 7896096 w 8937338"/>
              <a:gd name="connsiteY2517" fmla="*/ 9033682 h 9217082"/>
              <a:gd name="connsiteX2518" fmla="*/ 7895793 w 8937338"/>
              <a:gd name="connsiteY2518" fmla="*/ 9033533 h 9217082"/>
              <a:gd name="connsiteX2519" fmla="*/ 7905555 w 8937338"/>
              <a:gd name="connsiteY2519" fmla="*/ 8992459 h 9217082"/>
              <a:gd name="connsiteX2520" fmla="*/ 7870757 w 8937338"/>
              <a:gd name="connsiteY2520" fmla="*/ 8976915 h 9217082"/>
              <a:gd name="connsiteX2521" fmla="*/ 7862650 w 8937338"/>
              <a:gd name="connsiteY2521" fmla="*/ 9017126 h 9217082"/>
              <a:gd name="connsiteX2522" fmla="*/ 7895793 w 8937338"/>
              <a:gd name="connsiteY2522" fmla="*/ 9033533 h 9217082"/>
              <a:gd name="connsiteX2523" fmla="*/ 7895759 w 8937338"/>
              <a:gd name="connsiteY2523" fmla="*/ 9033682 h 9217082"/>
              <a:gd name="connsiteX2524" fmla="*/ 7511277 w 8937338"/>
              <a:gd name="connsiteY2524" fmla="*/ 9089774 h 9217082"/>
              <a:gd name="connsiteX2525" fmla="*/ 7511615 w 8937338"/>
              <a:gd name="connsiteY2525" fmla="*/ 9066797 h 9217082"/>
              <a:gd name="connsiteX2526" fmla="*/ 7494048 w 8937338"/>
              <a:gd name="connsiteY2526" fmla="*/ 9053957 h 9217082"/>
              <a:gd name="connsiteX2527" fmla="*/ 7494722 w 8937338"/>
              <a:gd name="connsiteY2527" fmla="*/ 9076597 h 9217082"/>
              <a:gd name="connsiteX2528" fmla="*/ 7510940 w 8937338"/>
              <a:gd name="connsiteY2528" fmla="*/ 9089774 h 9217082"/>
              <a:gd name="connsiteX2529" fmla="*/ 7684936 w 8937338"/>
              <a:gd name="connsiteY2529" fmla="*/ 9070515 h 9217082"/>
              <a:gd name="connsiteX2530" fmla="*/ 7688652 w 8937338"/>
              <a:gd name="connsiteY2530" fmla="*/ 9042130 h 9217082"/>
              <a:gd name="connsiteX2531" fmla="*/ 7661624 w 8937338"/>
              <a:gd name="connsiteY2531" fmla="*/ 9026587 h 9217082"/>
              <a:gd name="connsiteX2532" fmla="*/ 7658921 w 8937338"/>
              <a:gd name="connsiteY2532" fmla="*/ 9054295 h 9217082"/>
              <a:gd name="connsiteX2533" fmla="*/ 7684936 w 8937338"/>
              <a:gd name="connsiteY2533" fmla="*/ 9070515 h 9217082"/>
              <a:gd name="connsiteX2534" fmla="*/ 7461275 w 8937338"/>
              <a:gd name="connsiteY2534" fmla="*/ 9111062 h 9217082"/>
              <a:gd name="connsiteX2535" fmla="*/ 7460938 w 8937338"/>
              <a:gd name="connsiteY2535" fmla="*/ 9092816 h 9217082"/>
              <a:gd name="connsiteX2536" fmla="*/ 7448774 w 8937338"/>
              <a:gd name="connsiteY2536" fmla="*/ 9083017 h 9217082"/>
              <a:gd name="connsiteX2537" fmla="*/ 7450126 w 8937338"/>
              <a:gd name="connsiteY2537" fmla="*/ 9100588 h 9217082"/>
              <a:gd name="connsiteX2538" fmla="*/ 7449787 w 8937338"/>
              <a:gd name="connsiteY2538" fmla="*/ 9100588 h 9217082"/>
              <a:gd name="connsiteX2539" fmla="*/ 7461275 w 8937338"/>
              <a:gd name="connsiteY2539" fmla="*/ 9111062 h 9217082"/>
              <a:gd name="connsiteX2540" fmla="*/ 7418030 w 8937338"/>
              <a:gd name="connsiteY2540" fmla="*/ 9126606 h 9217082"/>
              <a:gd name="connsiteX2541" fmla="*/ 7417351 w 8937338"/>
              <a:gd name="connsiteY2541" fmla="*/ 9116131 h 9217082"/>
              <a:gd name="connsiteX2542" fmla="*/ 7410596 w 8937338"/>
              <a:gd name="connsiteY2542" fmla="*/ 9110049 h 9217082"/>
              <a:gd name="connsiteX2543" fmla="*/ 7411947 w 8937338"/>
              <a:gd name="connsiteY2543" fmla="*/ 9120524 h 9217082"/>
              <a:gd name="connsiteX2544" fmla="*/ 7411948 w 8937338"/>
              <a:gd name="connsiteY2544" fmla="*/ 9120187 h 9217082"/>
              <a:gd name="connsiteX2545" fmla="*/ 7418030 w 8937338"/>
              <a:gd name="connsiteY2545" fmla="*/ 9126606 h 9217082"/>
              <a:gd name="connsiteX2546" fmla="*/ 7816361 w 8937338"/>
              <a:gd name="connsiteY2546" fmla="*/ 9074569 h 9217082"/>
              <a:gd name="connsiteX2547" fmla="*/ 7824471 w 8937338"/>
              <a:gd name="connsiteY2547" fmla="*/ 9035710 h 9217082"/>
              <a:gd name="connsiteX2548" fmla="*/ 7792373 w 8937338"/>
              <a:gd name="connsiteY2548" fmla="*/ 9019491 h 9217082"/>
              <a:gd name="connsiteX2549" fmla="*/ 7785618 w 8937338"/>
              <a:gd name="connsiteY2549" fmla="*/ 9057674 h 9217082"/>
              <a:gd name="connsiteX2550" fmla="*/ 7816361 w 8937338"/>
              <a:gd name="connsiteY2550" fmla="*/ 9074569 h 9217082"/>
              <a:gd name="connsiteX2551" fmla="*/ 7620067 w 8937338"/>
              <a:gd name="connsiteY2551" fmla="*/ 9102278 h 9217082"/>
              <a:gd name="connsiteX2552" fmla="*/ 7623107 w 8937338"/>
              <a:gd name="connsiteY2552" fmla="*/ 9071865 h 9217082"/>
              <a:gd name="connsiteX2553" fmla="*/ 7600472 w 8937338"/>
              <a:gd name="connsiteY2553" fmla="*/ 9057336 h 9217082"/>
              <a:gd name="connsiteX2554" fmla="*/ 7598445 w 8937338"/>
              <a:gd name="connsiteY2554" fmla="*/ 9087071 h 9217082"/>
              <a:gd name="connsiteX2555" fmla="*/ 7620067 w 8937338"/>
              <a:gd name="connsiteY2555" fmla="*/ 9102278 h 9217082"/>
              <a:gd name="connsiteX2556" fmla="*/ 7961978 w 8937338"/>
              <a:gd name="connsiteY2556" fmla="*/ 9065108 h 9217082"/>
              <a:gd name="connsiteX2557" fmla="*/ 7961977 w 8937338"/>
              <a:gd name="connsiteY2557" fmla="*/ 9064770 h 9217082"/>
              <a:gd name="connsiteX2558" fmla="*/ 7973802 w 8937338"/>
              <a:gd name="connsiteY2558" fmla="*/ 9021857 h 9217082"/>
              <a:gd name="connsiteX2559" fmla="*/ 7937654 w 8937338"/>
              <a:gd name="connsiteY2559" fmla="*/ 9005975 h 9217082"/>
              <a:gd name="connsiteX2560" fmla="*/ 7927517 w 8937338"/>
              <a:gd name="connsiteY2560" fmla="*/ 9048551 h 9217082"/>
              <a:gd name="connsiteX2561" fmla="*/ 7961978 w 8937338"/>
              <a:gd name="connsiteY2561" fmla="*/ 9065108 h 9217082"/>
              <a:gd name="connsiteX2562" fmla="*/ 7561955 w 8937338"/>
              <a:gd name="connsiteY2562" fmla="*/ 9130661 h 9217082"/>
              <a:gd name="connsiteX2563" fmla="*/ 7563645 w 8937338"/>
              <a:gd name="connsiteY2563" fmla="*/ 9103966 h 9217082"/>
              <a:gd name="connsiteX2564" fmla="*/ 7544726 w 8937338"/>
              <a:gd name="connsiteY2564" fmla="*/ 9090451 h 9217082"/>
              <a:gd name="connsiteX2565" fmla="*/ 7544050 w 8937338"/>
              <a:gd name="connsiteY2565" fmla="*/ 9116469 h 9217082"/>
              <a:gd name="connsiteX2566" fmla="*/ 7561955 w 8937338"/>
              <a:gd name="connsiteY2566" fmla="*/ 9130661 h 9217082"/>
              <a:gd name="connsiteX2567" fmla="*/ 7743048 w 8937338"/>
              <a:gd name="connsiteY2567" fmla="*/ 9107008 h 9217082"/>
              <a:gd name="connsiteX2568" fmla="*/ 7748454 w 8937338"/>
              <a:gd name="connsiteY2568" fmla="*/ 9076259 h 9217082"/>
              <a:gd name="connsiteX2569" fmla="*/ 7720409 w 8937338"/>
              <a:gd name="connsiteY2569" fmla="*/ 9060716 h 9217082"/>
              <a:gd name="connsiteX2570" fmla="*/ 7716357 w 8937338"/>
              <a:gd name="connsiteY2570" fmla="*/ 9090451 h 9217082"/>
              <a:gd name="connsiteX2571" fmla="*/ 7716694 w 8937338"/>
              <a:gd name="connsiteY2571" fmla="*/ 9090451 h 9217082"/>
              <a:gd name="connsiteX2572" fmla="*/ 7743048 w 8937338"/>
              <a:gd name="connsiteY2572" fmla="*/ 9107008 h 9217082"/>
              <a:gd name="connsiteX2573" fmla="*/ 7509928 w 8937338"/>
              <a:gd name="connsiteY2573" fmla="*/ 9153639 h 9217082"/>
              <a:gd name="connsiteX2574" fmla="*/ 7510265 w 8937338"/>
              <a:gd name="connsiteY2574" fmla="*/ 9132351 h 9217082"/>
              <a:gd name="connsiteX2575" fmla="*/ 7495737 w 8937338"/>
              <a:gd name="connsiteY2575" fmla="*/ 9120862 h 9217082"/>
              <a:gd name="connsiteX2576" fmla="*/ 7496075 w 8937338"/>
              <a:gd name="connsiteY2576" fmla="*/ 9141812 h 9217082"/>
              <a:gd name="connsiteX2577" fmla="*/ 7509589 w 8937338"/>
              <a:gd name="connsiteY2577" fmla="*/ 9153639 h 9217082"/>
              <a:gd name="connsiteX2578" fmla="*/ 7877852 w 8937338"/>
              <a:gd name="connsiteY2578" fmla="*/ 9108697 h 9217082"/>
              <a:gd name="connsiteX2579" fmla="*/ 7887989 w 8937338"/>
              <a:gd name="connsiteY2579" fmla="*/ 9067472 h 9217082"/>
              <a:gd name="connsiteX2580" fmla="*/ 7855553 w 8937338"/>
              <a:gd name="connsiteY2580" fmla="*/ 9051592 h 9217082"/>
              <a:gd name="connsiteX2581" fmla="*/ 7847446 w 8937338"/>
              <a:gd name="connsiteY2581" fmla="*/ 9091801 h 9217082"/>
              <a:gd name="connsiteX2582" fmla="*/ 7847107 w 8937338"/>
              <a:gd name="connsiteY2582" fmla="*/ 9091801 h 9217082"/>
              <a:gd name="connsiteX2583" fmla="*/ 7877852 w 8937338"/>
              <a:gd name="connsiteY2583" fmla="*/ 9108697 h 9217082"/>
              <a:gd name="connsiteX2584" fmla="*/ 7675477 w 8937338"/>
              <a:gd name="connsiteY2584" fmla="*/ 9140460 h 9217082"/>
              <a:gd name="connsiteX2585" fmla="*/ 7680205 w 8937338"/>
              <a:gd name="connsiteY2585" fmla="*/ 9107346 h 9217082"/>
              <a:gd name="connsiteX2586" fmla="*/ 7680206 w 8937338"/>
              <a:gd name="connsiteY2586" fmla="*/ 9107008 h 9217082"/>
              <a:gd name="connsiteX2587" fmla="*/ 7655204 w 8937338"/>
              <a:gd name="connsiteY2587" fmla="*/ 9091464 h 9217082"/>
              <a:gd name="connsiteX2588" fmla="*/ 7651825 w 8937338"/>
              <a:gd name="connsiteY2588" fmla="*/ 9124242 h 9217082"/>
              <a:gd name="connsiteX2589" fmla="*/ 7675477 w 8937338"/>
              <a:gd name="connsiteY2589" fmla="*/ 9140460 h 9217082"/>
              <a:gd name="connsiteX2590" fmla="*/ 7462964 w 8937338"/>
              <a:gd name="connsiteY2590" fmla="*/ 9172223 h 9217082"/>
              <a:gd name="connsiteX2591" fmla="*/ 7462626 w 8937338"/>
              <a:gd name="connsiteY2591" fmla="*/ 9157355 h 9217082"/>
              <a:gd name="connsiteX2592" fmla="*/ 7453504 w 8937338"/>
              <a:gd name="connsiteY2592" fmla="*/ 9149246 h 9217082"/>
              <a:gd name="connsiteX2593" fmla="*/ 7454518 w 8937338"/>
              <a:gd name="connsiteY2593" fmla="*/ 9163775 h 9217082"/>
              <a:gd name="connsiteX2594" fmla="*/ 7462964 w 8937338"/>
              <a:gd name="connsiteY2594" fmla="*/ 9172223 h 9217082"/>
              <a:gd name="connsiteX2595" fmla="*/ 8028198 w 8937338"/>
              <a:gd name="connsiteY2595" fmla="*/ 9096871 h 9217082"/>
              <a:gd name="connsiteX2596" fmla="*/ 8041624 w 8937338"/>
              <a:gd name="connsiteY2596" fmla="*/ 9051890 h 9217082"/>
              <a:gd name="connsiteX2597" fmla="*/ 8041714 w 8937338"/>
              <a:gd name="connsiteY2597" fmla="*/ 9051929 h 9217082"/>
              <a:gd name="connsiteX2598" fmla="*/ 8041713 w 8937338"/>
              <a:gd name="connsiteY2598" fmla="*/ 9051592 h 9217082"/>
              <a:gd name="connsiteX2599" fmla="*/ 8041624 w 8937338"/>
              <a:gd name="connsiteY2599" fmla="*/ 9051890 h 9217082"/>
              <a:gd name="connsiteX2600" fmla="*/ 8004887 w 8937338"/>
              <a:gd name="connsiteY2600" fmla="*/ 9036047 h 9217082"/>
              <a:gd name="connsiteX2601" fmla="*/ 7992723 w 8937338"/>
              <a:gd name="connsiteY2601" fmla="*/ 9079975 h 9217082"/>
              <a:gd name="connsiteX2602" fmla="*/ 8028198 w 8937338"/>
              <a:gd name="connsiteY2602" fmla="*/ 9096871 h 9217082"/>
              <a:gd name="connsiteX2603" fmla="*/ 7422083 w 8937338"/>
              <a:gd name="connsiteY2603" fmla="*/ 9185063 h 9217082"/>
              <a:gd name="connsiteX2604" fmla="*/ 7421745 w 8937338"/>
              <a:gd name="connsiteY2604" fmla="*/ 9178306 h 9217082"/>
              <a:gd name="connsiteX2605" fmla="*/ 7418366 w 8937338"/>
              <a:gd name="connsiteY2605" fmla="*/ 9174926 h 9217082"/>
              <a:gd name="connsiteX2606" fmla="*/ 7419044 w 8937338"/>
              <a:gd name="connsiteY2606" fmla="*/ 9181684 h 9217082"/>
              <a:gd name="connsiteX2607" fmla="*/ 7422083 w 8937338"/>
              <a:gd name="connsiteY2607" fmla="*/ 9185063 h 9217082"/>
              <a:gd name="connsiteX2608" fmla="*/ 7802173 w 8937338"/>
              <a:gd name="connsiteY2608" fmla="*/ 9142825 h 9217082"/>
              <a:gd name="connsiteX2609" fmla="*/ 7809267 w 8937338"/>
              <a:gd name="connsiteY2609" fmla="*/ 9109374 h 9217082"/>
              <a:gd name="connsiteX2610" fmla="*/ 7809604 w 8937338"/>
              <a:gd name="connsiteY2610" fmla="*/ 9109374 h 9217082"/>
              <a:gd name="connsiteX2611" fmla="*/ 7779873 w 8937338"/>
              <a:gd name="connsiteY2611" fmla="*/ 9093154 h 9217082"/>
              <a:gd name="connsiteX2612" fmla="*/ 7774130 w 8937338"/>
              <a:gd name="connsiteY2612" fmla="*/ 9125930 h 9217082"/>
              <a:gd name="connsiteX2613" fmla="*/ 7802173 w 8937338"/>
              <a:gd name="connsiteY2613" fmla="*/ 9142825 h 9217082"/>
              <a:gd name="connsiteX2614" fmla="*/ 7613310 w 8937338"/>
              <a:gd name="connsiteY2614" fmla="*/ 9170195 h 9217082"/>
              <a:gd name="connsiteX2615" fmla="*/ 7616350 w 8937338"/>
              <a:gd name="connsiteY2615" fmla="*/ 9140798 h 9217082"/>
              <a:gd name="connsiteX2616" fmla="*/ 7616012 w 8937338"/>
              <a:gd name="connsiteY2616" fmla="*/ 9141137 h 9217082"/>
              <a:gd name="connsiteX2617" fmla="*/ 7596079 w 8937338"/>
              <a:gd name="connsiteY2617" fmla="*/ 9126944 h 9217082"/>
              <a:gd name="connsiteX2618" fmla="*/ 7594391 w 8937338"/>
              <a:gd name="connsiteY2618" fmla="*/ 9155665 h 9217082"/>
              <a:gd name="connsiteX2619" fmla="*/ 7613310 w 8937338"/>
              <a:gd name="connsiteY2619" fmla="*/ 9170195 h 9217082"/>
              <a:gd name="connsiteX2620" fmla="*/ 8004418 w 8937338"/>
              <a:gd name="connsiteY2620" fmla="*/ 9122551 h 9217082"/>
              <a:gd name="connsiteX2621" fmla="*/ 7983600 w 8937338"/>
              <a:gd name="connsiteY2621" fmla="*/ 9112753 h 9217082"/>
              <a:gd name="connsiteX2622" fmla="*/ 7980014 w 8937338"/>
              <a:gd name="connsiteY2622" fmla="*/ 9125805 h 9217082"/>
              <a:gd name="connsiteX2623" fmla="*/ 7943578 w 8937338"/>
              <a:gd name="connsiteY2623" fmla="*/ 9130664 h 9217082"/>
              <a:gd name="connsiteX2624" fmla="*/ 7952518 w 8937338"/>
              <a:gd name="connsiteY2624" fmla="*/ 9098222 h 9217082"/>
              <a:gd name="connsiteX2625" fmla="*/ 7919408 w 8937338"/>
              <a:gd name="connsiteY2625" fmla="*/ 9082340 h 9217082"/>
              <a:gd name="connsiteX2626" fmla="*/ 7908934 w 8937338"/>
              <a:gd name="connsiteY2626" fmla="*/ 9124579 h 9217082"/>
              <a:gd name="connsiteX2627" fmla="*/ 7925287 w 8937338"/>
              <a:gd name="connsiteY2627" fmla="*/ 9133104 h 9217082"/>
              <a:gd name="connsiteX2628" fmla="*/ 7867560 w 8937338"/>
              <a:gd name="connsiteY2628" fmla="*/ 9140802 h 9217082"/>
              <a:gd name="connsiteX2629" fmla="*/ 7840349 w 8937338"/>
              <a:gd name="connsiteY2629" fmla="*/ 9126268 h 9217082"/>
              <a:gd name="connsiteX2630" fmla="*/ 7836316 w 8937338"/>
              <a:gd name="connsiteY2630" fmla="*/ 9144969 h 9217082"/>
              <a:gd name="connsiteX2631" fmla="*/ 7733703 w 8937338"/>
              <a:gd name="connsiteY2631" fmla="*/ 9158654 h 9217082"/>
              <a:gd name="connsiteX2632" fmla="*/ 7736627 w 8937338"/>
              <a:gd name="connsiteY2632" fmla="*/ 9142487 h 9217082"/>
              <a:gd name="connsiteX2633" fmla="*/ 7711627 w 8937338"/>
              <a:gd name="connsiteY2633" fmla="*/ 9126944 h 9217082"/>
              <a:gd name="connsiteX2634" fmla="*/ 7706557 w 8937338"/>
              <a:gd name="connsiteY2634" fmla="*/ 9161748 h 9217082"/>
              <a:gd name="connsiteX2635" fmla="*/ 7706221 w 8937338"/>
              <a:gd name="connsiteY2635" fmla="*/ 9161748 h 9217082"/>
              <a:gd name="connsiteX2636" fmla="*/ 7706926 w 8937338"/>
              <a:gd name="connsiteY2636" fmla="*/ 9162225 h 9217082"/>
              <a:gd name="connsiteX2637" fmla="*/ 7656708 w 8937338"/>
              <a:gd name="connsiteY2637" fmla="*/ 9168922 h 9217082"/>
              <a:gd name="connsiteX2638" fmla="*/ 7648109 w 8937338"/>
              <a:gd name="connsiteY2638" fmla="*/ 9163099 h 9217082"/>
              <a:gd name="connsiteX2639" fmla="*/ 7647427 w 8937338"/>
              <a:gd name="connsiteY2639" fmla="*/ 9170160 h 9217082"/>
              <a:gd name="connsiteX2640" fmla="*/ 7558865 w 8937338"/>
              <a:gd name="connsiteY2640" fmla="*/ 9181970 h 9217082"/>
              <a:gd name="connsiteX2641" fmla="*/ 7559590 w 8937338"/>
              <a:gd name="connsiteY2641" fmla="*/ 9171209 h 9217082"/>
              <a:gd name="connsiteX2642" fmla="*/ 7543373 w 8937338"/>
              <a:gd name="connsiteY2642" fmla="*/ 9158707 h 9217082"/>
              <a:gd name="connsiteX2643" fmla="*/ 7542699 w 8937338"/>
              <a:gd name="connsiteY2643" fmla="*/ 9182697 h 9217082"/>
              <a:gd name="connsiteX2644" fmla="*/ 7544097 w 8937338"/>
              <a:gd name="connsiteY2644" fmla="*/ 9183940 h 9217082"/>
              <a:gd name="connsiteX2645" fmla="*/ 7499825 w 8937338"/>
              <a:gd name="connsiteY2645" fmla="*/ 9189844 h 9217082"/>
              <a:gd name="connsiteX2646" fmla="*/ 7497088 w 8937338"/>
              <a:gd name="connsiteY2646" fmla="*/ 9187428 h 9217082"/>
              <a:gd name="connsiteX2647" fmla="*/ 7497137 w 8937338"/>
              <a:gd name="connsiteY2647" fmla="*/ 9190202 h 9217082"/>
              <a:gd name="connsiteX2648" fmla="*/ 7295584 w 8937338"/>
              <a:gd name="connsiteY2648" fmla="*/ 9217082 h 9217082"/>
              <a:gd name="connsiteX2649" fmla="*/ 7277820 w 8937338"/>
              <a:gd name="connsiteY2649" fmla="*/ 9175263 h 9217082"/>
              <a:gd name="connsiteX2650" fmla="*/ 7231533 w 8937338"/>
              <a:gd name="connsiteY2650" fmla="*/ 9080652 h 9217082"/>
              <a:gd name="connsiteX2651" fmla="*/ 7189976 w 8937338"/>
              <a:gd name="connsiteY2651" fmla="*/ 9005975 h 9217082"/>
              <a:gd name="connsiteX2652" fmla="*/ 7101458 w 8937338"/>
              <a:gd name="connsiteY2652" fmla="*/ 8862703 h 9217082"/>
              <a:gd name="connsiteX2653" fmla="*/ 7059225 w 8937338"/>
              <a:gd name="connsiteY2653" fmla="*/ 8800867 h 9217082"/>
              <a:gd name="connsiteX2654" fmla="*/ 6985234 w 8937338"/>
              <a:gd name="connsiteY2654" fmla="*/ 8702538 h 9217082"/>
              <a:gd name="connsiteX2655" fmla="*/ 6908541 w 8937338"/>
              <a:gd name="connsiteY2655" fmla="*/ 8608600 h 9217082"/>
              <a:gd name="connsiteX2656" fmla="*/ 6819686 w 8937338"/>
              <a:gd name="connsiteY2656" fmla="*/ 8508582 h 9217082"/>
              <a:gd name="connsiteX2657" fmla="*/ 6737248 w 8937338"/>
              <a:gd name="connsiteY2657" fmla="*/ 8422416 h 9217082"/>
              <a:gd name="connsiteX2658" fmla="*/ 6653121 w 8937338"/>
              <a:gd name="connsiteY2658" fmla="*/ 8340306 h 9217082"/>
              <a:gd name="connsiteX2659" fmla="*/ 6608861 w 8937338"/>
              <a:gd name="connsiteY2659" fmla="*/ 8300095 h 9217082"/>
              <a:gd name="connsiteX2660" fmla="*/ 6466287 w 8937338"/>
              <a:gd name="connsiteY2660" fmla="*/ 8178112 h 9217082"/>
              <a:gd name="connsiteX2661" fmla="*/ 6360875 w 8937338"/>
              <a:gd name="connsiteY2661" fmla="*/ 8092623 h 9217082"/>
              <a:gd name="connsiteX2662" fmla="*/ 5398998 w 8937338"/>
              <a:gd name="connsiteY2662" fmla="*/ 7218130 h 9217082"/>
              <a:gd name="connsiteX2663" fmla="*/ 3352598 w 8937338"/>
              <a:gd name="connsiteY2663" fmla="*/ 3324473 h 9217082"/>
              <a:gd name="connsiteX2664" fmla="*/ 3247524 w 8937338"/>
              <a:gd name="connsiteY2664" fmla="*/ 3017319 h 9217082"/>
              <a:gd name="connsiteX2665" fmla="*/ 3211711 w 8937338"/>
              <a:gd name="connsiteY2665" fmla="*/ 3036241 h 9217082"/>
              <a:gd name="connsiteX2666" fmla="*/ 3029945 w 8937338"/>
              <a:gd name="connsiteY2666" fmla="*/ 3151804 h 9217082"/>
              <a:gd name="connsiteX2667" fmla="*/ 2854598 w 8937338"/>
              <a:gd name="connsiteY2667" fmla="*/ 3267030 h 9217082"/>
              <a:gd name="connsiteX2668" fmla="*/ 2692764 w 8937338"/>
              <a:gd name="connsiteY2668" fmla="*/ 3380902 h 9217082"/>
              <a:gd name="connsiteX2669" fmla="*/ 2526539 w 8937338"/>
              <a:gd name="connsiteY2669" fmla="*/ 3503900 h 9217082"/>
              <a:gd name="connsiteX2670" fmla="*/ 2345110 w 8937338"/>
              <a:gd name="connsiteY2670" fmla="*/ 3645142 h 9217082"/>
              <a:gd name="connsiteX2671" fmla="*/ 2195437 w 8937338"/>
              <a:gd name="connsiteY2671" fmla="*/ 3767126 h 9217082"/>
              <a:gd name="connsiteX2672" fmla="*/ 2040023 w 8937338"/>
              <a:gd name="connsiteY2672" fmla="*/ 3900597 h 9217082"/>
              <a:gd name="connsiteX2673" fmla="*/ 1900152 w 8937338"/>
              <a:gd name="connsiteY2673" fmla="*/ 4024946 h 9217082"/>
              <a:gd name="connsiteX2674" fmla="*/ 1764334 w 8937338"/>
              <a:gd name="connsiteY2674" fmla="*/ 4148618 h 9217082"/>
              <a:gd name="connsiteX2675" fmla="*/ 1635948 w 8937338"/>
              <a:gd name="connsiteY2675" fmla="*/ 4267222 h 9217082"/>
              <a:gd name="connsiteX2676" fmla="*/ 1513982 w 8937338"/>
              <a:gd name="connsiteY2676" fmla="*/ 4381772 h 9217082"/>
              <a:gd name="connsiteX2677" fmla="*/ 1397421 w 8937338"/>
              <a:gd name="connsiteY2677" fmla="*/ 4492941 h 9217082"/>
              <a:gd name="connsiteX2678" fmla="*/ 1280859 w 8937338"/>
              <a:gd name="connsiteY2678" fmla="*/ 4604788 h 9217082"/>
              <a:gd name="connsiteX2679" fmla="*/ 1142675 w 8937338"/>
              <a:gd name="connsiteY2679" fmla="*/ 4714607 h 9217082"/>
              <a:gd name="connsiteX2680" fmla="*/ 1006858 w 8937338"/>
              <a:gd name="connsiteY2680" fmla="*/ 4088809 h 9217082"/>
              <a:gd name="connsiteX2681" fmla="*/ 774413 w 8937338"/>
              <a:gd name="connsiteY2681" fmla="*/ 3147074 h 9217082"/>
              <a:gd name="connsiteX2682" fmla="*/ 463580 w 8937338"/>
              <a:gd name="connsiteY2682" fmla="*/ 3253677 h 9217082"/>
              <a:gd name="connsiteX2683" fmla="*/ 436990 w 8937338"/>
              <a:gd name="connsiteY2683" fmla="*/ 3276731 h 9217082"/>
              <a:gd name="connsiteX2684" fmla="*/ 432071 w 8937338"/>
              <a:gd name="connsiteY2684" fmla="*/ 3239846 h 9217082"/>
              <a:gd name="connsiteX2685" fmla="*/ 462455 w 8937338"/>
              <a:gd name="connsiteY2685" fmla="*/ 3214549 h 9217082"/>
              <a:gd name="connsiteX2686" fmla="*/ 786236 w 8937338"/>
              <a:gd name="connsiteY2686" fmla="*/ 3115311 h 9217082"/>
              <a:gd name="connsiteX2687" fmla="*/ 1040644 w 8937338"/>
              <a:gd name="connsiteY2687" fmla="*/ 4087121 h 9217082"/>
              <a:gd name="connsiteX2688" fmla="*/ 1148421 w 8937338"/>
              <a:gd name="connsiteY2688" fmla="*/ 4680816 h 9217082"/>
              <a:gd name="connsiteX2689" fmla="*/ 1243358 w 8937338"/>
              <a:gd name="connsiteY2689" fmla="*/ 4604112 h 9217082"/>
              <a:gd name="connsiteX2690" fmla="*/ 1096390 w 8937338"/>
              <a:gd name="connsiteY2690" fmla="*/ 3992507 h 9217082"/>
              <a:gd name="connsiteX2691" fmla="*/ 840971 w 8937338"/>
              <a:gd name="connsiteY2691" fmla="*/ 3073749 h 9217082"/>
              <a:gd name="connsiteX2692" fmla="*/ 454410 w 8937338"/>
              <a:gd name="connsiteY2692" fmla="*/ 3216098 h 9217082"/>
              <a:gd name="connsiteX2693" fmla="*/ 431492 w 8937338"/>
              <a:gd name="connsiteY2693" fmla="*/ 3235503 h 9217082"/>
              <a:gd name="connsiteX2694" fmla="*/ 426887 w 8937338"/>
              <a:gd name="connsiteY2694" fmla="*/ 3200974 h 9217082"/>
              <a:gd name="connsiteX2695" fmla="*/ 487440 w 8937338"/>
              <a:gd name="connsiteY2695" fmla="*/ 3154543 h 9217082"/>
              <a:gd name="connsiteX2696" fmla="*/ 852796 w 8937338"/>
              <a:gd name="connsiteY2696" fmla="*/ 3042323 h 9217082"/>
              <a:gd name="connsiteX2697" fmla="*/ 1130176 w 8937338"/>
              <a:gd name="connsiteY2697" fmla="*/ 3990142 h 9217082"/>
              <a:gd name="connsiteX2698" fmla="*/ 1255520 w 8937338"/>
              <a:gd name="connsiteY2698" fmla="*/ 4573026 h 9217082"/>
              <a:gd name="connsiteX2699" fmla="*/ 1261940 w 8937338"/>
              <a:gd name="connsiteY2699" fmla="*/ 4573025 h 9217082"/>
              <a:gd name="connsiteX2700" fmla="*/ 1311605 w 8937338"/>
              <a:gd name="connsiteY2700" fmla="*/ 4470303 h 9217082"/>
              <a:gd name="connsiteX2701" fmla="*/ 1185923 w 8937338"/>
              <a:gd name="connsiteY2701" fmla="*/ 3896881 h 9217082"/>
              <a:gd name="connsiteX2702" fmla="*/ 907527 w 8937338"/>
              <a:gd name="connsiteY2702" fmla="*/ 3001100 h 9217082"/>
              <a:gd name="connsiteX2703" fmla="*/ 431800 w 8937338"/>
              <a:gd name="connsiteY2703" fmla="*/ 3182171 h 9217082"/>
              <a:gd name="connsiteX2704" fmla="*/ 425109 w 8937338"/>
              <a:gd name="connsiteY2704" fmla="*/ 3187640 h 9217082"/>
              <a:gd name="connsiteX2705" fmla="*/ 420154 w 8937338"/>
              <a:gd name="connsiteY2705" fmla="*/ 3150492 h 9217082"/>
              <a:gd name="connsiteX2706" fmla="*/ 454076 w 8937338"/>
              <a:gd name="connsiteY2706" fmla="*/ 3124909 h 9217082"/>
              <a:gd name="connsiteX2707" fmla="*/ 919354 w 8937338"/>
              <a:gd name="connsiteY2707" fmla="*/ 2969337 h 9217082"/>
              <a:gd name="connsiteX2708" fmla="*/ 1219709 w 8937338"/>
              <a:gd name="connsiteY2708" fmla="*/ 3892826 h 9217082"/>
              <a:gd name="connsiteX2709" fmla="*/ 1326471 w 8937338"/>
              <a:gd name="connsiteY2709" fmla="*/ 4435498 h 9217082"/>
              <a:gd name="connsiteX2710" fmla="*/ 1380190 w 8937338"/>
              <a:gd name="connsiteY2710" fmla="*/ 4296958 h 9217082"/>
              <a:gd name="connsiteX2711" fmla="*/ 1275455 w 8937338"/>
              <a:gd name="connsiteY2711" fmla="*/ 3800916 h 9217082"/>
              <a:gd name="connsiteX2712" fmla="*/ 974085 w 8937338"/>
              <a:gd name="connsiteY2712" fmla="*/ 2928113 h 9217082"/>
              <a:gd name="connsiteX2713" fmla="*/ 452723 w 8937338"/>
              <a:gd name="connsiteY2713" fmla="*/ 3110723 h 9217082"/>
              <a:gd name="connsiteX2714" fmla="*/ 418303 w 8937338"/>
              <a:gd name="connsiteY2714" fmla="*/ 3136611 h 9217082"/>
              <a:gd name="connsiteX2715" fmla="*/ 413230 w 8937338"/>
              <a:gd name="connsiteY2715" fmla="*/ 3098569 h 9217082"/>
              <a:gd name="connsiteX2716" fmla="*/ 456971 w 8937338"/>
              <a:gd name="connsiteY2716" fmla="*/ 3066652 h 9217082"/>
              <a:gd name="connsiteX2717" fmla="*/ 985912 w 8937338"/>
              <a:gd name="connsiteY2717" fmla="*/ 2896350 h 9217082"/>
              <a:gd name="connsiteX2718" fmla="*/ 1308902 w 8937338"/>
              <a:gd name="connsiteY2718" fmla="*/ 3795510 h 9217082"/>
              <a:gd name="connsiteX2719" fmla="*/ 1397760 w 8937338"/>
              <a:gd name="connsiteY2719" fmla="*/ 4247962 h 9217082"/>
              <a:gd name="connsiteX2720" fmla="*/ 1451141 w 8937338"/>
              <a:gd name="connsiteY2720" fmla="*/ 4091514 h 9217082"/>
              <a:gd name="connsiteX2721" fmla="*/ 1364649 w 8937338"/>
              <a:gd name="connsiteY2721" fmla="*/ 3704614 h 9217082"/>
              <a:gd name="connsiteX2722" fmla="*/ 1040644 w 8937338"/>
              <a:gd name="connsiteY2722" fmla="*/ 2854788 h 9217082"/>
              <a:gd name="connsiteX2723" fmla="*/ 507408 w 8937338"/>
              <a:gd name="connsiteY2723" fmla="*/ 3014691 h 9217082"/>
              <a:gd name="connsiteX2724" fmla="*/ 410537 w 8937338"/>
              <a:gd name="connsiteY2724" fmla="*/ 3078375 h 9217082"/>
              <a:gd name="connsiteX2725" fmla="*/ 404947 w 8937338"/>
              <a:gd name="connsiteY2725" fmla="*/ 3036459 h 9217082"/>
              <a:gd name="connsiteX2726" fmla="*/ 482111 w 8937338"/>
              <a:gd name="connsiteY2726" fmla="*/ 2985267 h 9217082"/>
              <a:gd name="connsiteX2727" fmla="*/ 1052470 w 8937338"/>
              <a:gd name="connsiteY2727" fmla="*/ 2823363 h 9217082"/>
              <a:gd name="connsiteX2728" fmla="*/ 1397758 w 8937338"/>
              <a:gd name="connsiteY2728" fmla="*/ 3698532 h 9217082"/>
              <a:gd name="connsiteX2729" fmla="*/ 1470059 w 8937338"/>
              <a:gd name="connsiteY2729" fmla="*/ 4034070 h 9217082"/>
              <a:gd name="connsiteX2730" fmla="*/ 1520738 w 8937338"/>
              <a:gd name="connsiteY2730" fmla="*/ 3876269 h 9217082"/>
              <a:gd name="connsiteX2731" fmla="*/ 1453504 w 8937338"/>
              <a:gd name="connsiteY2731" fmla="*/ 3608988 h 9217082"/>
              <a:gd name="connsiteX2732" fmla="*/ 1107203 w 8937338"/>
              <a:gd name="connsiteY2732" fmla="*/ 2782138 h 9217082"/>
              <a:gd name="connsiteX2733" fmla="*/ 419583 w 8937338"/>
              <a:gd name="connsiteY2733" fmla="*/ 2997877 h 9217082"/>
              <a:gd name="connsiteX2734" fmla="*/ 401423 w 8937338"/>
              <a:gd name="connsiteY2734" fmla="*/ 3010039 h 9217082"/>
              <a:gd name="connsiteX2735" fmla="*/ 396580 w 8937338"/>
              <a:gd name="connsiteY2735" fmla="*/ 2973724 h 9217082"/>
              <a:gd name="connsiteX2736" fmla="*/ 538921 w 8937338"/>
              <a:gd name="connsiteY2736" fmla="*/ 2891384 h 9217082"/>
              <a:gd name="connsiteX2737" fmla="*/ 1119028 w 8937338"/>
              <a:gd name="connsiteY2737" fmla="*/ 2750375 h 9217082"/>
              <a:gd name="connsiteX2738" fmla="*/ 1486615 w 8937338"/>
              <a:gd name="connsiteY2738" fmla="*/ 3600878 h 9217082"/>
              <a:gd name="connsiteX2739" fmla="*/ 1539658 w 8937338"/>
              <a:gd name="connsiteY2739" fmla="*/ 3816460 h 9217082"/>
              <a:gd name="connsiteX2740" fmla="*/ 1569391 w 8937338"/>
              <a:gd name="connsiteY2740" fmla="*/ 3722185 h 9217082"/>
              <a:gd name="connsiteX2741" fmla="*/ 1586959 w 8937338"/>
              <a:gd name="connsiteY2741" fmla="*/ 3666769 h 9217082"/>
              <a:gd name="connsiteX2742" fmla="*/ 1542361 w 8937338"/>
              <a:gd name="connsiteY2742" fmla="*/ 3512685 h 9217082"/>
              <a:gd name="connsiteX2743" fmla="*/ 1173760 w 8937338"/>
              <a:gd name="connsiteY2743" fmla="*/ 2708813 h 9217082"/>
              <a:gd name="connsiteX2744" fmla="*/ 462986 w 8937338"/>
              <a:gd name="connsiteY2744" fmla="*/ 2898007 h 9217082"/>
              <a:gd name="connsiteX2745" fmla="*/ 392082 w 8937338"/>
              <a:gd name="connsiteY2745" fmla="*/ 2939997 h 9217082"/>
              <a:gd name="connsiteX2746" fmla="*/ 387039 w 8937338"/>
              <a:gd name="connsiteY2746" fmla="*/ 2902179 h 9217082"/>
              <a:gd name="connsiteX2747" fmla="*/ 439471 w 8937338"/>
              <a:gd name="connsiteY2747" fmla="*/ 2870920 h 9217082"/>
              <a:gd name="connsiteX2748" fmla="*/ 1185585 w 8937338"/>
              <a:gd name="connsiteY2748" fmla="*/ 2677050 h 9217082"/>
              <a:gd name="connsiteX2749" fmla="*/ 1574795 w 8937338"/>
              <a:gd name="connsiteY2749" fmla="*/ 3503223 h 9217082"/>
              <a:gd name="connsiteX2750" fmla="*/ 1605203 w 8937338"/>
              <a:gd name="connsiteY2750" fmla="*/ 3608988 h 9217082"/>
              <a:gd name="connsiteX2751" fmla="*/ 1649124 w 8937338"/>
              <a:gd name="connsiteY2751" fmla="*/ 3471122 h 9217082"/>
              <a:gd name="connsiteX2752" fmla="*/ 1630880 w 8937338"/>
              <a:gd name="connsiteY2752" fmla="*/ 3416720 h 9217082"/>
              <a:gd name="connsiteX2753" fmla="*/ 1240318 w 8937338"/>
              <a:gd name="connsiteY2753" fmla="*/ 2636165 h 9217082"/>
              <a:gd name="connsiteX2754" fmla="*/ 500425 w 8937338"/>
              <a:gd name="connsiteY2754" fmla="*/ 2801861 h 9217082"/>
              <a:gd name="connsiteX2755" fmla="*/ 381941 w 8937338"/>
              <a:gd name="connsiteY2755" fmla="*/ 2863953 h 9217082"/>
              <a:gd name="connsiteX2756" fmla="*/ 377192 w 8937338"/>
              <a:gd name="connsiteY2756" fmla="*/ 2828344 h 9217082"/>
              <a:gd name="connsiteX2757" fmla="*/ 489012 w 8937338"/>
              <a:gd name="connsiteY2757" fmla="*/ 2769701 h 9217082"/>
              <a:gd name="connsiteX2758" fmla="*/ 1252141 w 8937338"/>
              <a:gd name="connsiteY2758" fmla="*/ 2604401 h 9217082"/>
              <a:gd name="connsiteX2759" fmla="*/ 1662976 w 8937338"/>
              <a:gd name="connsiteY2759" fmla="*/ 3406246 h 9217082"/>
              <a:gd name="connsiteX2760" fmla="*/ 1666691 w 8937338"/>
              <a:gd name="connsiteY2760" fmla="*/ 3417058 h 9217082"/>
              <a:gd name="connsiteX2761" fmla="*/ 1707910 w 8937338"/>
              <a:gd name="connsiteY2761" fmla="*/ 3291020 h 9217082"/>
              <a:gd name="connsiteX2762" fmla="*/ 1306874 w 8937338"/>
              <a:gd name="connsiteY2762" fmla="*/ 2563178 h 9217082"/>
              <a:gd name="connsiteX2763" fmla="*/ 390438 w 8937338"/>
              <a:gd name="connsiteY2763" fmla="*/ 2770227 h 9217082"/>
              <a:gd name="connsiteX2764" fmla="*/ 370832 w 8937338"/>
              <a:gd name="connsiteY2764" fmla="*/ 2780649 h 9217082"/>
              <a:gd name="connsiteX2765" fmla="*/ 366371 w 8937338"/>
              <a:gd name="connsiteY2765" fmla="*/ 2747203 h 9217082"/>
              <a:gd name="connsiteX2766" fmla="*/ 528348 w 8937338"/>
              <a:gd name="connsiteY2766" fmla="*/ 2672552 h 9217082"/>
              <a:gd name="connsiteX2767" fmla="*/ 1319038 w 8937338"/>
              <a:gd name="connsiteY2767" fmla="*/ 2531414 h 9217082"/>
              <a:gd name="connsiteX2768" fmla="*/ 1725141 w 8937338"/>
              <a:gd name="connsiteY2768" fmla="*/ 3240335 h 9217082"/>
              <a:gd name="connsiteX2769" fmla="*/ 1764333 w 8937338"/>
              <a:gd name="connsiteY2769" fmla="*/ 3125110 h 9217082"/>
              <a:gd name="connsiteX2770" fmla="*/ 1373771 w 8937338"/>
              <a:gd name="connsiteY2770" fmla="*/ 2490190 h 9217082"/>
              <a:gd name="connsiteX2771" fmla="*/ 422409 w 8937338"/>
              <a:gd name="connsiteY2771" fmla="*/ 2668772 h 9217082"/>
              <a:gd name="connsiteX2772" fmla="*/ 359829 w 8937338"/>
              <a:gd name="connsiteY2772" fmla="*/ 2698151 h 9217082"/>
              <a:gd name="connsiteX2773" fmla="*/ 355096 w 8937338"/>
              <a:gd name="connsiteY2773" fmla="*/ 2662660 h 9217082"/>
              <a:gd name="connsiteX2774" fmla="*/ 380473 w 8937338"/>
              <a:gd name="connsiteY2774" fmla="*/ 2650356 h 9217082"/>
              <a:gd name="connsiteX2775" fmla="*/ 1385257 w 8937338"/>
              <a:gd name="connsiteY2775" fmla="*/ 2458428 h 9217082"/>
              <a:gd name="connsiteX2776" fmla="*/ 1780551 w 8937338"/>
              <a:gd name="connsiteY2776" fmla="*/ 3078141 h 9217082"/>
              <a:gd name="connsiteX2777" fmla="*/ 1818390 w 8937338"/>
              <a:gd name="connsiteY2777" fmla="*/ 2972378 h 9217082"/>
              <a:gd name="connsiteX2778" fmla="*/ 1439990 w 8937338"/>
              <a:gd name="connsiteY2778" fmla="*/ 2417203 h 9217082"/>
              <a:gd name="connsiteX2779" fmla="*/ 446016 w 8937338"/>
              <a:gd name="connsiteY2779" fmla="*/ 2570399 h 9217082"/>
              <a:gd name="connsiteX2780" fmla="*/ 348226 w 8937338"/>
              <a:gd name="connsiteY2780" fmla="*/ 2611146 h 9217082"/>
              <a:gd name="connsiteX2781" fmla="*/ 343401 w 8937338"/>
              <a:gd name="connsiteY2781" fmla="*/ 2574961 h 9217082"/>
              <a:gd name="connsiteX2782" fmla="*/ 413920 w 8937338"/>
              <a:gd name="connsiteY2782" fmla="*/ 2544930 h 9217082"/>
              <a:gd name="connsiteX2783" fmla="*/ 1451816 w 8937338"/>
              <a:gd name="connsiteY2783" fmla="*/ 2385778 h 9217082"/>
              <a:gd name="connsiteX2784" fmla="*/ 1834270 w 8937338"/>
              <a:gd name="connsiteY2784" fmla="*/ 2929126 h 9217082"/>
              <a:gd name="connsiteX2785" fmla="*/ 1871096 w 8937338"/>
              <a:gd name="connsiteY2785" fmla="*/ 2831472 h 9217082"/>
              <a:gd name="connsiteX2786" fmla="*/ 1506211 w 8937338"/>
              <a:gd name="connsiteY2786" fmla="*/ 2344554 h 9217082"/>
              <a:gd name="connsiteX2787" fmla="*/ 457503 w 8937338"/>
              <a:gd name="connsiteY2787" fmla="*/ 2471606 h 9217082"/>
              <a:gd name="connsiteX2788" fmla="*/ 335632 w 8937338"/>
              <a:gd name="connsiteY2788" fmla="*/ 2516711 h 9217082"/>
              <a:gd name="connsiteX2789" fmla="*/ 331062 w 8937338"/>
              <a:gd name="connsiteY2789" fmla="*/ 2482443 h 9217082"/>
              <a:gd name="connsiteX2790" fmla="*/ 447030 w 8937338"/>
              <a:gd name="connsiteY2790" fmla="*/ 2439505 h 9217082"/>
              <a:gd name="connsiteX2791" fmla="*/ 1518036 w 8937338"/>
              <a:gd name="connsiteY2791" fmla="*/ 2312791 h 9217082"/>
              <a:gd name="connsiteX2792" fmla="*/ 1886976 w 8937338"/>
              <a:gd name="connsiteY2792" fmla="*/ 2790586 h 9217082"/>
              <a:gd name="connsiteX2793" fmla="*/ 1923801 w 8937338"/>
              <a:gd name="connsiteY2793" fmla="*/ 2700028 h 9217082"/>
              <a:gd name="connsiteX2794" fmla="*/ 1573106 w 8937338"/>
              <a:gd name="connsiteY2794" fmla="*/ 2271567 h 9217082"/>
              <a:gd name="connsiteX2795" fmla="*/ 504593 w 8937338"/>
              <a:gd name="connsiteY2795" fmla="*/ 2359590 h 9217082"/>
              <a:gd name="connsiteX2796" fmla="*/ 322270 w 8937338"/>
              <a:gd name="connsiteY2796" fmla="*/ 2416516 h 9217082"/>
              <a:gd name="connsiteX2797" fmla="*/ 317960 w 8937338"/>
              <a:gd name="connsiteY2797" fmla="*/ 2384198 h 9217082"/>
              <a:gd name="connsiteX2798" fmla="*/ 498974 w 8937338"/>
              <a:gd name="connsiteY2798" fmla="*/ 2327955 h 9217082"/>
              <a:gd name="connsiteX2799" fmla="*/ 1584931 w 8937338"/>
              <a:gd name="connsiteY2799" fmla="*/ 2239804 h 9217082"/>
              <a:gd name="connsiteX2800" fmla="*/ 1940020 w 8937338"/>
              <a:gd name="connsiteY2800" fmla="*/ 2661845 h 9217082"/>
              <a:gd name="connsiteX2801" fmla="*/ 1976844 w 8937338"/>
              <a:gd name="connsiteY2801" fmla="*/ 2577369 h 9217082"/>
              <a:gd name="connsiteX2802" fmla="*/ 1639665 w 8937338"/>
              <a:gd name="connsiteY2802" fmla="*/ 2198242 h 9217082"/>
              <a:gd name="connsiteX2803" fmla="*/ 317466 w 8937338"/>
              <a:gd name="connsiteY2803" fmla="*/ 2316280 h 9217082"/>
              <a:gd name="connsiteX2804" fmla="*/ 309283 w 8937338"/>
              <a:gd name="connsiteY2804" fmla="*/ 2319131 h 9217082"/>
              <a:gd name="connsiteX2805" fmla="*/ 304970 w 8937338"/>
              <a:gd name="connsiteY2805" fmla="*/ 2286792 h 9217082"/>
              <a:gd name="connsiteX2806" fmla="*/ 308312 w 8937338"/>
              <a:gd name="connsiteY2806" fmla="*/ 2285630 h 9217082"/>
              <a:gd name="connsiteX2807" fmla="*/ 1651489 w 8937338"/>
              <a:gd name="connsiteY2807" fmla="*/ 2166817 h 9217082"/>
              <a:gd name="connsiteX2808" fmla="*/ 1993062 w 8937338"/>
              <a:gd name="connsiteY2808" fmla="*/ 2541889 h 9217082"/>
              <a:gd name="connsiteX2809" fmla="*/ 2030565 w 8937338"/>
              <a:gd name="connsiteY2809" fmla="*/ 2462820 h 9217082"/>
              <a:gd name="connsiteX2810" fmla="*/ 1706221 w 8937338"/>
              <a:gd name="connsiteY2810" fmla="*/ 2125255 h 9217082"/>
              <a:gd name="connsiteX2811" fmla="*/ 337055 w 8937338"/>
              <a:gd name="connsiteY2811" fmla="*/ 2207553 h 9217082"/>
              <a:gd name="connsiteX2812" fmla="*/ 296045 w 8937338"/>
              <a:gd name="connsiteY2812" fmla="*/ 2219870 h 9217082"/>
              <a:gd name="connsiteX2813" fmla="*/ 291187 w 8937338"/>
              <a:gd name="connsiteY2813" fmla="*/ 2183439 h 9217082"/>
              <a:gd name="connsiteX2814" fmla="*/ 345268 w 8937338"/>
              <a:gd name="connsiteY2814" fmla="*/ 2167544 h 9217082"/>
              <a:gd name="connsiteX2815" fmla="*/ 547711 w 8937338"/>
              <a:gd name="connsiteY2815" fmla="*/ 2122552 h 9217082"/>
              <a:gd name="connsiteX2816" fmla="*/ 1718046 w 8937338"/>
              <a:gd name="connsiteY2816" fmla="*/ 2093492 h 9217082"/>
              <a:gd name="connsiteX2817" fmla="*/ 2047457 w 8937338"/>
              <a:gd name="connsiteY2817" fmla="*/ 2429368 h 9217082"/>
              <a:gd name="connsiteX2818" fmla="*/ 2086310 w 8937338"/>
              <a:gd name="connsiteY2818" fmla="*/ 2355367 h 9217082"/>
              <a:gd name="connsiteX2819" fmla="*/ 1772779 w 8937338"/>
              <a:gd name="connsiteY2819" fmla="*/ 2052268 h 9217082"/>
              <a:gd name="connsiteX2820" fmla="*/ 586227 w 8937338"/>
              <a:gd name="connsiteY2820" fmla="*/ 2050578 h 9217082"/>
              <a:gd name="connsiteX2821" fmla="*/ 380612 w 8937338"/>
              <a:gd name="connsiteY2821" fmla="*/ 2087170 h 9217082"/>
              <a:gd name="connsiteX2822" fmla="*/ 281588 w 8937338"/>
              <a:gd name="connsiteY2822" fmla="*/ 2111463 h 9217082"/>
              <a:gd name="connsiteX2823" fmla="*/ 276874 w 8937338"/>
              <a:gd name="connsiteY2823" fmla="*/ 2076114 h 9217082"/>
              <a:gd name="connsiteX2824" fmla="*/ 351670 w 8937338"/>
              <a:gd name="connsiteY2824" fmla="*/ 2057138 h 9217082"/>
              <a:gd name="connsiteX2825" fmla="*/ 1784604 w 8937338"/>
              <a:gd name="connsiteY2825" fmla="*/ 2020504 h 9217082"/>
              <a:gd name="connsiteX2826" fmla="*/ 2103880 w 8937338"/>
              <a:gd name="connsiteY2826" fmla="*/ 2323942 h 9217082"/>
              <a:gd name="connsiteX2827" fmla="*/ 2144760 w 8937338"/>
              <a:gd name="connsiteY2827" fmla="*/ 2255009 h 9217082"/>
              <a:gd name="connsiteX2828" fmla="*/ 1839337 w 8937338"/>
              <a:gd name="connsiteY2828" fmla="*/ 1979280 h 9217082"/>
              <a:gd name="connsiteX2829" fmla="*/ 386556 w 8937338"/>
              <a:gd name="connsiteY2829" fmla="*/ 1977418 h 9217082"/>
              <a:gd name="connsiteX2830" fmla="*/ 267004 w 8937338"/>
              <a:gd name="connsiteY2830" fmla="*/ 2002107 h 9217082"/>
              <a:gd name="connsiteX2831" fmla="*/ 262569 w 8937338"/>
              <a:gd name="connsiteY2831" fmla="*/ 1968855 h 9217082"/>
              <a:gd name="connsiteX2832" fmla="*/ 399999 w 8937338"/>
              <a:gd name="connsiteY2832" fmla="*/ 1941364 h 9217082"/>
              <a:gd name="connsiteX2833" fmla="*/ 614606 w 8937338"/>
              <a:gd name="connsiteY2833" fmla="*/ 1912038 h 9217082"/>
              <a:gd name="connsiteX2834" fmla="*/ 1851163 w 8937338"/>
              <a:gd name="connsiteY2834" fmla="*/ 1947856 h 9217082"/>
              <a:gd name="connsiteX2835" fmla="*/ 2163343 w 8937338"/>
              <a:gd name="connsiteY2835" fmla="*/ 2225612 h 9217082"/>
              <a:gd name="connsiteX2836" fmla="*/ 2207601 w 8937338"/>
              <a:gd name="connsiteY2836" fmla="*/ 2161748 h 9217082"/>
              <a:gd name="connsiteX2837" fmla="*/ 1905895 w 8937338"/>
              <a:gd name="connsiteY2837" fmla="*/ 1906294 h 9217082"/>
              <a:gd name="connsiteX2838" fmla="*/ 407595 w 8937338"/>
              <a:gd name="connsiteY2838" fmla="*/ 1866555 h 9217082"/>
              <a:gd name="connsiteX2839" fmla="*/ 252321 w 8937338"/>
              <a:gd name="connsiteY2839" fmla="*/ 1892005 h 9217082"/>
              <a:gd name="connsiteX2840" fmla="*/ 247538 w 8937338"/>
              <a:gd name="connsiteY2840" fmla="*/ 1856143 h 9217082"/>
              <a:gd name="connsiteX2841" fmla="*/ 427372 w 8937338"/>
              <a:gd name="connsiteY2841" fmla="*/ 1828042 h 9217082"/>
              <a:gd name="connsiteX2842" fmla="*/ 648053 w 8937338"/>
              <a:gd name="connsiteY2842" fmla="*/ 1806612 h 9217082"/>
              <a:gd name="connsiteX2843" fmla="*/ 1917721 w 8937338"/>
              <a:gd name="connsiteY2843" fmla="*/ 1874869 h 9217082"/>
              <a:gd name="connsiteX2844" fmla="*/ 2227873 w 8937338"/>
              <a:gd name="connsiteY2844" fmla="*/ 2134378 h 9217082"/>
              <a:gd name="connsiteX2845" fmla="*/ 2276862 w 8937338"/>
              <a:gd name="connsiteY2845" fmla="*/ 2075921 h 9217082"/>
              <a:gd name="connsiteX2846" fmla="*/ 1972453 w 8937338"/>
              <a:gd name="connsiteY2846" fmla="*/ 1833645 h 9217082"/>
              <a:gd name="connsiteX2847" fmla="*/ 682515 w 8937338"/>
              <a:gd name="connsiteY2847" fmla="*/ 1735315 h 9217082"/>
              <a:gd name="connsiteX2848" fmla="*/ 459195 w 8937338"/>
              <a:gd name="connsiteY2848" fmla="*/ 1748568 h 9217082"/>
              <a:gd name="connsiteX2849" fmla="*/ 236563 w 8937338"/>
              <a:gd name="connsiteY2849" fmla="*/ 1773850 h 9217082"/>
              <a:gd name="connsiteX2850" fmla="*/ 232067 w 8937338"/>
              <a:gd name="connsiteY2850" fmla="*/ 1740138 h 9217082"/>
              <a:gd name="connsiteX2851" fmla="*/ 423176 w 8937338"/>
              <a:gd name="connsiteY2851" fmla="*/ 1716442 h 9217082"/>
              <a:gd name="connsiteX2852" fmla="*/ 1984277 w 8937338"/>
              <a:gd name="connsiteY2852" fmla="*/ 1802219 h 9217082"/>
              <a:gd name="connsiteX2853" fmla="*/ 2299836 w 8937338"/>
              <a:gd name="connsiteY2853" fmla="*/ 2051254 h 9217082"/>
              <a:gd name="connsiteX2854" fmla="*/ 2356933 w 8937338"/>
              <a:gd name="connsiteY2854" fmla="*/ 1999555 h 9217082"/>
              <a:gd name="connsiteX2855" fmla="*/ 2039010 w 8937338"/>
              <a:gd name="connsiteY2855" fmla="*/ 1760995 h 9217082"/>
              <a:gd name="connsiteX2856" fmla="*/ 714611 w 8937338"/>
              <a:gd name="connsiteY2856" fmla="*/ 1630227 h 9217082"/>
              <a:gd name="connsiteX2857" fmla="*/ 248327 w 8937338"/>
              <a:gd name="connsiteY2857" fmla="*/ 1652935 h 9217082"/>
              <a:gd name="connsiteX2858" fmla="*/ 220938 w 8937338"/>
              <a:gd name="connsiteY2858" fmla="*/ 1656683 h 9217082"/>
              <a:gd name="connsiteX2859" fmla="*/ 216435 w 8937338"/>
              <a:gd name="connsiteY2859" fmla="*/ 1622917 h 9217082"/>
              <a:gd name="connsiteX2860" fmla="*/ 240980 w 8937338"/>
              <a:gd name="connsiteY2860" fmla="*/ 1619509 h 9217082"/>
              <a:gd name="connsiteX2861" fmla="*/ 714611 w 8937338"/>
              <a:gd name="connsiteY2861" fmla="*/ 1596099 h 9217082"/>
              <a:gd name="connsiteX2862" fmla="*/ 725085 w 8937338"/>
              <a:gd name="connsiteY2862" fmla="*/ 1596099 h 9217082"/>
              <a:gd name="connsiteX2863" fmla="*/ 2050836 w 8937338"/>
              <a:gd name="connsiteY2863" fmla="*/ 1728895 h 9217082"/>
              <a:gd name="connsiteX2864" fmla="*/ 2384638 w 8937338"/>
              <a:gd name="connsiteY2864" fmla="*/ 1978267 h 9217082"/>
              <a:gd name="connsiteX2865" fmla="*/ 2456602 w 8937338"/>
              <a:gd name="connsiteY2865" fmla="*/ 1936705 h 9217082"/>
              <a:gd name="connsiteX2866" fmla="*/ 2105569 w 8937338"/>
              <a:gd name="connsiteY2866" fmla="*/ 1687670 h 9217082"/>
              <a:gd name="connsiteX2867" fmla="*/ 227395 w 8937338"/>
              <a:gd name="connsiteY2867" fmla="*/ 1532063 h 9217082"/>
              <a:gd name="connsiteX2868" fmla="*/ 204639 w 8937338"/>
              <a:gd name="connsiteY2868" fmla="*/ 1534466 h 9217082"/>
              <a:gd name="connsiteX2869" fmla="*/ 200643 w 8937338"/>
              <a:gd name="connsiteY2869" fmla="*/ 1504503 h 9217082"/>
              <a:gd name="connsiteX2870" fmla="*/ 214904 w 8937338"/>
              <a:gd name="connsiteY2870" fmla="*/ 1502943 h 9217082"/>
              <a:gd name="connsiteX2871" fmla="*/ 2117394 w 8937338"/>
              <a:gd name="connsiteY2871" fmla="*/ 1655907 h 9217082"/>
              <a:gd name="connsiteX2872" fmla="*/ 2494103 w 8937338"/>
              <a:gd name="connsiteY2872" fmla="*/ 1922850 h 9217082"/>
              <a:gd name="connsiteX2873" fmla="*/ 2565053 w 8937338"/>
              <a:gd name="connsiteY2873" fmla="*/ 1909335 h 9217082"/>
              <a:gd name="connsiteX2874" fmla="*/ 2612353 w 8937338"/>
              <a:gd name="connsiteY2874" fmla="*/ 1910687 h 9217082"/>
              <a:gd name="connsiteX2875" fmla="*/ 2172464 w 8937338"/>
              <a:gd name="connsiteY2875" fmla="*/ 1614683 h 9217082"/>
              <a:gd name="connsiteX2876" fmla="*/ 249755 w 8937338"/>
              <a:gd name="connsiteY2876" fmla="*/ 1408364 h 9217082"/>
              <a:gd name="connsiteX2877" fmla="*/ 188327 w 8937338"/>
              <a:gd name="connsiteY2877" fmla="*/ 1412158 h 9217082"/>
              <a:gd name="connsiteX2878" fmla="*/ 183849 w 8937338"/>
              <a:gd name="connsiteY2878" fmla="*/ 1378578 h 9217082"/>
              <a:gd name="connsiteX2879" fmla="*/ 211337 w 8937338"/>
              <a:gd name="connsiteY2879" fmla="*/ 1376934 h 9217082"/>
              <a:gd name="connsiteX2880" fmla="*/ 781845 w 8937338"/>
              <a:gd name="connsiteY2880" fmla="*/ 1385586 h 9217082"/>
              <a:gd name="connsiteX2881" fmla="*/ 2184628 w 8937338"/>
              <a:gd name="connsiteY2881" fmla="*/ 1582920 h 9217082"/>
              <a:gd name="connsiteX2882" fmla="*/ 2693776 w 8937338"/>
              <a:gd name="connsiteY2882" fmla="*/ 1927243 h 9217082"/>
              <a:gd name="connsiteX2883" fmla="*/ 2726210 w 8937338"/>
              <a:gd name="connsiteY2883" fmla="*/ 1924878 h 9217082"/>
              <a:gd name="connsiteX2884" fmla="*/ 2733307 w 8937338"/>
              <a:gd name="connsiteY2884" fmla="*/ 1924878 h 9217082"/>
              <a:gd name="connsiteX2885" fmla="*/ 2838718 w 8937338"/>
              <a:gd name="connsiteY2885" fmla="*/ 1945153 h 9217082"/>
              <a:gd name="connsiteX2886" fmla="*/ 2867773 w 8937338"/>
              <a:gd name="connsiteY2886" fmla="*/ 1942112 h 9217082"/>
              <a:gd name="connsiteX2887" fmla="*/ 2239022 w 8937338"/>
              <a:gd name="connsiteY2887" fmla="*/ 1541696 h 9217082"/>
              <a:gd name="connsiteX2888" fmla="*/ 811916 w 8937338"/>
              <a:gd name="connsiteY2888" fmla="*/ 1313949 h 9217082"/>
              <a:gd name="connsiteX2889" fmla="*/ 188759 w 8937338"/>
              <a:gd name="connsiteY2889" fmla="*/ 1285597 h 9217082"/>
              <a:gd name="connsiteX2890" fmla="*/ 171506 w 8937338"/>
              <a:gd name="connsiteY2890" fmla="*/ 1286022 h 9217082"/>
              <a:gd name="connsiteX2891" fmla="*/ 166829 w 8937338"/>
              <a:gd name="connsiteY2891" fmla="*/ 1250956 h 9217082"/>
              <a:gd name="connsiteX2892" fmla="*/ 293323 w 8937338"/>
              <a:gd name="connsiteY2892" fmla="*/ 1249095 h 9217082"/>
              <a:gd name="connsiteX2893" fmla="*/ 2250847 w 8937338"/>
              <a:gd name="connsiteY2893" fmla="*/ 1509934 h 9217082"/>
              <a:gd name="connsiteX2894" fmla="*/ 2896492 w 8937338"/>
              <a:gd name="connsiteY2894" fmla="*/ 1920485 h 9217082"/>
              <a:gd name="connsiteX2895" fmla="*/ 2931291 w 8937338"/>
              <a:gd name="connsiteY2895" fmla="*/ 1943463 h 9217082"/>
              <a:gd name="connsiteX2896" fmla="*/ 2991768 w 8937338"/>
              <a:gd name="connsiteY2896" fmla="*/ 1958669 h 9217082"/>
              <a:gd name="connsiteX2897" fmla="*/ 3047513 w 8937338"/>
              <a:gd name="connsiteY2897" fmla="*/ 1956641 h 9217082"/>
              <a:gd name="connsiteX2898" fmla="*/ 3137721 w 8937338"/>
              <a:gd name="connsiteY2898" fmla="*/ 1973875 h 9217082"/>
              <a:gd name="connsiteX2899" fmla="*/ 3152586 w 8937338"/>
              <a:gd name="connsiteY2899" fmla="*/ 1972523 h 9217082"/>
              <a:gd name="connsiteX2900" fmla="*/ 2943792 w 8937338"/>
              <a:gd name="connsiteY2900" fmla="*/ 1845809 h 9217082"/>
              <a:gd name="connsiteX2901" fmla="*/ 2305580 w 8937338"/>
              <a:gd name="connsiteY2901" fmla="*/ 1468710 h 9217082"/>
              <a:gd name="connsiteX2902" fmla="*/ 844011 w 8937338"/>
              <a:gd name="connsiteY2902" fmla="*/ 1208524 h 9217082"/>
              <a:gd name="connsiteX2903" fmla="*/ 207367 w 8937338"/>
              <a:gd name="connsiteY2903" fmla="*/ 1158620 h 9217082"/>
              <a:gd name="connsiteX2904" fmla="*/ 154401 w 8937338"/>
              <a:gd name="connsiteY2904" fmla="*/ 1157760 h 9217082"/>
              <a:gd name="connsiteX2905" fmla="*/ 150459 w 8937338"/>
              <a:gd name="connsiteY2905" fmla="*/ 1128206 h 9217082"/>
              <a:gd name="connsiteX2906" fmla="*/ 307929 w 8937338"/>
              <a:gd name="connsiteY2906" fmla="*/ 1131900 h 9217082"/>
              <a:gd name="connsiteX2907" fmla="*/ 2317405 w 8937338"/>
              <a:gd name="connsiteY2907" fmla="*/ 1436947 h 9217082"/>
              <a:gd name="connsiteX2908" fmla="*/ 2961360 w 8937338"/>
              <a:gd name="connsiteY2908" fmla="*/ 1816749 h 9217082"/>
              <a:gd name="connsiteX2909" fmla="*/ 3220497 w 8937338"/>
              <a:gd name="connsiteY2909" fmla="*/ 1973874 h 9217082"/>
              <a:gd name="connsiteX2910" fmla="*/ 3285364 w 8937338"/>
              <a:gd name="connsiteY2910" fmla="*/ 1987728 h 9217082"/>
              <a:gd name="connsiteX2911" fmla="*/ 3369153 w 8937338"/>
              <a:gd name="connsiteY2911" fmla="*/ 1987728 h 9217082"/>
              <a:gd name="connsiteX2912" fmla="*/ 3434021 w 8937338"/>
              <a:gd name="connsiteY2912" fmla="*/ 2001244 h 9217082"/>
              <a:gd name="connsiteX2913" fmla="*/ 3469498 w 8937338"/>
              <a:gd name="connsiteY2913" fmla="*/ 1999893 h 9217082"/>
              <a:gd name="connsiteX2914" fmla="*/ 3001228 w 8937338"/>
              <a:gd name="connsiteY2914" fmla="*/ 1739707 h 9217082"/>
              <a:gd name="connsiteX2915" fmla="*/ 2371800 w 8937338"/>
              <a:gd name="connsiteY2915" fmla="*/ 1395385 h 9217082"/>
              <a:gd name="connsiteX2916" fmla="*/ 336345 w 8937338"/>
              <a:gd name="connsiteY2916" fmla="*/ 1040190 h 9217082"/>
              <a:gd name="connsiteX2917" fmla="*/ 136964 w 8937338"/>
              <a:gd name="connsiteY2917" fmla="*/ 1027014 h 9217082"/>
              <a:gd name="connsiteX2918" fmla="*/ 132593 w 8937338"/>
              <a:gd name="connsiteY2918" fmla="*/ 994236 h 9217082"/>
              <a:gd name="connsiteX2919" fmla="*/ 326882 w 8937338"/>
              <a:gd name="connsiteY2919" fmla="*/ 1006052 h 9217082"/>
              <a:gd name="connsiteX2920" fmla="*/ 2383625 w 8937338"/>
              <a:gd name="connsiteY2920" fmla="*/ 1363622 h 9217082"/>
              <a:gd name="connsiteX2921" fmla="*/ 3017782 w 8937338"/>
              <a:gd name="connsiteY2921" fmla="*/ 1709972 h 9217082"/>
              <a:gd name="connsiteX2922" fmla="*/ 3555652 w 8937338"/>
              <a:gd name="connsiteY2922" fmla="*/ 2008002 h 9217082"/>
              <a:gd name="connsiteX2923" fmla="*/ 3580989 w 8937338"/>
              <a:gd name="connsiteY2923" fmla="*/ 2013747 h 9217082"/>
              <a:gd name="connsiteX2924" fmla="*/ 3690793 w 8937338"/>
              <a:gd name="connsiteY2924" fmla="*/ 2018816 h 9217082"/>
              <a:gd name="connsiteX2925" fmla="*/ 3725931 w 8937338"/>
              <a:gd name="connsiteY2925" fmla="*/ 2026587 h 9217082"/>
              <a:gd name="connsiteX2926" fmla="*/ 3851275 w 8937338"/>
              <a:gd name="connsiteY2926" fmla="*/ 2034697 h 9217082"/>
              <a:gd name="connsiteX2927" fmla="*/ 3862424 w 8937338"/>
              <a:gd name="connsiteY2927" fmla="*/ 2037401 h 9217082"/>
              <a:gd name="connsiteX2928" fmla="*/ 3954998 w 8937338"/>
              <a:gd name="connsiteY2928" fmla="*/ 2041117 h 9217082"/>
              <a:gd name="connsiteX2929" fmla="*/ 3826950 w 8937338"/>
              <a:gd name="connsiteY2929" fmla="*/ 2018816 h 9217082"/>
              <a:gd name="connsiteX2930" fmla="*/ 3820192 w 8937338"/>
              <a:gd name="connsiteY2930" fmla="*/ 2017464 h 9217082"/>
              <a:gd name="connsiteX2931" fmla="*/ 3048864 w 8937338"/>
              <a:gd name="connsiteY2931" fmla="*/ 1630565 h 9217082"/>
              <a:gd name="connsiteX2932" fmla="*/ 2438694 w 8937338"/>
              <a:gd name="connsiteY2932" fmla="*/ 1322060 h 9217082"/>
              <a:gd name="connsiteX2933" fmla="*/ 325810 w 8937338"/>
              <a:gd name="connsiteY2933" fmla="*/ 913801 h 9217082"/>
              <a:gd name="connsiteX2934" fmla="*/ 119205 w 8937338"/>
              <a:gd name="connsiteY2934" fmla="*/ 893851 h 9217082"/>
              <a:gd name="connsiteX2935" fmla="*/ 114219 w 8937338"/>
              <a:gd name="connsiteY2935" fmla="*/ 856459 h 9217082"/>
              <a:gd name="connsiteX2936" fmla="*/ 347408 w 8937338"/>
              <a:gd name="connsiteY2936" fmla="*/ 879098 h 9217082"/>
              <a:gd name="connsiteX2937" fmla="*/ 2450521 w 8937338"/>
              <a:gd name="connsiteY2937" fmla="*/ 1290296 h 9217082"/>
              <a:gd name="connsiteX2938" fmla="*/ 3064405 w 8937338"/>
              <a:gd name="connsiteY2938" fmla="*/ 1600492 h 9217082"/>
              <a:gd name="connsiteX2939" fmla="*/ 3826611 w 8937338"/>
              <a:gd name="connsiteY2939" fmla="*/ 1984350 h 9217082"/>
              <a:gd name="connsiteX2940" fmla="*/ 3833031 w 8937338"/>
              <a:gd name="connsiteY2940" fmla="*/ 1985363 h 9217082"/>
              <a:gd name="connsiteX2941" fmla="*/ 4412793 w 8937338"/>
              <a:gd name="connsiteY2941" fmla="*/ 2075245 h 9217082"/>
              <a:gd name="connsiteX2942" fmla="*/ 4509082 w 8937338"/>
              <a:gd name="connsiteY2942" fmla="*/ 2081327 h 9217082"/>
              <a:gd name="connsiteX2943" fmla="*/ 4632062 w 8937338"/>
              <a:gd name="connsiteY2943" fmla="*/ 2087072 h 9217082"/>
              <a:gd name="connsiteX2944" fmla="*/ 4731730 w 8937338"/>
              <a:gd name="connsiteY2944" fmla="*/ 2090451 h 9217082"/>
              <a:gd name="connsiteX2945" fmla="*/ 4824303 w 8937338"/>
              <a:gd name="connsiteY2945" fmla="*/ 2091803 h 9217082"/>
              <a:gd name="connsiteX2946" fmla="*/ 4905388 w 8937338"/>
              <a:gd name="connsiteY2946" fmla="*/ 2091464 h 9217082"/>
              <a:gd name="connsiteX2947" fmla="*/ 5015192 w 8937338"/>
              <a:gd name="connsiteY2947" fmla="*/ 2090789 h 9217082"/>
              <a:gd name="connsiteX2948" fmla="*/ 5019246 w 8937338"/>
              <a:gd name="connsiteY2948" fmla="*/ 2090789 h 9217082"/>
              <a:gd name="connsiteX2949" fmla="*/ 5049315 w 8937338"/>
              <a:gd name="connsiteY2949" fmla="*/ 2082341 h 9217082"/>
              <a:gd name="connsiteX2950" fmla="*/ 5050328 w 8937338"/>
              <a:gd name="connsiteY2950" fmla="*/ 2079638 h 9217082"/>
              <a:gd name="connsiteX2951" fmla="*/ 3948915 w 8937338"/>
              <a:gd name="connsiteY2951" fmla="*/ 1913728 h 9217082"/>
              <a:gd name="connsiteX2952" fmla="*/ 3927969 w 8937338"/>
              <a:gd name="connsiteY2952" fmla="*/ 1909673 h 9217082"/>
              <a:gd name="connsiteX2953" fmla="*/ 3077581 w 8937338"/>
              <a:gd name="connsiteY2953" fmla="*/ 1515678 h 9217082"/>
              <a:gd name="connsiteX2954" fmla="*/ 2505930 w 8937338"/>
              <a:gd name="connsiteY2954" fmla="*/ 1249072 h 9217082"/>
              <a:gd name="connsiteX2955" fmla="*/ 344825 w 8937338"/>
              <a:gd name="connsiteY2955" fmla="*/ 790487 h 9217082"/>
              <a:gd name="connsiteX2956" fmla="*/ 101086 w 8937338"/>
              <a:gd name="connsiteY2956" fmla="*/ 757988 h 9217082"/>
              <a:gd name="connsiteX2957" fmla="*/ 96005 w 8937338"/>
              <a:gd name="connsiteY2957" fmla="*/ 719884 h 9217082"/>
              <a:gd name="connsiteX2958" fmla="*/ 366335 w 8937338"/>
              <a:gd name="connsiteY2958" fmla="*/ 755666 h 9217082"/>
              <a:gd name="connsiteX2959" fmla="*/ 2517753 w 8937338"/>
              <a:gd name="connsiteY2959" fmla="*/ 1217309 h 9217082"/>
              <a:gd name="connsiteX2960" fmla="*/ 3092111 w 8937338"/>
              <a:gd name="connsiteY2960" fmla="*/ 1485266 h 9217082"/>
              <a:gd name="connsiteX2961" fmla="*/ 3934727 w 8937338"/>
              <a:gd name="connsiteY2961" fmla="*/ 1876558 h 9217082"/>
              <a:gd name="connsiteX2962" fmla="*/ 3955672 w 8937338"/>
              <a:gd name="connsiteY2962" fmla="*/ 1880613 h 9217082"/>
              <a:gd name="connsiteX2963" fmla="*/ 5184795 w 8937338"/>
              <a:gd name="connsiteY2963" fmla="*/ 2030305 h 9217082"/>
              <a:gd name="connsiteX2964" fmla="*/ 5187835 w 8937338"/>
              <a:gd name="connsiteY2964" fmla="*/ 2021181 h 9217082"/>
              <a:gd name="connsiteX2965" fmla="*/ 5196959 w 8937338"/>
              <a:gd name="connsiteY2965" fmla="*/ 2019153 h 9217082"/>
              <a:gd name="connsiteX2966" fmla="*/ 5214865 w 8937338"/>
              <a:gd name="connsiteY2966" fmla="*/ 2015098 h 9217082"/>
              <a:gd name="connsiteX2967" fmla="*/ 4068180 w 8937338"/>
              <a:gd name="connsiteY2967" fmla="*/ 1808978 h 9217082"/>
              <a:gd name="connsiteX2968" fmla="*/ 4035407 w 8937338"/>
              <a:gd name="connsiteY2968" fmla="*/ 1801882 h 9217082"/>
              <a:gd name="connsiteX2969" fmla="*/ 3072177 w 8937338"/>
              <a:gd name="connsiteY2969" fmla="*/ 1390654 h 9217082"/>
              <a:gd name="connsiteX2970" fmla="*/ 2572825 w 8937338"/>
              <a:gd name="connsiteY2970" fmla="*/ 1176085 h 9217082"/>
              <a:gd name="connsiteX2971" fmla="*/ 95472 w 8937338"/>
              <a:gd name="connsiteY2971" fmla="*/ 620422 h 9217082"/>
              <a:gd name="connsiteX2972" fmla="*/ 82484 w 8937338"/>
              <a:gd name="connsiteY2972" fmla="*/ 618499 h 9217082"/>
              <a:gd name="connsiteX2973" fmla="*/ 77821 w 8937338"/>
              <a:gd name="connsiteY2973" fmla="*/ 583536 h 9217082"/>
              <a:gd name="connsiteX2974" fmla="*/ 105881 w 8937338"/>
              <a:gd name="connsiteY2974" fmla="*/ 587556 h 9217082"/>
              <a:gd name="connsiteX2975" fmla="*/ 2584650 w 8937338"/>
              <a:gd name="connsiteY2975" fmla="*/ 1144323 h 9217082"/>
              <a:gd name="connsiteX2976" fmla="*/ 3085692 w 8937338"/>
              <a:gd name="connsiteY2976" fmla="*/ 1359567 h 9217082"/>
              <a:gd name="connsiteX2977" fmla="*/ 4042164 w 8937338"/>
              <a:gd name="connsiteY2977" fmla="*/ 1768767 h 9217082"/>
              <a:gd name="connsiteX2978" fmla="*/ 4075612 w 8937338"/>
              <a:gd name="connsiteY2978" fmla="*/ 1775863 h 9217082"/>
              <a:gd name="connsiteX2979" fmla="*/ 5320953 w 8937338"/>
              <a:gd name="connsiteY2979" fmla="*/ 1976239 h 9217082"/>
              <a:gd name="connsiteX2980" fmla="*/ 5323992 w 8937338"/>
              <a:gd name="connsiteY2980" fmla="*/ 1966440 h 9217082"/>
              <a:gd name="connsiteX2981" fmla="*/ 5333115 w 8937338"/>
              <a:gd name="connsiteY2981" fmla="*/ 1967116 h 9217082"/>
              <a:gd name="connsiteX2982" fmla="*/ 5419607 w 8937338"/>
              <a:gd name="connsiteY2982" fmla="*/ 1956980 h 9217082"/>
              <a:gd name="connsiteX2983" fmla="*/ 4186091 w 8937338"/>
              <a:gd name="connsiteY2983" fmla="*/ 1704903 h 9217082"/>
              <a:gd name="connsiteX2984" fmla="*/ 4142506 w 8937338"/>
              <a:gd name="connsiteY2984" fmla="*/ 1694429 h 9217082"/>
              <a:gd name="connsiteX2985" fmla="*/ 2985347 w 8937338"/>
              <a:gd name="connsiteY2985" fmla="*/ 1239949 h 9217082"/>
              <a:gd name="connsiteX2986" fmla="*/ 2639720 w 8937338"/>
              <a:gd name="connsiteY2986" fmla="*/ 1103436 h 9217082"/>
              <a:gd name="connsiteX2987" fmla="*/ 111461 w 8937338"/>
              <a:gd name="connsiteY2987" fmla="*/ 485062 h 9217082"/>
              <a:gd name="connsiteX2988" fmla="*/ 63484 w 8937338"/>
              <a:gd name="connsiteY2988" fmla="*/ 476032 h 9217082"/>
              <a:gd name="connsiteX2989" fmla="*/ 58850 w 8937338"/>
              <a:gd name="connsiteY2989" fmla="*/ 441284 h 9217082"/>
              <a:gd name="connsiteX2990" fmla="*/ 247425 w 8937338"/>
              <a:gd name="connsiteY2990" fmla="*/ 477833 h 9217082"/>
              <a:gd name="connsiteX2991" fmla="*/ 1014967 w 8937338"/>
              <a:gd name="connsiteY2991" fmla="*/ 648619 h 9217082"/>
              <a:gd name="connsiteX2992" fmla="*/ 2651207 w 8937338"/>
              <a:gd name="connsiteY2992" fmla="*/ 1072011 h 9217082"/>
              <a:gd name="connsiteX2993" fmla="*/ 2997510 w 8937338"/>
              <a:gd name="connsiteY2993" fmla="*/ 1208863 h 9217082"/>
              <a:gd name="connsiteX2994" fmla="*/ 4149604 w 8937338"/>
              <a:gd name="connsiteY2994" fmla="*/ 1661652 h 9217082"/>
              <a:gd name="connsiteX2995" fmla="*/ 4194200 w 8937338"/>
              <a:gd name="connsiteY2995" fmla="*/ 1672127 h 9217082"/>
              <a:gd name="connsiteX2996" fmla="*/ 5456095 w 8937338"/>
              <a:gd name="connsiteY2996" fmla="*/ 1922513 h 9217082"/>
              <a:gd name="connsiteX2997" fmla="*/ 5458122 w 8937338"/>
              <a:gd name="connsiteY2997" fmla="*/ 1916093 h 9217082"/>
              <a:gd name="connsiteX2998" fmla="*/ 5469272 w 8937338"/>
              <a:gd name="connsiteY2998" fmla="*/ 1915079 h 9217082"/>
              <a:gd name="connsiteX2999" fmla="*/ 7063618 w 8937338"/>
              <a:gd name="connsiteY2999" fmla="*/ 2351650 h 9217082"/>
              <a:gd name="connsiteX3000" fmla="*/ 7841024 w 8937338"/>
              <a:gd name="connsiteY3000" fmla="*/ 3124773 h 9217082"/>
              <a:gd name="connsiteX3001" fmla="*/ 8464371 w 8937338"/>
              <a:gd name="connsiteY3001" fmla="*/ 5526588 h 9217082"/>
              <a:gd name="connsiteX3002" fmla="*/ 8237330 w 8937338"/>
              <a:gd name="connsiteY3002" fmla="*/ 8032815 h 9217082"/>
              <a:gd name="connsiteX3003" fmla="*/ 8013671 w 8937338"/>
              <a:gd name="connsiteY3003" fmla="*/ 9002934 h 9217082"/>
              <a:gd name="connsiteX3004" fmla="*/ 8051511 w 8937338"/>
              <a:gd name="connsiteY3004" fmla="*/ 9019153 h 9217082"/>
              <a:gd name="connsiteX3005" fmla="*/ 8304228 w 8937338"/>
              <a:gd name="connsiteY3005" fmla="*/ 8055454 h 9217082"/>
              <a:gd name="connsiteX3006" fmla="*/ 8587350 w 8937338"/>
              <a:gd name="connsiteY3006" fmla="*/ 5543144 h 9217082"/>
              <a:gd name="connsiteX3007" fmla="*/ 7978871 w 8937338"/>
              <a:gd name="connsiteY3007" fmla="*/ 3157549 h 9217082"/>
              <a:gd name="connsiteX3008" fmla="*/ 7205515 w 8937338"/>
              <a:gd name="connsiteY3008" fmla="*/ 2396253 h 9217082"/>
              <a:gd name="connsiteX3009" fmla="*/ 5609483 w 8937338"/>
              <a:gd name="connsiteY3009" fmla="*/ 1897170 h 9217082"/>
              <a:gd name="connsiteX3010" fmla="*/ 4303665 w 8937338"/>
              <a:gd name="connsiteY3010" fmla="*/ 1600830 h 9217082"/>
              <a:gd name="connsiteX3011" fmla="*/ 4248933 w 8937338"/>
              <a:gd name="connsiteY3011" fmla="*/ 1586638 h 9217082"/>
              <a:gd name="connsiteX3012" fmla="*/ 2705603 w 8937338"/>
              <a:gd name="connsiteY3012" fmla="*/ 1030787 h 9217082"/>
              <a:gd name="connsiteX3013" fmla="*/ 142304 w 8937338"/>
              <a:gd name="connsiteY3013" fmla="*/ 355556 h 9217082"/>
              <a:gd name="connsiteX3014" fmla="*/ 44448 w 8937338"/>
              <a:gd name="connsiteY3014" fmla="*/ 333290 h 9217082"/>
              <a:gd name="connsiteX3015" fmla="*/ 39606 w 8937338"/>
              <a:gd name="connsiteY3015" fmla="*/ 296986 h 9217082"/>
              <a:gd name="connsiteX3016" fmla="*/ 70626 w 8937338"/>
              <a:gd name="connsiteY3016" fmla="*/ 303757 h 9217082"/>
              <a:gd name="connsiteX3017" fmla="*/ 1047063 w 8937338"/>
              <a:gd name="connsiteY3017" fmla="*/ 543530 h 9217082"/>
              <a:gd name="connsiteX3018" fmla="*/ 2716752 w 8937338"/>
              <a:gd name="connsiteY3018" fmla="*/ 999024 h 9217082"/>
              <a:gd name="connsiteX3019" fmla="*/ 4255689 w 8937338"/>
              <a:gd name="connsiteY3019" fmla="*/ 1553860 h 9217082"/>
              <a:gd name="connsiteX3020" fmla="*/ 4311437 w 8937338"/>
              <a:gd name="connsiteY3020" fmla="*/ 1568052 h 9217082"/>
              <a:gd name="connsiteX3021" fmla="*/ 5591237 w 8937338"/>
              <a:gd name="connsiteY3021" fmla="*/ 1867097 h 9217082"/>
              <a:gd name="connsiteX3022" fmla="*/ 5592589 w 8937338"/>
              <a:gd name="connsiteY3022" fmla="*/ 1863042 h 9217082"/>
              <a:gd name="connsiteX3023" fmla="*/ 5605089 w 8937338"/>
              <a:gd name="connsiteY3023" fmla="*/ 1863042 h 9217082"/>
              <a:gd name="connsiteX3024" fmla="*/ 7223761 w 8937338"/>
              <a:gd name="connsiteY3024" fmla="*/ 2367532 h 9217082"/>
              <a:gd name="connsiteX3025" fmla="*/ 8006914 w 8937338"/>
              <a:gd name="connsiteY3025" fmla="*/ 3137950 h 9217082"/>
              <a:gd name="connsiteX3026" fmla="*/ 8621474 w 8937338"/>
              <a:gd name="connsiteY3026" fmla="*/ 5542469 h 9217082"/>
              <a:gd name="connsiteX3027" fmla="*/ 8337338 w 8937338"/>
              <a:gd name="connsiteY3027" fmla="*/ 8062212 h 9217082"/>
              <a:gd name="connsiteX3028" fmla="*/ 8082931 w 8937338"/>
              <a:gd name="connsiteY3028" fmla="*/ 9031655 h 9217082"/>
              <a:gd name="connsiteX3029" fmla="*/ 8124489 w 8937338"/>
              <a:gd name="connsiteY3029" fmla="*/ 9049227 h 9217082"/>
              <a:gd name="connsiteX3030" fmla="*/ 8404571 w 8937338"/>
              <a:gd name="connsiteY3030" fmla="*/ 8083837 h 9217082"/>
              <a:gd name="connsiteX3031" fmla="*/ 8744793 w 8937338"/>
              <a:gd name="connsiteY3031" fmla="*/ 5558688 h 9217082"/>
              <a:gd name="connsiteX3032" fmla="*/ 8145096 w 8937338"/>
              <a:gd name="connsiteY3032" fmla="*/ 3171065 h 9217082"/>
              <a:gd name="connsiteX3033" fmla="*/ 7365325 w 8937338"/>
              <a:gd name="connsiteY3033" fmla="*/ 2411797 h 9217082"/>
              <a:gd name="connsiteX3034" fmla="*/ 5738542 w 8937338"/>
              <a:gd name="connsiteY3034" fmla="*/ 1845133 h 9217082"/>
              <a:gd name="connsiteX3035" fmla="*/ 5738542 w 8937338"/>
              <a:gd name="connsiteY3035" fmla="*/ 1843106 h 9217082"/>
              <a:gd name="connsiteX3036" fmla="*/ 5737530 w 8937338"/>
              <a:gd name="connsiteY3036" fmla="*/ 1843106 h 9217082"/>
              <a:gd name="connsiteX3037" fmla="*/ 4419888 w 8937338"/>
              <a:gd name="connsiteY3037" fmla="*/ 1497093 h 9217082"/>
              <a:gd name="connsiteX3038" fmla="*/ 4355357 w 8937338"/>
              <a:gd name="connsiteY3038" fmla="*/ 1479184 h 9217082"/>
              <a:gd name="connsiteX3039" fmla="*/ 2772161 w 8937338"/>
              <a:gd name="connsiteY3039" fmla="*/ 958137 h 9217082"/>
              <a:gd name="connsiteX3040" fmla="*/ 66870 w 8937338"/>
              <a:gd name="connsiteY3040" fmla="*/ 197223 h 9217082"/>
              <a:gd name="connsiteX3041" fmla="*/ 24840 w 8937338"/>
              <a:gd name="connsiteY3041" fmla="*/ 186262 h 9217082"/>
              <a:gd name="connsiteX3042" fmla="*/ 20025 w 8937338"/>
              <a:gd name="connsiteY3042" fmla="*/ 150154 h 9217082"/>
              <a:gd name="connsiteX3043" fmla="*/ 86622 w 8937338"/>
              <a:gd name="connsiteY3043" fmla="*/ 167466 h 9217082"/>
              <a:gd name="connsiteX3044" fmla="*/ 1080174 w 8937338"/>
              <a:gd name="connsiteY3044" fmla="*/ 439457 h 9217082"/>
              <a:gd name="connsiteX3045" fmla="*/ 2783646 w 8937338"/>
              <a:gd name="connsiteY3045" fmla="*/ 927051 h 9217082"/>
              <a:gd name="connsiteX3046" fmla="*/ 4363464 w 8937338"/>
              <a:gd name="connsiteY3046" fmla="*/ 1447084 h 9217082"/>
              <a:gd name="connsiteX3047" fmla="*/ 4429010 w 8937338"/>
              <a:gd name="connsiteY3047" fmla="*/ 1465330 h 9217082"/>
              <a:gd name="connsiteX3048" fmla="*/ 5728070 w 8937338"/>
              <a:gd name="connsiteY3048" fmla="*/ 1812356 h 9217082"/>
              <a:gd name="connsiteX3049" fmla="*/ 5728069 w 8937338"/>
              <a:gd name="connsiteY3049" fmla="*/ 1811004 h 9217082"/>
              <a:gd name="connsiteX3050" fmla="*/ 5741584 w 8937338"/>
              <a:gd name="connsiteY3050" fmla="*/ 1812019 h 9217082"/>
              <a:gd name="connsiteX3051" fmla="*/ 7384244 w 8937338"/>
              <a:gd name="connsiteY3051" fmla="*/ 2384088 h 9217082"/>
              <a:gd name="connsiteX3052" fmla="*/ 8172801 w 8937338"/>
              <a:gd name="connsiteY3052" fmla="*/ 3152143 h 9217082"/>
              <a:gd name="connsiteX3053" fmla="*/ 8778578 w 8937338"/>
              <a:gd name="connsiteY3053" fmla="*/ 5559363 h 9217082"/>
              <a:gd name="connsiteX3054" fmla="*/ 8437342 w 8937338"/>
              <a:gd name="connsiteY3054" fmla="*/ 8092623 h 9217082"/>
              <a:gd name="connsiteX3055" fmla="*/ 8152867 w 8937338"/>
              <a:gd name="connsiteY3055" fmla="*/ 9061729 h 9217082"/>
              <a:gd name="connsiteX3056" fmla="*/ 8192396 w 8937338"/>
              <a:gd name="connsiteY3056" fmla="*/ 9077949 h 9217082"/>
              <a:gd name="connsiteX3057" fmla="*/ 8901896 w 8937338"/>
              <a:gd name="connsiteY3057" fmla="*/ 5574907 h 9217082"/>
              <a:gd name="connsiteX3058" fmla="*/ 8311323 w 8937338"/>
              <a:gd name="connsiteY3058" fmla="*/ 3184919 h 9217082"/>
              <a:gd name="connsiteX3059" fmla="*/ 5871997 w 8937338"/>
              <a:gd name="connsiteY3059" fmla="*/ 1793096 h 9217082"/>
              <a:gd name="connsiteX3060" fmla="*/ 4905 w 8937338"/>
              <a:gd name="connsiteY3060" fmla="*/ 36780 h 9217082"/>
              <a:gd name="connsiteX3061" fmla="*/ 0 w 8937338"/>
              <a:gd name="connsiteY3061" fmla="*/ 0 h 9217082"/>
              <a:gd name="connsiteX3062" fmla="*/ 5879767 w 8937338"/>
              <a:gd name="connsiteY3062" fmla="*/ 1760657 h 9217082"/>
              <a:gd name="connsiteX3063" fmla="*/ 8339026 w 8937338"/>
              <a:gd name="connsiteY3063" fmla="*/ 3165658 h 9217082"/>
              <a:gd name="connsiteX3064" fmla="*/ 8936019 w 8937338"/>
              <a:gd name="connsiteY3064" fmla="*/ 5575921 h 9217082"/>
              <a:gd name="connsiteX3065" fmla="*/ 8224156 w 8937338"/>
              <a:gd name="connsiteY3065" fmla="*/ 9090788 h 9217082"/>
              <a:gd name="connsiteX3066" fmla="*/ 8228954 w 8937338"/>
              <a:gd name="connsiteY3066" fmla="*/ 9092606 h 9217082"/>
              <a:gd name="connsiteX3067" fmla="*/ 8161176 w 8937338"/>
              <a:gd name="connsiteY3067" fmla="*/ 9101645 h 9217082"/>
              <a:gd name="connsiteX3068" fmla="*/ 8142057 w 8937338"/>
              <a:gd name="connsiteY3068" fmla="*/ 9093830 h 9217082"/>
              <a:gd name="connsiteX3069" fmla="*/ 8138360 w 8937338"/>
              <a:gd name="connsiteY3069" fmla="*/ 9104688 h 9217082"/>
              <a:gd name="connsiteX3070" fmla="*/ 8104359 w 8937338"/>
              <a:gd name="connsiteY3070" fmla="*/ 9109222 h 9217082"/>
              <a:gd name="connsiteX3071" fmla="*/ 8113676 w 8937338"/>
              <a:gd name="connsiteY3071" fmla="*/ 9081665 h 9217082"/>
              <a:gd name="connsiteX3072" fmla="*/ 8073133 w 8937338"/>
              <a:gd name="connsiteY3072" fmla="*/ 9064770 h 9217082"/>
              <a:gd name="connsiteX3073" fmla="*/ 8072795 w 8937338"/>
              <a:gd name="connsiteY3073" fmla="*/ 9064432 h 9217082"/>
              <a:gd name="connsiteX3074" fmla="*/ 8058945 w 8937338"/>
              <a:gd name="connsiteY3074" fmla="*/ 9110725 h 9217082"/>
              <a:gd name="connsiteX3075" fmla="*/ 8066607 w 8937338"/>
              <a:gd name="connsiteY3075" fmla="*/ 9114257 h 9217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</a:cxnLst>
            <a:rect l="l" t="t" r="r" b="b"/>
            <a:pathLst>
              <a:path w="8937338" h="9217082">
                <a:moveTo>
                  <a:pt x="2559647" y="1971846"/>
                </a:moveTo>
                <a:cubicBezTo>
                  <a:pt x="2579582" y="1960358"/>
                  <a:pt x="2598840" y="1951910"/>
                  <a:pt x="2617422" y="1945152"/>
                </a:cubicBezTo>
                <a:lnTo>
                  <a:pt x="2568683" y="1942800"/>
                </a:lnTo>
                <a:lnTo>
                  <a:pt x="2568770" y="1942788"/>
                </a:lnTo>
                <a:lnTo>
                  <a:pt x="2568433" y="1942788"/>
                </a:lnTo>
                <a:lnTo>
                  <a:pt x="2568683" y="1942800"/>
                </a:lnTo>
                <a:lnTo>
                  <a:pt x="2529242" y="1948194"/>
                </a:lnTo>
                <a:cubicBezTo>
                  <a:pt x="2539378" y="1955965"/>
                  <a:pt x="2549513" y="1963737"/>
                  <a:pt x="2559647" y="1971846"/>
                </a:cubicBezTo>
                <a:close/>
                <a:moveTo>
                  <a:pt x="2756956" y="1968130"/>
                </a:moveTo>
                <a:cubicBezTo>
                  <a:pt x="2762363" y="1966102"/>
                  <a:pt x="2767429" y="1963737"/>
                  <a:pt x="2772836" y="1961709"/>
                </a:cubicBezTo>
                <a:cubicBezTo>
                  <a:pt x="2763377" y="1960357"/>
                  <a:pt x="2753917" y="1959683"/>
                  <a:pt x="2744455" y="1959344"/>
                </a:cubicBezTo>
                <a:cubicBezTo>
                  <a:pt x="2748510" y="1962048"/>
                  <a:pt x="2752902" y="1965089"/>
                  <a:pt x="2756956" y="1968130"/>
                </a:cubicBezTo>
                <a:close/>
                <a:moveTo>
                  <a:pt x="2904601" y="1978942"/>
                </a:moveTo>
                <a:cubicBezTo>
                  <a:pt x="2907641" y="1977929"/>
                  <a:pt x="2911019" y="1976916"/>
                  <a:pt x="2914060" y="1975902"/>
                </a:cubicBezTo>
                <a:lnTo>
                  <a:pt x="2914059" y="1975564"/>
                </a:lnTo>
                <a:cubicBezTo>
                  <a:pt x="2908655" y="1975226"/>
                  <a:pt x="2903248" y="1974213"/>
                  <a:pt x="2897505" y="1974212"/>
                </a:cubicBezTo>
                <a:cubicBezTo>
                  <a:pt x="2899869" y="1975902"/>
                  <a:pt x="2902235" y="1977254"/>
                  <a:pt x="2904601" y="1978942"/>
                </a:cubicBezTo>
                <a:close/>
                <a:moveTo>
                  <a:pt x="2463359" y="2042807"/>
                </a:moveTo>
                <a:cubicBezTo>
                  <a:pt x="2485658" y="2022194"/>
                  <a:pt x="2507619" y="2005299"/>
                  <a:pt x="2528565" y="1991107"/>
                </a:cubicBezTo>
                <a:cubicBezTo>
                  <a:pt x="2515388" y="1980632"/>
                  <a:pt x="2501873" y="1970158"/>
                  <a:pt x="2488698" y="1960021"/>
                </a:cubicBezTo>
                <a:cubicBezTo>
                  <a:pt x="2462683" y="1969820"/>
                  <a:pt x="2437344" y="1982998"/>
                  <a:pt x="2412342" y="1999893"/>
                </a:cubicBezTo>
                <a:cubicBezTo>
                  <a:pt x="2428898" y="2014085"/>
                  <a:pt x="2446127" y="2028277"/>
                  <a:pt x="2463359" y="2042807"/>
                </a:cubicBezTo>
                <a:close/>
                <a:moveTo>
                  <a:pt x="2640395" y="2035034"/>
                </a:moveTo>
                <a:cubicBezTo>
                  <a:pt x="2666072" y="2015775"/>
                  <a:pt x="2692088" y="1999217"/>
                  <a:pt x="2718441" y="1985702"/>
                </a:cubicBezTo>
                <a:cubicBezTo>
                  <a:pt x="2713710" y="1982322"/>
                  <a:pt x="2708981" y="1978605"/>
                  <a:pt x="2703914" y="1975226"/>
                </a:cubicBezTo>
                <a:cubicBezTo>
                  <a:pt x="2696480" y="1970833"/>
                  <a:pt x="2689048" y="1967116"/>
                  <a:pt x="2681614" y="1963737"/>
                </a:cubicBezTo>
                <a:cubicBezTo>
                  <a:pt x="2650533" y="1969482"/>
                  <a:pt x="2620125" y="1980295"/>
                  <a:pt x="2590393" y="1995838"/>
                </a:cubicBezTo>
                <a:cubicBezTo>
                  <a:pt x="2606948" y="2009017"/>
                  <a:pt x="2623503" y="2021856"/>
                  <a:pt x="2640395" y="2035034"/>
                </a:cubicBezTo>
                <a:close/>
                <a:moveTo>
                  <a:pt x="2821826" y="2018477"/>
                </a:moveTo>
                <a:cubicBezTo>
                  <a:pt x="2836353" y="2010030"/>
                  <a:pt x="2851218" y="2001920"/>
                  <a:pt x="2865746" y="1995162"/>
                </a:cubicBezTo>
                <a:cubicBezTo>
                  <a:pt x="2855612" y="1989418"/>
                  <a:pt x="2845475" y="1984687"/>
                  <a:pt x="2835003" y="1980295"/>
                </a:cubicBezTo>
                <a:lnTo>
                  <a:pt x="2834664" y="1980295"/>
                </a:lnTo>
                <a:cubicBezTo>
                  <a:pt x="2818784" y="1982998"/>
                  <a:pt x="2802904" y="1987053"/>
                  <a:pt x="2787363" y="1992459"/>
                </a:cubicBezTo>
                <a:cubicBezTo>
                  <a:pt x="2790405" y="1995162"/>
                  <a:pt x="2793446" y="1997527"/>
                  <a:pt x="2796486" y="2000231"/>
                </a:cubicBezTo>
                <a:cubicBezTo>
                  <a:pt x="2804932" y="2006312"/>
                  <a:pt x="2813378" y="2012395"/>
                  <a:pt x="2821826" y="2018477"/>
                </a:cubicBezTo>
                <a:close/>
                <a:moveTo>
                  <a:pt x="2967104" y="2029966"/>
                </a:moveTo>
                <a:cubicBezTo>
                  <a:pt x="2973523" y="2026250"/>
                  <a:pt x="2980280" y="2022870"/>
                  <a:pt x="2986699" y="2019491"/>
                </a:cubicBezTo>
                <a:cubicBezTo>
                  <a:pt x="2976226" y="2012733"/>
                  <a:pt x="2966090" y="2005975"/>
                  <a:pt x="2955277" y="1998878"/>
                </a:cubicBezTo>
                <a:cubicBezTo>
                  <a:pt x="2949196" y="2000231"/>
                  <a:pt x="2943453" y="2001920"/>
                  <a:pt x="2937371" y="2003609"/>
                </a:cubicBezTo>
                <a:cubicBezTo>
                  <a:pt x="2947169" y="2011720"/>
                  <a:pt x="2957305" y="2020505"/>
                  <a:pt x="2967104" y="2029966"/>
                </a:cubicBezTo>
                <a:close/>
                <a:moveTo>
                  <a:pt x="2384638" y="2125930"/>
                </a:moveTo>
                <a:cubicBezTo>
                  <a:pt x="2403221" y="2103630"/>
                  <a:pt x="2421466" y="2083693"/>
                  <a:pt x="2439033" y="2066122"/>
                </a:cubicBezTo>
                <a:cubicBezTo>
                  <a:pt x="2420451" y="2050241"/>
                  <a:pt x="2402207" y="2035034"/>
                  <a:pt x="2383963" y="2019829"/>
                </a:cubicBezTo>
                <a:cubicBezTo>
                  <a:pt x="2364367" y="2035372"/>
                  <a:pt x="2345110" y="2053282"/>
                  <a:pt x="2325851" y="2072542"/>
                </a:cubicBezTo>
                <a:cubicBezTo>
                  <a:pt x="2345110" y="2089775"/>
                  <a:pt x="2364705" y="2107684"/>
                  <a:pt x="2384638" y="2125930"/>
                </a:cubicBezTo>
                <a:close/>
                <a:moveTo>
                  <a:pt x="3117450" y="2036049"/>
                </a:moveTo>
                <a:cubicBezTo>
                  <a:pt x="3130964" y="2029629"/>
                  <a:pt x="3144816" y="2023884"/>
                  <a:pt x="3158330" y="2018478"/>
                </a:cubicBezTo>
                <a:cubicBezTo>
                  <a:pt x="3150560" y="2014760"/>
                  <a:pt x="3143127" y="2010706"/>
                  <a:pt x="3135357" y="2008002"/>
                </a:cubicBezTo>
                <a:lnTo>
                  <a:pt x="3135357" y="2007664"/>
                </a:lnTo>
                <a:cubicBezTo>
                  <a:pt x="3121166" y="2009692"/>
                  <a:pt x="3107313" y="2012057"/>
                  <a:pt x="3093123" y="2015436"/>
                </a:cubicBezTo>
                <a:cubicBezTo>
                  <a:pt x="3101233" y="2021856"/>
                  <a:pt x="3109340" y="2028953"/>
                  <a:pt x="3117450" y="2036049"/>
                </a:cubicBezTo>
                <a:close/>
                <a:moveTo>
                  <a:pt x="2549851" y="2115456"/>
                </a:moveTo>
                <a:cubicBezTo>
                  <a:pt x="2570797" y="2094168"/>
                  <a:pt x="2591744" y="2074570"/>
                  <a:pt x="2613369" y="2056660"/>
                </a:cubicBezTo>
                <a:cubicBezTo>
                  <a:pt x="2595124" y="2042468"/>
                  <a:pt x="2577216" y="2028615"/>
                  <a:pt x="2558972" y="2014423"/>
                </a:cubicBezTo>
                <a:cubicBezTo>
                  <a:pt x="2535997" y="2028953"/>
                  <a:pt x="2513362" y="2046186"/>
                  <a:pt x="2491063" y="2065784"/>
                </a:cubicBezTo>
                <a:cubicBezTo>
                  <a:pt x="2510659" y="2082003"/>
                  <a:pt x="2530254" y="2098561"/>
                  <a:pt x="2549851" y="2115456"/>
                </a:cubicBezTo>
                <a:close/>
                <a:moveTo>
                  <a:pt x="2717765" y="2095181"/>
                </a:moveTo>
                <a:cubicBezTo>
                  <a:pt x="2741077" y="2074570"/>
                  <a:pt x="2764728" y="2056323"/>
                  <a:pt x="2788039" y="2040104"/>
                </a:cubicBezTo>
                <a:cubicBezTo>
                  <a:pt x="2780944" y="2033007"/>
                  <a:pt x="2773511" y="2026587"/>
                  <a:pt x="2766416" y="2020167"/>
                </a:cubicBezTo>
                <a:cubicBezTo>
                  <a:pt x="2760673" y="2015775"/>
                  <a:pt x="2754930" y="2011720"/>
                  <a:pt x="2749186" y="2007664"/>
                </a:cubicBezTo>
                <a:cubicBezTo>
                  <a:pt x="2721482" y="2020504"/>
                  <a:pt x="2694116" y="2036724"/>
                  <a:pt x="2667424" y="2055985"/>
                </a:cubicBezTo>
                <a:cubicBezTo>
                  <a:pt x="2684317" y="2068825"/>
                  <a:pt x="2700873" y="2082003"/>
                  <a:pt x="2717765" y="2095181"/>
                </a:cubicBezTo>
                <a:close/>
                <a:moveTo>
                  <a:pt x="2898856" y="2073893"/>
                </a:moveTo>
                <a:cubicBezTo>
                  <a:pt x="2912033" y="2064433"/>
                  <a:pt x="2924871" y="2055985"/>
                  <a:pt x="2937710" y="2047876"/>
                </a:cubicBezTo>
                <a:cubicBezTo>
                  <a:pt x="2925209" y="2036386"/>
                  <a:pt x="2912709" y="2025912"/>
                  <a:pt x="2899870" y="2016788"/>
                </a:cubicBezTo>
                <a:cubicBezTo>
                  <a:pt x="2883990" y="2023209"/>
                  <a:pt x="2867774" y="2030980"/>
                  <a:pt x="2851555" y="2039765"/>
                </a:cubicBezTo>
                <a:cubicBezTo>
                  <a:pt x="2867099" y="2051254"/>
                  <a:pt x="2882976" y="2062405"/>
                  <a:pt x="2898856" y="2073893"/>
                </a:cubicBezTo>
                <a:close/>
                <a:moveTo>
                  <a:pt x="3263741" y="2045848"/>
                </a:moveTo>
                <a:cubicBezTo>
                  <a:pt x="3266106" y="2044834"/>
                  <a:pt x="3268472" y="2043820"/>
                  <a:pt x="3270837" y="2042806"/>
                </a:cubicBezTo>
                <a:cubicBezTo>
                  <a:pt x="3262729" y="2038076"/>
                  <a:pt x="3254619" y="2033008"/>
                  <a:pt x="3246173" y="2027939"/>
                </a:cubicBezTo>
                <a:cubicBezTo>
                  <a:pt x="3244822" y="2028277"/>
                  <a:pt x="3243470" y="2028953"/>
                  <a:pt x="3242120" y="2028953"/>
                </a:cubicBezTo>
                <a:cubicBezTo>
                  <a:pt x="3249552" y="2034359"/>
                  <a:pt x="3256647" y="2040103"/>
                  <a:pt x="3263741" y="2045848"/>
                </a:cubicBezTo>
                <a:close/>
                <a:moveTo>
                  <a:pt x="3023863" y="2091803"/>
                </a:moveTo>
                <a:cubicBezTo>
                  <a:pt x="3036027" y="2083355"/>
                  <a:pt x="3047852" y="2075244"/>
                  <a:pt x="3060014" y="2067812"/>
                </a:cubicBezTo>
                <a:cubicBezTo>
                  <a:pt x="3046498" y="2059026"/>
                  <a:pt x="3033323" y="2050241"/>
                  <a:pt x="3019133" y="2041117"/>
                </a:cubicBezTo>
                <a:lnTo>
                  <a:pt x="3019134" y="2040779"/>
                </a:lnTo>
                <a:cubicBezTo>
                  <a:pt x="3010011" y="2045171"/>
                  <a:pt x="3000551" y="2049565"/>
                  <a:pt x="2991430" y="2054295"/>
                </a:cubicBezTo>
                <a:cubicBezTo>
                  <a:pt x="3002240" y="2066122"/>
                  <a:pt x="3013052" y="2078624"/>
                  <a:pt x="3023863" y="2091803"/>
                </a:cubicBezTo>
                <a:close/>
                <a:moveTo>
                  <a:pt x="3410709" y="2053957"/>
                </a:moveTo>
                <a:cubicBezTo>
                  <a:pt x="3422871" y="2048889"/>
                  <a:pt x="3435035" y="2044496"/>
                  <a:pt x="3447537" y="2040442"/>
                </a:cubicBezTo>
                <a:cubicBezTo>
                  <a:pt x="3442130" y="2038414"/>
                  <a:pt x="3436386" y="2037062"/>
                  <a:pt x="3430982" y="2035372"/>
                </a:cubicBezTo>
                <a:cubicBezTo>
                  <a:pt x="3418818" y="2036724"/>
                  <a:pt x="3406317" y="2038414"/>
                  <a:pt x="3393479" y="2040779"/>
                </a:cubicBezTo>
                <a:cubicBezTo>
                  <a:pt x="3399222" y="2044835"/>
                  <a:pt x="3404965" y="2049564"/>
                  <a:pt x="3410709" y="2053957"/>
                </a:cubicBezTo>
                <a:close/>
                <a:moveTo>
                  <a:pt x="3174211" y="2094168"/>
                </a:moveTo>
                <a:cubicBezTo>
                  <a:pt x="3192792" y="2082341"/>
                  <a:pt x="3211375" y="2071867"/>
                  <a:pt x="3230293" y="2062068"/>
                </a:cubicBezTo>
                <a:lnTo>
                  <a:pt x="3229956" y="2062067"/>
                </a:lnTo>
                <a:cubicBezTo>
                  <a:pt x="3219820" y="2054295"/>
                  <a:pt x="3209686" y="2047537"/>
                  <a:pt x="3199210" y="2040779"/>
                </a:cubicBezTo>
                <a:cubicBezTo>
                  <a:pt x="3180966" y="2046861"/>
                  <a:pt x="3162722" y="2053620"/>
                  <a:pt x="3144478" y="2062068"/>
                </a:cubicBezTo>
                <a:cubicBezTo>
                  <a:pt x="3154613" y="2072203"/>
                  <a:pt x="3164412" y="2082679"/>
                  <a:pt x="3174211" y="2094168"/>
                </a:cubicBezTo>
                <a:close/>
                <a:moveTo>
                  <a:pt x="2975551" y="2128634"/>
                </a:moveTo>
                <a:cubicBezTo>
                  <a:pt x="2982644" y="2122890"/>
                  <a:pt x="2989739" y="2117145"/>
                  <a:pt x="2996835" y="2111739"/>
                </a:cubicBezTo>
                <a:cubicBezTo>
                  <a:pt x="2985009" y="2097547"/>
                  <a:pt x="2973184" y="2084031"/>
                  <a:pt x="2961023" y="2071528"/>
                </a:cubicBezTo>
                <a:cubicBezTo>
                  <a:pt x="2949872" y="2078286"/>
                  <a:pt x="2938384" y="2085721"/>
                  <a:pt x="2926900" y="2093830"/>
                </a:cubicBezTo>
                <a:cubicBezTo>
                  <a:pt x="2943114" y="2105318"/>
                  <a:pt x="2959332" y="2117145"/>
                  <a:pt x="2975551" y="2128634"/>
                </a:cubicBezTo>
                <a:close/>
                <a:moveTo>
                  <a:pt x="2314703" y="2218178"/>
                </a:moveTo>
                <a:cubicBezTo>
                  <a:pt x="2330920" y="2194187"/>
                  <a:pt x="2347135" y="2172562"/>
                  <a:pt x="2363015" y="2152288"/>
                </a:cubicBezTo>
                <a:cubicBezTo>
                  <a:pt x="2342744" y="2133703"/>
                  <a:pt x="2322471" y="2115118"/>
                  <a:pt x="2302539" y="2097209"/>
                </a:cubicBezTo>
                <a:cubicBezTo>
                  <a:pt x="2285985" y="2115794"/>
                  <a:pt x="2269092" y="2135730"/>
                  <a:pt x="2252875" y="2157017"/>
                </a:cubicBezTo>
                <a:cubicBezTo>
                  <a:pt x="2273145" y="2176955"/>
                  <a:pt x="2293756" y="2197228"/>
                  <a:pt x="2314703" y="2218178"/>
                </a:cubicBezTo>
                <a:close/>
                <a:moveTo>
                  <a:pt x="2799188" y="2159045"/>
                </a:moveTo>
                <a:cubicBezTo>
                  <a:pt x="2816081" y="2142489"/>
                  <a:pt x="2833312" y="2126944"/>
                  <a:pt x="2850205" y="2112415"/>
                </a:cubicBezTo>
                <a:cubicBezTo>
                  <a:pt x="2837367" y="2095519"/>
                  <a:pt x="2824190" y="2079301"/>
                  <a:pt x="2811014" y="2064432"/>
                </a:cubicBezTo>
                <a:cubicBezTo>
                  <a:pt x="2788716" y="2079301"/>
                  <a:pt x="2766417" y="2096534"/>
                  <a:pt x="2744118" y="2116131"/>
                </a:cubicBezTo>
                <a:cubicBezTo>
                  <a:pt x="2747497" y="2118835"/>
                  <a:pt x="2751213" y="2121538"/>
                  <a:pt x="2754592" y="2124241"/>
                </a:cubicBezTo>
                <a:cubicBezTo>
                  <a:pt x="2769457" y="2135730"/>
                  <a:pt x="2784324" y="2147218"/>
                  <a:pt x="2799188" y="2159045"/>
                </a:cubicBezTo>
                <a:close/>
                <a:moveTo>
                  <a:pt x="2630261" y="2184050"/>
                </a:moveTo>
                <a:lnTo>
                  <a:pt x="2630074" y="2183892"/>
                </a:lnTo>
                <a:lnTo>
                  <a:pt x="2692425" y="2118835"/>
                </a:lnTo>
                <a:cubicBezTo>
                  <a:pt x="2674858" y="2104981"/>
                  <a:pt x="2656951" y="2091126"/>
                  <a:pt x="2639382" y="2077273"/>
                </a:cubicBezTo>
                <a:cubicBezTo>
                  <a:pt x="2617422" y="2095181"/>
                  <a:pt x="2595798" y="2115119"/>
                  <a:pt x="2574514" y="2136744"/>
                </a:cubicBezTo>
                <a:lnTo>
                  <a:pt x="2630074" y="2183892"/>
                </a:lnTo>
                <a:lnTo>
                  <a:pt x="2629922" y="2184051"/>
                </a:lnTo>
                <a:close/>
                <a:moveTo>
                  <a:pt x="2471129" y="2205676"/>
                </a:moveTo>
                <a:lnTo>
                  <a:pt x="2526372" y="2140319"/>
                </a:lnTo>
                <a:lnTo>
                  <a:pt x="2526538" y="2140460"/>
                </a:lnTo>
                <a:lnTo>
                  <a:pt x="2526538" y="2140123"/>
                </a:lnTo>
                <a:lnTo>
                  <a:pt x="2526372" y="2140319"/>
                </a:lnTo>
                <a:lnTo>
                  <a:pt x="2466062" y="2089100"/>
                </a:lnTo>
                <a:cubicBezTo>
                  <a:pt x="2447142" y="2107346"/>
                  <a:pt x="2428559" y="2127620"/>
                  <a:pt x="2409977" y="2149246"/>
                </a:cubicBezTo>
                <a:cubicBezTo>
                  <a:pt x="2429910" y="2167831"/>
                  <a:pt x="2450521" y="2186754"/>
                  <a:pt x="2471129" y="2205676"/>
                </a:cubicBezTo>
                <a:close/>
                <a:moveTo>
                  <a:pt x="3555651" y="2062067"/>
                </a:moveTo>
                <a:cubicBezTo>
                  <a:pt x="3561730" y="2060040"/>
                  <a:pt x="3567813" y="2058012"/>
                  <a:pt x="3573895" y="2055985"/>
                </a:cubicBezTo>
                <a:cubicBezTo>
                  <a:pt x="3569841" y="2053957"/>
                  <a:pt x="3566124" y="2051592"/>
                  <a:pt x="3562070" y="2049564"/>
                </a:cubicBezTo>
                <a:lnTo>
                  <a:pt x="3562069" y="2049903"/>
                </a:lnTo>
                <a:cubicBezTo>
                  <a:pt x="3555313" y="2050578"/>
                  <a:pt x="3548556" y="2051592"/>
                  <a:pt x="3541798" y="2052605"/>
                </a:cubicBezTo>
                <a:cubicBezTo>
                  <a:pt x="3546528" y="2055647"/>
                  <a:pt x="3550920" y="2058688"/>
                  <a:pt x="3555651" y="2062067"/>
                </a:cubicBezTo>
                <a:close/>
                <a:moveTo>
                  <a:pt x="3319827" y="2098560"/>
                </a:moveTo>
                <a:cubicBezTo>
                  <a:pt x="3327260" y="2094167"/>
                  <a:pt x="3334692" y="2089775"/>
                  <a:pt x="3342123" y="2085720"/>
                </a:cubicBezTo>
                <a:cubicBezTo>
                  <a:pt x="3330976" y="2078963"/>
                  <a:pt x="3319151" y="2071867"/>
                  <a:pt x="3306988" y="2064771"/>
                </a:cubicBezTo>
                <a:lnTo>
                  <a:pt x="3306987" y="2064433"/>
                </a:lnTo>
                <a:cubicBezTo>
                  <a:pt x="3301920" y="2066459"/>
                  <a:pt x="3296513" y="2068487"/>
                  <a:pt x="3291447" y="2070515"/>
                </a:cubicBezTo>
                <a:cubicBezTo>
                  <a:pt x="3300906" y="2079638"/>
                  <a:pt x="3310367" y="2088761"/>
                  <a:pt x="3319827" y="2098560"/>
                </a:cubicBezTo>
                <a:close/>
                <a:moveTo>
                  <a:pt x="2929938" y="2168844"/>
                </a:moveTo>
                <a:lnTo>
                  <a:pt x="2948655" y="2151464"/>
                </a:lnTo>
                <a:lnTo>
                  <a:pt x="2948858" y="2151611"/>
                </a:lnTo>
                <a:lnTo>
                  <a:pt x="2948860" y="2151274"/>
                </a:lnTo>
                <a:lnTo>
                  <a:pt x="2948655" y="2151464"/>
                </a:lnTo>
                <a:lnTo>
                  <a:pt x="2898182" y="2115118"/>
                </a:lnTo>
                <a:cubicBezTo>
                  <a:pt x="2897166" y="2115794"/>
                  <a:pt x="2896491" y="2116131"/>
                  <a:pt x="2895816" y="2116808"/>
                </a:cubicBezTo>
                <a:cubicBezTo>
                  <a:pt x="2907304" y="2133365"/>
                  <a:pt x="2918791" y="2150598"/>
                  <a:pt x="2929938" y="2168844"/>
                </a:cubicBezTo>
                <a:close/>
                <a:moveTo>
                  <a:pt x="3699915" y="2068149"/>
                </a:moveTo>
                <a:cubicBezTo>
                  <a:pt x="3707010" y="2065784"/>
                  <a:pt x="3714105" y="2063081"/>
                  <a:pt x="3721538" y="2061053"/>
                </a:cubicBezTo>
                <a:cubicBezTo>
                  <a:pt x="3711740" y="2061729"/>
                  <a:pt x="3702281" y="2062743"/>
                  <a:pt x="3692483" y="2063756"/>
                </a:cubicBezTo>
                <a:cubicBezTo>
                  <a:pt x="3694847" y="2065446"/>
                  <a:pt x="3697548" y="2066459"/>
                  <a:pt x="3699915" y="2068149"/>
                </a:cubicBezTo>
                <a:close/>
                <a:moveTo>
                  <a:pt x="3465443" y="2101601"/>
                </a:moveTo>
                <a:cubicBezTo>
                  <a:pt x="3483687" y="2092141"/>
                  <a:pt x="3501255" y="2084030"/>
                  <a:pt x="3518824" y="2076598"/>
                </a:cubicBezTo>
                <a:cubicBezTo>
                  <a:pt x="3510716" y="2071190"/>
                  <a:pt x="3502269" y="2066460"/>
                  <a:pt x="3494159" y="2062068"/>
                </a:cubicBezTo>
                <a:cubicBezTo>
                  <a:pt x="3476253" y="2066798"/>
                  <a:pt x="3458685" y="2071866"/>
                  <a:pt x="3441117" y="2078286"/>
                </a:cubicBezTo>
                <a:cubicBezTo>
                  <a:pt x="3449225" y="2085382"/>
                  <a:pt x="3457334" y="2093492"/>
                  <a:pt x="3465443" y="2101601"/>
                </a:cubicBezTo>
                <a:close/>
                <a:moveTo>
                  <a:pt x="3078258" y="2165803"/>
                </a:moveTo>
                <a:cubicBezTo>
                  <a:pt x="3097853" y="2149246"/>
                  <a:pt x="3117450" y="2133365"/>
                  <a:pt x="3137721" y="2118835"/>
                </a:cubicBezTo>
                <a:cubicBezTo>
                  <a:pt x="3123193" y="2109374"/>
                  <a:pt x="3107990" y="2099575"/>
                  <a:pt x="3092787" y="2089438"/>
                </a:cubicBezTo>
                <a:cubicBezTo>
                  <a:pt x="3076907" y="2098560"/>
                  <a:pt x="3061365" y="2108697"/>
                  <a:pt x="3045825" y="2119848"/>
                </a:cubicBezTo>
                <a:cubicBezTo>
                  <a:pt x="3056636" y="2134378"/>
                  <a:pt x="3067448" y="2149921"/>
                  <a:pt x="3078258" y="2165803"/>
                </a:cubicBezTo>
                <a:close/>
                <a:moveTo>
                  <a:pt x="3244145" y="2148232"/>
                </a:moveTo>
                <a:cubicBezTo>
                  <a:pt x="3259351" y="2137081"/>
                  <a:pt x="3274890" y="2126607"/>
                  <a:pt x="3290433" y="2116470"/>
                </a:cubicBezTo>
                <a:cubicBezTo>
                  <a:pt x="3279959" y="2105656"/>
                  <a:pt x="3269486" y="2094844"/>
                  <a:pt x="3258674" y="2085382"/>
                </a:cubicBezTo>
                <a:cubicBezTo>
                  <a:pt x="3239079" y="2094844"/>
                  <a:pt x="3219146" y="2105656"/>
                  <a:pt x="3198536" y="2118496"/>
                </a:cubicBezTo>
                <a:cubicBezTo>
                  <a:pt x="3214077" y="2128634"/>
                  <a:pt x="3229281" y="2138434"/>
                  <a:pt x="3244145" y="2148232"/>
                </a:cubicBezTo>
                <a:close/>
                <a:moveTo>
                  <a:pt x="3608018" y="2104643"/>
                </a:moveTo>
                <a:cubicBezTo>
                  <a:pt x="3618153" y="2099575"/>
                  <a:pt x="3628289" y="2094844"/>
                  <a:pt x="3638762" y="2090451"/>
                </a:cubicBezTo>
                <a:cubicBezTo>
                  <a:pt x="3631329" y="2086734"/>
                  <a:pt x="3623896" y="2082679"/>
                  <a:pt x="3615451" y="2078286"/>
                </a:cubicBezTo>
                <a:cubicBezTo>
                  <a:pt x="3606328" y="2080652"/>
                  <a:pt x="3596869" y="2083693"/>
                  <a:pt x="3587747" y="2086733"/>
                </a:cubicBezTo>
                <a:cubicBezTo>
                  <a:pt x="3594504" y="2092479"/>
                  <a:pt x="3601261" y="2098560"/>
                  <a:pt x="3608018" y="2104643"/>
                </a:cubicBezTo>
                <a:close/>
                <a:moveTo>
                  <a:pt x="3048190" y="2180671"/>
                </a:moveTo>
                <a:cubicBezTo>
                  <a:pt x="3038730" y="2166141"/>
                  <a:pt x="3028932" y="2152963"/>
                  <a:pt x="3019134" y="2139784"/>
                </a:cubicBezTo>
                <a:cubicBezTo>
                  <a:pt x="3014403" y="2143164"/>
                  <a:pt x="3010011" y="2146543"/>
                  <a:pt x="3005620" y="2150260"/>
                </a:cubicBezTo>
                <a:cubicBezTo>
                  <a:pt x="3020147" y="2160397"/>
                  <a:pt x="3033999" y="2170534"/>
                  <a:pt x="3048190" y="2180671"/>
                </a:cubicBezTo>
                <a:close/>
                <a:moveTo>
                  <a:pt x="3841478" y="2075583"/>
                </a:moveTo>
                <a:lnTo>
                  <a:pt x="3850466" y="2072919"/>
                </a:lnTo>
                <a:lnTo>
                  <a:pt x="3850937" y="2072880"/>
                </a:lnTo>
                <a:lnTo>
                  <a:pt x="3850598" y="2072880"/>
                </a:lnTo>
                <a:lnTo>
                  <a:pt x="3850466" y="2072919"/>
                </a:lnTo>
                <a:lnTo>
                  <a:pt x="3838774" y="2073893"/>
                </a:lnTo>
                <a:cubicBezTo>
                  <a:pt x="3839450" y="2074569"/>
                  <a:pt x="3840463" y="2074908"/>
                  <a:pt x="3841478" y="2075583"/>
                </a:cubicBezTo>
                <a:close/>
                <a:moveTo>
                  <a:pt x="3767487" y="2100927"/>
                </a:moveTo>
                <a:cubicBezTo>
                  <a:pt x="3777284" y="2096871"/>
                  <a:pt x="3787082" y="2093492"/>
                  <a:pt x="3796881" y="2090113"/>
                </a:cubicBezTo>
                <a:cubicBezTo>
                  <a:pt x="3791474" y="2087072"/>
                  <a:pt x="3785732" y="2084368"/>
                  <a:pt x="3780326" y="2082004"/>
                </a:cubicBezTo>
                <a:lnTo>
                  <a:pt x="3779987" y="2082341"/>
                </a:lnTo>
                <a:cubicBezTo>
                  <a:pt x="3764445" y="2085382"/>
                  <a:pt x="3748905" y="2088762"/>
                  <a:pt x="3733701" y="2093154"/>
                </a:cubicBezTo>
                <a:cubicBezTo>
                  <a:pt x="3735052" y="2094168"/>
                  <a:pt x="3736404" y="2095181"/>
                  <a:pt x="3737754" y="2096195"/>
                </a:cubicBezTo>
                <a:cubicBezTo>
                  <a:pt x="3747553" y="2097547"/>
                  <a:pt x="3757350" y="2099237"/>
                  <a:pt x="3767487" y="2100927"/>
                </a:cubicBezTo>
                <a:close/>
                <a:moveTo>
                  <a:pt x="2877909" y="2220882"/>
                </a:moveTo>
                <a:cubicBezTo>
                  <a:pt x="2887032" y="2211083"/>
                  <a:pt x="2895817" y="2201959"/>
                  <a:pt x="2904937" y="2193173"/>
                </a:cubicBezTo>
                <a:cubicBezTo>
                  <a:pt x="2893113" y="2173913"/>
                  <a:pt x="2880951" y="2156004"/>
                  <a:pt x="2869125" y="2138771"/>
                </a:cubicBezTo>
                <a:cubicBezTo>
                  <a:pt x="2854260" y="2151611"/>
                  <a:pt x="2839731" y="2164790"/>
                  <a:pt x="2824865" y="2179320"/>
                </a:cubicBezTo>
                <a:cubicBezTo>
                  <a:pt x="2842435" y="2193173"/>
                  <a:pt x="2860341" y="2207028"/>
                  <a:pt x="2877909" y="2220882"/>
                </a:cubicBezTo>
                <a:close/>
                <a:moveTo>
                  <a:pt x="3370505" y="2158707"/>
                </a:moveTo>
                <a:cubicBezTo>
                  <a:pt x="3385707" y="2148232"/>
                  <a:pt x="3400912" y="2138434"/>
                  <a:pt x="3415778" y="2129310"/>
                </a:cubicBezTo>
                <a:cubicBezTo>
                  <a:pt x="3403276" y="2121876"/>
                  <a:pt x="3390438" y="2114104"/>
                  <a:pt x="3376586" y="2105995"/>
                </a:cubicBezTo>
                <a:cubicBezTo>
                  <a:pt x="3365098" y="2111739"/>
                  <a:pt x="3353612" y="2117821"/>
                  <a:pt x="3342463" y="2124241"/>
                </a:cubicBezTo>
                <a:cubicBezTo>
                  <a:pt x="3351923" y="2135054"/>
                  <a:pt x="3361383" y="2146543"/>
                  <a:pt x="3370505" y="2158707"/>
                </a:cubicBezTo>
                <a:close/>
                <a:moveTo>
                  <a:pt x="2712359" y="2253996"/>
                </a:moveTo>
                <a:cubicBezTo>
                  <a:pt x="2733308" y="2228991"/>
                  <a:pt x="2754253" y="2205338"/>
                  <a:pt x="2775201" y="2183374"/>
                </a:cubicBezTo>
                <a:lnTo>
                  <a:pt x="2775538" y="2183374"/>
                </a:lnTo>
                <a:cubicBezTo>
                  <a:pt x="2761685" y="2172562"/>
                  <a:pt x="2748172" y="2162087"/>
                  <a:pt x="2733981" y="2150936"/>
                </a:cubicBezTo>
                <a:cubicBezTo>
                  <a:pt x="2728915" y="2146881"/>
                  <a:pt x="2723845" y="2143164"/>
                  <a:pt x="2718779" y="2139109"/>
                </a:cubicBezTo>
                <a:cubicBezTo>
                  <a:pt x="2697494" y="2159383"/>
                  <a:pt x="2676545" y="2181347"/>
                  <a:pt x="2655262" y="2205338"/>
                </a:cubicBezTo>
                <a:cubicBezTo>
                  <a:pt x="2662694" y="2211758"/>
                  <a:pt x="2670466" y="2218517"/>
                  <a:pt x="2678236" y="2224936"/>
                </a:cubicBezTo>
                <a:cubicBezTo>
                  <a:pt x="2689385" y="2234398"/>
                  <a:pt x="2700871" y="2244197"/>
                  <a:pt x="2712359" y="2253996"/>
                </a:cubicBezTo>
                <a:close/>
                <a:moveTo>
                  <a:pt x="2250847" y="2317522"/>
                </a:moveTo>
                <a:cubicBezTo>
                  <a:pt x="2266051" y="2292517"/>
                  <a:pt x="2280916" y="2268526"/>
                  <a:pt x="2295444" y="2246562"/>
                </a:cubicBezTo>
                <a:cubicBezTo>
                  <a:pt x="2274159" y="2225274"/>
                  <a:pt x="2253212" y="2204662"/>
                  <a:pt x="2232604" y="2184389"/>
                </a:cubicBezTo>
                <a:cubicBezTo>
                  <a:pt x="2217736" y="2205338"/>
                  <a:pt x="2202871" y="2226964"/>
                  <a:pt x="2188006" y="2249941"/>
                </a:cubicBezTo>
                <a:cubicBezTo>
                  <a:pt x="2208614" y="2271906"/>
                  <a:pt x="2229563" y="2294545"/>
                  <a:pt x="2250847" y="2317522"/>
                </a:cubicBezTo>
                <a:close/>
                <a:moveTo>
                  <a:pt x="2552891" y="2281028"/>
                </a:moveTo>
                <a:cubicBezTo>
                  <a:pt x="2571472" y="2255686"/>
                  <a:pt x="2590055" y="2232032"/>
                  <a:pt x="2608638" y="2209731"/>
                </a:cubicBezTo>
                <a:cubicBezTo>
                  <a:pt x="2589717" y="2193511"/>
                  <a:pt x="2570461" y="2177292"/>
                  <a:pt x="2551540" y="2161073"/>
                </a:cubicBezTo>
                <a:cubicBezTo>
                  <a:pt x="2532281" y="2182023"/>
                  <a:pt x="2513700" y="2204325"/>
                  <a:pt x="2495117" y="2227639"/>
                </a:cubicBezTo>
                <a:cubicBezTo>
                  <a:pt x="2514036" y="2245549"/>
                  <a:pt x="2533296" y="2263120"/>
                  <a:pt x="2552554" y="2281028"/>
                </a:cubicBezTo>
                <a:close/>
                <a:moveTo>
                  <a:pt x="3521527" y="2151949"/>
                </a:moveTo>
                <a:lnTo>
                  <a:pt x="3521358" y="2151851"/>
                </a:lnTo>
                <a:lnTo>
                  <a:pt x="3575921" y="2120186"/>
                </a:lnTo>
                <a:cubicBezTo>
                  <a:pt x="3567813" y="2112752"/>
                  <a:pt x="3559705" y="2105994"/>
                  <a:pt x="3551258" y="2099575"/>
                </a:cubicBezTo>
                <a:cubicBezTo>
                  <a:pt x="3530649" y="2107684"/>
                  <a:pt x="3510039" y="2116808"/>
                  <a:pt x="3490106" y="2126944"/>
                </a:cubicBezTo>
                <a:cubicBezTo>
                  <a:pt x="3494160" y="2131337"/>
                  <a:pt x="3498215" y="2136068"/>
                  <a:pt x="3502270" y="2140799"/>
                </a:cubicBezTo>
                <a:lnTo>
                  <a:pt x="3521358" y="2151851"/>
                </a:lnTo>
                <a:lnTo>
                  <a:pt x="3521190" y="2151949"/>
                </a:lnTo>
                <a:close/>
                <a:moveTo>
                  <a:pt x="2399842" y="2303330"/>
                </a:moveTo>
                <a:cubicBezTo>
                  <a:pt x="2416397" y="2278664"/>
                  <a:pt x="2433290" y="2255009"/>
                  <a:pt x="2450521" y="2232370"/>
                </a:cubicBezTo>
                <a:cubicBezTo>
                  <a:pt x="2429573" y="2213110"/>
                  <a:pt x="2408965" y="2194188"/>
                  <a:pt x="2388354" y="2175265"/>
                </a:cubicBezTo>
                <a:cubicBezTo>
                  <a:pt x="2371800" y="2196214"/>
                  <a:pt x="2355245" y="2218516"/>
                  <a:pt x="2338690" y="2241831"/>
                </a:cubicBezTo>
                <a:cubicBezTo>
                  <a:pt x="2358960" y="2262105"/>
                  <a:pt x="2379233" y="2282718"/>
                  <a:pt x="2399842" y="2303330"/>
                </a:cubicBezTo>
                <a:close/>
                <a:moveTo>
                  <a:pt x="3890805" y="2109036"/>
                </a:moveTo>
                <a:cubicBezTo>
                  <a:pt x="3903980" y="2103966"/>
                  <a:pt x="3917496" y="2099237"/>
                  <a:pt x="3931009" y="2094844"/>
                </a:cubicBezTo>
                <a:cubicBezTo>
                  <a:pt x="3928305" y="2093492"/>
                  <a:pt x="3925266" y="2092479"/>
                  <a:pt x="3922563" y="2091464"/>
                </a:cubicBezTo>
                <a:lnTo>
                  <a:pt x="3922562" y="2091126"/>
                </a:lnTo>
                <a:cubicBezTo>
                  <a:pt x="3908034" y="2093831"/>
                  <a:pt x="3893508" y="2096870"/>
                  <a:pt x="3878979" y="2100250"/>
                </a:cubicBezTo>
                <a:cubicBezTo>
                  <a:pt x="3883033" y="2103292"/>
                  <a:pt x="3886751" y="2105994"/>
                  <a:pt x="3890805" y="2109036"/>
                </a:cubicBezTo>
                <a:close/>
                <a:moveTo>
                  <a:pt x="3319152" y="2196891"/>
                </a:moveTo>
                <a:cubicBezTo>
                  <a:pt x="3327259" y="2190132"/>
                  <a:pt x="3335367" y="2184388"/>
                  <a:pt x="3343476" y="2178306"/>
                </a:cubicBezTo>
                <a:cubicBezTo>
                  <a:pt x="3333677" y="2165466"/>
                  <a:pt x="3323543" y="2153639"/>
                  <a:pt x="3313406" y="2141812"/>
                </a:cubicBezTo>
                <a:cubicBezTo>
                  <a:pt x="3300231" y="2149922"/>
                  <a:pt x="3287391" y="2158707"/>
                  <a:pt x="3274553" y="2167831"/>
                </a:cubicBezTo>
                <a:cubicBezTo>
                  <a:pt x="3289758" y="2177630"/>
                  <a:pt x="3304960" y="2187429"/>
                  <a:pt x="3319151" y="2196552"/>
                </a:cubicBezTo>
                <a:close/>
                <a:moveTo>
                  <a:pt x="3658021" y="2154990"/>
                </a:moveTo>
                <a:cubicBezTo>
                  <a:pt x="3675927" y="2144515"/>
                  <a:pt x="3694172" y="2134716"/>
                  <a:pt x="3712755" y="2125593"/>
                </a:cubicBezTo>
                <a:cubicBezTo>
                  <a:pt x="3707347" y="2124241"/>
                  <a:pt x="3695860" y="2119173"/>
                  <a:pt x="3678293" y="2110726"/>
                </a:cubicBezTo>
                <a:cubicBezTo>
                  <a:pt x="3663426" y="2116470"/>
                  <a:pt x="3648561" y="2122552"/>
                  <a:pt x="3633694" y="2129310"/>
                </a:cubicBezTo>
                <a:cubicBezTo>
                  <a:pt x="3641804" y="2137419"/>
                  <a:pt x="3649912" y="2146205"/>
                  <a:pt x="3658021" y="2154990"/>
                </a:cubicBezTo>
                <a:close/>
                <a:moveTo>
                  <a:pt x="4028311" y="2111063"/>
                </a:moveTo>
                <a:cubicBezTo>
                  <a:pt x="4033381" y="2109374"/>
                  <a:pt x="4038446" y="2108022"/>
                  <a:pt x="4043515" y="2106332"/>
                </a:cubicBezTo>
                <a:cubicBezTo>
                  <a:pt x="4037771" y="2107346"/>
                  <a:pt x="4032029" y="2108360"/>
                  <a:pt x="4025947" y="2109374"/>
                </a:cubicBezTo>
                <a:cubicBezTo>
                  <a:pt x="4026622" y="2110049"/>
                  <a:pt x="4027636" y="2110387"/>
                  <a:pt x="4028311" y="2111063"/>
                </a:cubicBezTo>
                <a:close/>
                <a:moveTo>
                  <a:pt x="2981631" y="2258389"/>
                </a:moveTo>
                <a:cubicBezTo>
                  <a:pt x="2997848" y="2241494"/>
                  <a:pt x="3013728" y="2224598"/>
                  <a:pt x="3030282" y="2209054"/>
                </a:cubicBezTo>
                <a:cubicBezTo>
                  <a:pt x="3013728" y="2197228"/>
                  <a:pt x="2996836" y="2185064"/>
                  <a:pt x="2979267" y="2172562"/>
                </a:cubicBezTo>
                <a:cubicBezTo>
                  <a:pt x="2969131" y="2181347"/>
                  <a:pt x="2958994" y="2190470"/>
                  <a:pt x="2949197" y="2199932"/>
                </a:cubicBezTo>
                <a:cubicBezTo>
                  <a:pt x="2960009" y="2218516"/>
                  <a:pt x="2970820" y="2238115"/>
                  <a:pt x="2981631" y="2258389"/>
                </a:cubicBezTo>
                <a:close/>
                <a:moveTo>
                  <a:pt x="3798231" y="2150936"/>
                </a:moveTo>
                <a:lnTo>
                  <a:pt x="3798119" y="2150820"/>
                </a:lnTo>
                <a:lnTo>
                  <a:pt x="3815462" y="2141812"/>
                </a:lnTo>
                <a:cubicBezTo>
                  <a:pt x="3804650" y="2140122"/>
                  <a:pt x="3794177" y="2138434"/>
                  <a:pt x="3784717" y="2137081"/>
                </a:cubicBezTo>
                <a:lnTo>
                  <a:pt x="3798119" y="2150820"/>
                </a:lnTo>
                <a:lnTo>
                  <a:pt x="3797894" y="2150936"/>
                </a:lnTo>
                <a:close/>
                <a:moveTo>
                  <a:pt x="3134343" y="2242169"/>
                </a:moveTo>
                <a:cubicBezTo>
                  <a:pt x="3155966" y="2221558"/>
                  <a:pt x="3177925" y="2201620"/>
                  <a:pt x="3200561" y="2183036"/>
                </a:cubicBezTo>
                <a:cubicBezTo>
                  <a:pt x="3189750" y="2167492"/>
                  <a:pt x="3178940" y="2152963"/>
                  <a:pt x="3167791" y="2139109"/>
                </a:cubicBezTo>
                <a:cubicBezTo>
                  <a:pt x="3144479" y="2155329"/>
                  <a:pt x="3120490" y="2173575"/>
                  <a:pt x="3096163" y="2194187"/>
                </a:cubicBezTo>
                <a:cubicBezTo>
                  <a:pt x="3103935" y="2206013"/>
                  <a:pt x="3111368" y="2218179"/>
                  <a:pt x="3118801" y="2231019"/>
                </a:cubicBezTo>
                <a:cubicBezTo>
                  <a:pt x="3124207" y="2234735"/>
                  <a:pt x="3129275" y="2238114"/>
                  <a:pt x="3134342" y="2241831"/>
                </a:cubicBezTo>
                <a:close/>
                <a:moveTo>
                  <a:pt x="3976619" y="2131000"/>
                </a:moveTo>
                <a:cubicBezTo>
                  <a:pt x="3980673" y="2129310"/>
                  <a:pt x="3984730" y="2127620"/>
                  <a:pt x="3988782" y="2125931"/>
                </a:cubicBezTo>
                <a:cubicBezTo>
                  <a:pt x="3985743" y="2123904"/>
                  <a:pt x="3982701" y="2121876"/>
                  <a:pt x="3979661" y="2120187"/>
                </a:cubicBezTo>
                <a:lnTo>
                  <a:pt x="3979661" y="2120524"/>
                </a:lnTo>
                <a:cubicBezTo>
                  <a:pt x="3970877" y="2122889"/>
                  <a:pt x="3961753" y="2125255"/>
                  <a:pt x="3952633" y="2127959"/>
                </a:cubicBezTo>
                <a:cubicBezTo>
                  <a:pt x="3960740" y="2128972"/>
                  <a:pt x="3968512" y="2129985"/>
                  <a:pt x="3976619" y="2131000"/>
                </a:cubicBezTo>
                <a:close/>
                <a:moveTo>
                  <a:pt x="3273877" y="2233722"/>
                </a:moveTo>
                <a:cubicBezTo>
                  <a:pt x="3279959" y="2228654"/>
                  <a:pt x="3285703" y="2223585"/>
                  <a:pt x="3291446" y="2218853"/>
                </a:cubicBezTo>
                <a:cubicBezTo>
                  <a:pt x="3276918" y="2209731"/>
                  <a:pt x="3261716" y="2199932"/>
                  <a:pt x="3245836" y="2189457"/>
                </a:cubicBezTo>
                <a:cubicBezTo>
                  <a:pt x="3255295" y="2203649"/>
                  <a:pt x="3264418" y="2218517"/>
                  <a:pt x="3273877" y="2233722"/>
                </a:cubicBezTo>
                <a:close/>
                <a:moveTo>
                  <a:pt x="3596869" y="2193173"/>
                </a:moveTo>
                <a:cubicBezTo>
                  <a:pt x="3607343" y="2186077"/>
                  <a:pt x="3618154" y="2178981"/>
                  <a:pt x="3628966" y="2172223"/>
                </a:cubicBezTo>
                <a:cubicBezTo>
                  <a:pt x="3620180" y="2162762"/>
                  <a:pt x="3611396" y="2153301"/>
                  <a:pt x="3602612" y="2144516"/>
                </a:cubicBezTo>
                <a:lnTo>
                  <a:pt x="3602613" y="2144177"/>
                </a:lnTo>
                <a:cubicBezTo>
                  <a:pt x="3586395" y="2152288"/>
                  <a:pt x="3570517" y="2161073"/>
                  <a:pt x="3554636" y="2170534"/>
                </a:cubicBezTo>
                <a:cubicBezTo>
                  <a:pt x="3572543" y="2180671"/>
                  <a:pt x="3586732" y="2188105"/>
                  <a:pt x="3596869" y="2193173"/>
                </a:cubicBezTo>
                <a:close/>
                <a:moveTo>
                  <a:pt x="2954265" y="2279676"/>
                </a:moveTo>
                <a:cubicBezTo>
                  <a:pt x="2944129" y="2260754"/>
                  <a:pt x="2933994" y="2242507"/>
                  <a:pt x="2923858" y="2224936"/>
                </a:cubicBezTo>
                <a:lnTo>
                  <a:pt x="2906814" y="2242653"/>
                </a:lnTo>
                <a:lnTo>
                  <a:pt x="2906628" y="2242507"/>
                </a:lnTo>
                <a:lnTo>
                  <a:pt x="2906628" y="2242845"/>
                </a:lnTo>
                <a:lnTo>
                  <a:pt x="2906814" y="2242653"/>
                </a:lnTo>
                <a:close/>
                <a:moveTo>
                  <a:pt x="3418143" y="2225612"/>
                </a:moveTo>
                <a:cubicBezTo>
                  <a:pt x="3440103" y="2208041"/>
                  <a:pt x="3462738" y="2191146"/>
                  <a:pt x="3486052" y="2175265"/>
                </a:cubicBezTo>
                <a:cubicBezTo>
                  <a:pt x="3483350" y="2172224"/>
                  <a:pt x="3480984" y="2168844"/>
                  <a:pt x="3478618" y="2166141"/>
                </a:cubicBezTo>
                <a:cubicBezTo>
                  <a:pt x="3469498" y="2160735"/>
                  <a:pt x="3459699" y="2155329"/>
                  <a:pt x="3449564" y="2149246"/>
                </a:cubicBezTo>
                <a:cubicBezTo>
                  <a:pt x="3429630" y="2161073"/>
                  <a:pt x="3410372" y="2173575"/>
                  <a:pt x="3391453" y="2187091"/>
                </a:cubicBezTo>
                <a:cubicBezTo>
                  <a:pt x="3400236" y="2199256"/>
                  <a:pt x="3409021" y="2212434"/>
                  <a:pt x="3417804" y="2225613"/>
                </a:cubicBezTo>
                <a:close/>
                <a:moveTo>
                  <a:pt x="4079329" y="2143164"/>
                </a:moveTo>
                <a:cubicBezTo>
                  <a:pt x="4093180" y="2137758"/>
                  <a:pt x="4107032" y="2132351"/>
                  <a:pt x="4121223" y="2127282"/>
                </a:cubicBezTo>
                <a:cubicBezTo>
                  <a:pt x="4119195" y="2126269"/>
                  <a:pt x="4117167" y="2125255"/>
                  <a:pt x="4115141" y="2124241"/>
                </a:cubicBezTo>
                <a:lnTo>
                  <a:pt x="4115141" y="2123904"/>
                </a:lnTo>
                <a:cubicBezTo>
                  <a:pt x="4098248" y="2127621"/>
                  <a:pt x="4081356" y="2132013"/>
                  <a:pt x="4063786" y="2137081"/>
                </a:cubicBezTo>
                <a:cubicBezTo>
                  <a:pt x="4065476" y="2138771"/>
                  <a:pt x="4067503" y="2140460"/>
                  <a:pt x="4069193" y="2141812"/>
                </a:cubicBezTo>
                <a:cubicBezTo>
                  <a:pt x="4072570" y="2142488"/>
                  <a:pt x="4075950" y="2142826"/>
                  <a:pt x="4079329" y="2143164"/>
                </a:cubicBezTo>
                <a:close/>
                <a:moveTo>
                  <a:pt x="3387398" y="2240143"/>
                </a:moveTo>
                <a:cubicBezTo>
                  <a:pt x="3379627" y="2228654"/>
                  <a:pt x="3372194" y="2217502"/>
                  <a:pt x="3364422" y="2206690"/>
                </a:cubicBezTo>
                <a:cubicBezTo>
                  <a:pt x="3360030" y="2210069"/>
                  <a:pt x="3355639" y="2213786"/>
                  <a:pt x="3351247" y="2217165"/>
                </a:cubicBezTo>
                <a:cubicBezTo>
                  <a:pt x="3363747" y="2225275"/>
                  <a:pt x="3375911" y="2233046"/>
                  <a:pt x="3387398" y="2240143"/>
                </a:cubicBezTo>
                <a:close/>
                <a:moveTo>
                  <a:pt x="3562744" y="2217502"/>
                </a:moveTo>
                <a:cubicBezTo>
                  <a:pt x="3563759" y="2216489"/>
                  <a:pt x="3564772" y="2215812"/>
                  <a:pt x="3565786" y="2215137"/>
                </a:cubicBezTo>
                <a:cubicBezTo>
                  <a:pt x="3563421" y="2213786"/>
                  <a:pt x="3561055" y="2212434"/>
                  <a:pt x="3558353" y="2211082"/>
                </a:cubicBezTo>
                <a:lnTo>
                  <a:pt x="3558354" y="2211421"/>
                </a:lnTo>
                <a:cubicBezTo>
                  <a:pt x="3559703" y="2213448"/>
                  <a:pt x="3561394" y="2215475"/>
                  <a:pt x="3562744" y="2217502"/>
                </a:cubicBezTo>
                <a:close/>
                <a:moveTo>
                  <a:pt x="2791419" y="2321577"/>
                </a:moveTo>
                <a:cubicBezTo>
                  <a:pt x="2812703" y="2294883"/>
                  <a:pt x="2833651" y="2269540"/>
                  <a:pt x="2854935" y="2245887"/>
                </a:cubicBezTo>
                <a:cubicBezTo>
                  <a:pt x="2837367" y="2232032"/>
                  <a:pt x="2819461" y="2218179"/>
                  <a:pt x="2800879" y="2203649"/>
                </a:cubicBezTo>
                <a:cubicBezTo>
                  <a:pt x="2779930" y="2225613"/>
                  <a:pt x="2758647" y="2249603"/>
                  <a:pt x="2737361" y="2275284"/>
                </a:cubicBezTo>
                <a:cubicBezTo>
                  <a:pt x="2755266" y="2290490"/>
                  <a:pt x="2773511" y="2306033"/>
                  <a:pt x="2791418" y="2321239"/>
                </a:cubicBezTo>
                <a:close/>
                <a:moveTo>
                  <a:pt x="3659035" y="2207365"/>
                </a:moveTo>
                <a:cubicBezTo>
                  <a:pt x="3656331" y="2204325"/>
                  <a:pt x="3653968" y="2200945"/>
                  <a:pt x="3651264" y="2197904"/>
                </a:cubicBezTo>
                <a:cubicBezTo>
                  <a:pt x="3647548" y="2200269"/>
                  <a:pt x="3643832" y="2202297"/>
                  <a:pt x="3640114" y="2204662"/>
                </a:cubicBezTo>
                <a:cubicBezTo>
                  <a:pt x="3646195" y="2205676"/>
                  <a:pt x="3652278" y="2206351"/>
                  <a:pt x="3659035" y="2207365"/>
                </a:cubicBezTo>
                <a:close/>
                <a:moveTo>
                  <a:pt x="3702280" y="2207365"/>
                </a:moveTo>
                <a:cubicBezTo>
                  <a:pt x="3723564" y="2193511"/>
                  <a:pt x="3745187" y="2179995"/>
                  <a:pt x="3767486" y="2167493"/>
                </a:cubicBezTo>
                <a:cubicBezTo>
                  <a:pt x="3760392" y="2160397"/>
                  <a:pt x="3752959" y="2153639"/>
                  <a:pt x="3745864" y="2147218"/>
                </a:cubicBezTo>
                <a:cubicBezTo>
                  <a:pt x="3723904" y="2157356"/>
                  <a:pt x="3701943" y="2168507"/>
                  <a:pt x="3680656" y="2180671"/>
                </a:cubicBezTo>
                <a:cubicBezTo>
                  <a:pt x="3687753" y="2189119"/>
                  <a:pt x="3695186" y="2198242"/>
                  <a:pt x="3702280" y="2207365"/>
                </a:cubicBezTo>
                <a:close/>
                <a:moveTo>
                  <a:pt x="4205687" y="2141812"/>
                </a:moveTo>
                <a:cubicBezTo>
                  <a:pt x="4218862" y="2136744"/>
                  <a:pt x="4232715" y="2132013"/>
                  <a:pt x="4246228" y="2127620"/>
                </a:cubicBezTo>
                <a:cubicBezTo>
                  <a:pt x="4245891" y="2127282"/>
                  <a:pt x="4245217" y="2127282"/>
                  <a:pt x="4245217" y="2127282"/>
                </a:cubicBezTo>
                <a:cubicBezTo>
                  <a:pt x="4230351" y="2130661"/>
                  <a:pt x="4215483" y="2134040"/>
                  <a:pt x="4200619" y="2138095"/>
                </a:cubicBezTo>
                <a:cubicBezTo>
                  <a:pt x="4202308" y="2139109"/>
                  <a:pt x="4203997" y="2140461"/>
                  <a:pt x="4205687" y="2141812"/>
                </a:cubicBezTo>
                <a:close/>
                <a:moveTo>
                  <a:pt x="4163454" y="2152963"/>
                </a:moveTo>
                <a:cubicBezTo>
                  <a:pt x="4162102" y="2151950"/>
                  <a:pt x="4159399" y="2150260"/>
                  <a:pt x="4159399" y="2150260"/>
                </a:cubicBezTo>
                <a:cubicBezTo>
                  <a:pt x="4157712" y="2150936"/>
                  <a:pt x="4156022" y="2151274"/>
                  <a:pt x="4154332" y="2151949"/>
                </a:cubicBezTo>
                <a:cubicBezTo>
                  <a:pt x="4157374" y="2152288"/>
                  <a:pt x="4160413" y="2152963"/>
                  <a:pt x="4163454" y="2152963"/>
                </a:cubicBezTo>
                <a:close/>
                <a:moveTo>
                  <a:pt x="2634314" y="2357056"/>
                </a:moveTo>
                <a:lnTo>
                  <a:pt x="2634314" y="2356719"/>
                </a:lnTo>
                <a:cubicBezTo>
                  <a:pt x="2653234" y="2329686"/>
                  <a:pt x="2672492" y="2304005"/>
                  <a:pt x="2691413" y="2280015"/>
                </a:cubicBezTo>
                <a:cubicBezTo>
                  <a:pt x="2679588" y="2270216"/>
                  <a:pt x="2668100" y="2260417"/>
                  <a:pt x="2656276" y="2250280"/>
                </a:cubicBezTo>
                <a:cubicBezTo>
                  <a:pt x="2648505" y="2243859"/>
                  <a:pt x="2640733" y="2237101"/>
                  <a:pt x="2632962" y="2230680"/>
                </a:cubicBezTo>
                <a:cubicBezTo>
                  <a:pt x="2614382" y="2253320"/>
                  <a:pt x="2595460" y="2277649"/>
                  <a:pt x="2576541" y="2303330"/>
                </a:cubicBezTo>
                <a:cubicBezTo>
                  <a:pt x="2584313" y="2310426"/>
                  <a:pt x="2592081" y="2317522"/>
                  <a:pt x="2599515" y="2324618"/>
                </a:cubicBezTo>
                <a:cubicBezTo>
                  <a:pt x="2611003" y="2335430"/>
                  <a:pt x="2622828" y="2346244"/>
                  <a:pt x="2634314" y="2357056"/>
                </a:cubicBezTo>
                <a:close/>
                <a:moveTo>
                  <a:pt x="3841477" y="2198581"/>
                </a:moveTo>
                <a:cubicBezTo>
                  <a:pt x="3862085" y="2186415"/>
                  <a:pt x="3882696" y="2174927"/>
                  <a:pt x="3903306" y="2164451"/>
                </a:cubicBezTo>
                <a:cubicBezTo>
                  <a:pt x="3898913" y="2160397"/>
                  <a:pt x="3894521" y="2156342"/>
                  <a:pt x="3890129" y="2152625"/>
                </a:cubicBezTo>
                <a:cubicBezTo>
                  <a:pt x="3887764" y="2152288"/>
                  <a:pt x="3885398" y="2151949"/>
                  <a:pt x="3883035" y="2151611"/>
                </a:cubicBezTo>
                <a:lnTo>
                  <a:pt x="3883371" y="2151274"/>
                </a:lnTo>
                <a:cubicBezTo>
                  <a:pt x="3863776" y="2159045"/>
                  <a:pt x="3843843" y="2167831"/>
                  <a:pt x="3823909" y="2177630"/>
                </a:cubicBezTo>
                <a:cubicBezTo>
                  <a:pt x="3829653" y="2184389"/>
                  <a:pt x="3835732" y="2191485"/>
                  <a:pt x="3841477" y="2198581"/>
                </a:cubicBezTo>
                <a:close/>
                <a:moveTo>
                  <a:pt x="2190370" y="2423623"/>
                </a:moveTo>
                <a:cubicBezTo>
                  <a:pt x="2204562" y="2396929"/>
                  <a:pt x="2218750" y="2371586"/>
                  <a:pt x="2232604" y="2347595"/>
                </a:cubicBezTo>
                <a:cubicBezTo>
                  <a:pt x="2211317" y="2324280"/>
                  <a:pt x="2190034" y="2301640"/>
                  <a:pt x="2169425" y="2279338"/>
                </a:cubicBezTo>
                <a:lnTo>
                  <a:pt x="2169423" y="2279677"/>
                </a:lnTo>
                <a:cubicBezTo>
                  <a:pt x="2155571" y="2302316"/>
                  <a:pt x="2141718" y="2325970"/>
                  <a:pt x="2128205" y="2350299"/>
                </a:cubicBezTo>
                <a:cubicBezTo>
                  <a:pt x="2148815" y="2373951"/>
                  <a:pt x="2169424" y="2398618"/>
                  <a:pt x="2190370" y="2423623"/>
                </a:cubicBezTo>
                <a:close/>
                <a:moveTo>
                  <a:pt x="2480928" y="2385440"/>
                </a:moveTo>
                <a:cubicBezTo>
                  <a:pt x="2498159" y="2358746"/>
                  <a:pt x="2515389" y="2333066"/>
                  <a:pt x="2532620" y="2308736"/>
                </a:cubicBezTo>
                <a:cubicBezTo>
                  <a:pt x="2513023" y="2290827"/>
                  <a:pt x="2493766" y="2272581"/>
                  <a:pt x="2474170" y="2254671"/>
                </a:cubicBezTo>
                <a:cubicBezTo>
                  <a:pt x="2456939" y="2277649"/>
                  <a:pt x="2440047" y="2301979"/>
                  <a:pt x="2423154" y="2326983"/>
                </a:cubicBezTo>
                <a:cubicBezTo>
                  <a:pt x="2442411" y="2346244"/>
                  <a:pt x="2461670" y="2365842"/>
                  <a:pt x="2480928" y="2385440"/>
                </a:cubicBezTo>
                <a:close/>
                <a:moveTo>
                  <a:pt x="4337789" y="2140123"/>
                </a:moveTo>
                <a:cubicBezTo>
                  <a:pt x="4345221" y="2137757"/>
                  <a:pt x="4352317" y="2135393"/>
                  <a:pt x="4359749" y="2133027"/>
                </a:cubicBezTo>
                <a:cubicBezTo>
                  <a:pt x="4351642" y="2134716"/>
                  <a:pt x="4343532" y="2136406"/>
                  <a:pt x="4335425" y="2138434"/>
                </a:cubicBezTo>
                <a:cubicBezTo>
                  <a:pt x="4336100" y="2139109"/>
                  <a:pt x="4337113" y="2139447"/>
                  <a:pt x="4337789" y="2140123"/>
                </a:cubicBezTo>
                <a:close/>
                <a:moveTo>
                  <a:pt x="2333622" y="2408080"/>
                </a:moveTo>
                <a:cubicBezTo>
                  <a:pt x="2349163" y="2382062"/>
                  <a:pt x="2365042" y="2356719"/>
                  <a:pt x="2380921" y="2332052"/>
                </a:cubicBezTo>
                <a:cubicBezTo>
                  <a:pt x="2360313" y="2311102"/>
                  <a:pt x="2339703" y="2290490"/>
                  <a:pt x="2319094" y="2269878"/>
                </a:cubicBezTo>
                <a:cubicBezTo>
                  <a:pt x="2303892" y="2292855"/>
                  <a:pt x="2288688" y="2316846"/>
                  <a:pt x="2273484" y="2341851"/>
                </a:cubicBezTo>
                <a:cubicBezTo>
                  <a:pt x="2293417" y="2363477"/>
                  <a:pt x="2313350" y="2385778"/>
                  <a:pt x="2333622" y="2408080"/>
                </a:cubicBezTo>
                <a:close/>
                <a:moveTo>
                  <a:pt x="3979323" y="2190808"/>
                </a:moveTo>
                <a:cubicBezTo>
                  <a:pt x="3992838" y="2183712"/>
                  <a:pt x="4006352" y="2176616"/>
                  <a:pt x="4019864" y="2170196"/>
                </a:cubicBezTo>
                <a:cubicBezTo>
                  <a:pt x="4007702" y="2168507"/>
                  <a:pt x="3995202" y="2167154"/>
                  <a:pt x="3983377" y="2165466"/>
                </a:cubicBezTo>
                <a:cubicBezTo>
                  <a:pt x="3976957" y="2167831"/>
                  <a:pt x="3970202" y="2170872"/>
                  <a:pt x="3963444" y="2173575"/>
                </a:cubicBezTo>
                <a:cubicBezTo>
                  <a:pt x="3968850" y="2178981"/>
                  <a:pt x="3974255" y="2184726"/>
                  <a:pt x="3979661" y="2190470"/>
                </a:cubicBezTo>
                <a:close/>
                <a:moveTo>
                  <a:pt x="3209009" y="2294206"/>
                </a:moveTo>
                <a:cubicBezTo>
                  <a:pt x="3222524" y="2281028"/>
                  <a:pt x="3235699" y="2268526"/>
                  <a:pt x="3248876" y="2256361"/>
                </a:cubicBezTo>
                <a:cubicBezTo>
                  <a:pt x="3239078" y="2240143"/>
                  <a:pt x="3229280" y="2224936"/>
                  <a:pt x="3219483" y="2210069"/>
                </a:cubicBezTo>
                <a:cubicBezTo>
                  <a:pt x="3199887" y="2226288"/>
                  <a:pt x="3180630" y="2243184"/>
                  <a:pt x="3161709" y="2261092"/>
                </a:cubicBezTo>
                <a:cubicBezTo>
                  <a:pt x="3177926" y="2272581"/>
                  <a:pt x="3193805" y="2283731"/>
                  <a:pt x="3209009" y="2294206"/>
                </a:cubicBezTo>
                <a:close/>
                <a:moveTo>
                  <a:pt x="4113114" y="2181009"/>
                </a:moveTo>
                <a:cubicBezTo>
                  <a:pt x="4113114" y="2181009"/>
                  <a:pt x="4112775" y="2181009"/>
                  <a:pt x="4112438" y="2181009"/>
                </a:cubicBezTo>
                <a:cubicBezTo>
                  <a:pt x="4112438" y="2181009"/>
                  <a:pt x="4112438" y="2181009"/>
                  <a:pt x="4112100" y="2180671"/>
                </a:cubicBezTo>
                <a:lnTo>
                  <a:pt x="4112101" y="2181009"/>
                </a:lnTo>
                <a:cubicBezTo>
                  <a:pt x="4112101" y="2181009"/>
                  <a:pt x="4112775" y="2181009"/>
                  <a:pt x="4113114" y="2181009"/>
                </a:cubicBezTo>
                <a:close/>
                <a:moveTo>
                  <a:pt x="3800258" y="2224261"/>
                </a:moveTo>
                <a:cubicBezTo>
                  <a:pt x="3803974" y="2221895"/>
                  <a:pt x="3807016" y="2219530"/>
                  <a:pt x="3810732" y="2217165"/>
                </a:cubicBezTo>
                <a:lnTo>
                  <a:pt x="3810395" y="2217165"/>
                </a:lnTo>
                <a:cubicBezTo>
                  <a:pt x="3811070" y="2216827"/>
                  <a:pt x="3811745" y="2216489"/>
                  <a:pt x="3812423" y="2216151"/>
                </a:cubicBezTo>
                <a:cubicBezTo>
                  <a:pt x="3805664" y="2208379"/>
                  <a:pt x="3798908" y="2200945"/>
                  <a:pt x="3792150" y="2193511"/>
                </a:cubicBezTo>
                <a:cubicBezTo>
                  <a:pt x="3777622" y="2201283"/>
                  <a:pt x="3762756" y="2209731"/>
                  <a:pt x="3747552" y="2218517"/>
                </a:cubicBezTo>
                <a:cubicBezTo>
                  <a:pt x="3764109" y="2220206"/>
                  <a:pt x="3781677" y="2222233"/>
                  <a:pt x="3800258" y="2224261"/>
                </a:cubicBezTo>
                <a:close/>
                <a:moveTo>
                  <a:pt x="4272243" y="2164113"/>
                </a:moveTo>
                <a:cubicBezTo>
                  <a:pt x="4280353" y="2160735"/>
                  <a:pt x="4288461" y="2157694"/>
                  <a:pt x="4296570" y="2154652"/>
                </a:cubicBezTo>
                <a:cubicBezTo>
                  <a:pt x="4294204" y="2153301"/>
                  <a:pt x="4291840" y="2151611"/>
                  <a:pt x="4289475" y="2150260"/>
                </a:cubicBezTo>
                <a:cubicBezTo>
                  <a:pt x="4276637" y="2153977"/>
                  <a:pt x="4264136" y="2158032"/>
                  <a:pt x="4251297" y="2162087"/>
                </a:cubicBezTo>
                <a:cubicBezTo>
                  <a:pt x="4258393" y="2162762"/>
                  <a:pt x="4265149" y="2163438"/>
                  <a:pt x="4272243" y="2164113"/>
                </a:cubicBezTo>
                <a:close/>
                <a:moveTo>
                  <a:pt x="4373264" y="2165465"/>
                </a:moveTo>
                <a:cubicBezTo>
                  <a:pt x="4377317" y="2164113"/>
                  <a:pt x="4381373" y="2162424"/>
                  <a:pt x="4385426" y="2160735"/>
                </a:cubicBezTo>
                <a:lnTo>
                  <a:pt x="4385427" y="2160397"/>
                </a:lnTo>
                <a:cubicBezTo>
                  <a:pt x="4381035" y="2161748"/>
                  <a:pt x="4376643" y="2163100"/>
                  <a:pt x="4372249" y="2164451"/>
                </a:cubicBezTo>
                <a:cubicBezTo>
                  <a:pt x="4372589" y="2164789"/>
                  <a:pt x="4372927" y="2165465"/>
                  <a:pt x="4373264" y="2165465"/>
                </a:cubicBezTo>
                <a:close/>
                <a:moveTo>
                  <a:pt x="3037378" y="2344216"/>
                </a:moveTo>
                <a:cubicBezTo>
                  <a:pt x="3059000" y="2319212"/>
                  <a:pt x="3080961" y="2294883"/>
                  <a:pt x="3103598" y="2271905"/>
                </a:cubicBezTo>
                <a:cubicBezTo>
                  <a:pt x="3100219" y="2266161"/>
                  <a:pt x="3097177" y="2260417"/>
                  <a:pt x="3093800" y="2254671"/>
                </a:cubicBezTo>
                <a:cubicBezTo>
                  <a:pt x="3081976" y="2246224"/>
                  <a:pt x="3069812" y="2237439"/>
                  <a:pt x="3057311" y="2228654"/>
                </a:cubicBezTo>
                <a:cubicBezTo>
                  <a:pt x="3037715" y="2247238"/>
                  <a:pt x="3017782" y="2267512"/>
                  <a:pt x="2997511" y="2289138"/>
                </a:cubicBezTo>
                <a:cubicBezTo>
                  <a:pt x="3004269" y="2302316"/>
                  <a:pt x="3010687" y="2315494"/>
                  <a:pt x="3017443" y="2329011"/>
                </a:cubicBezTo>
                <a:cubicBezTo>
                  <a:pt x="3024202" y="2334079"/>
                  <a:pt x="3030621" y="2339148"/>
                  <a:pt x="3037378" y="2344216"/>
                </a:cubicBezTo>
                <a:close/>
                <a:moveTo>
                  <a:pt x="3471186" y="2291165"/>
                </a:moveTo>
                <a:cubicBezTo>
                  <a:pt x="3491456" y="2272919"/>
                  <a:pt x="3512743" y="2255686"/>
                  <a:pt x="3534365" y="2238790"/>
                </a:cubicBezTo>
                <a:cubicBezTo>
                  <a:pt x="3525241" y="2225949"/>
                  <a:pt x="3516120" y="2213110"/>
                  <a:pt x="3506999" y="2201283"/>
                </a:cubicBezTo>
                <a:cubicBezTo>
                  <a:pt x="3483011" y="2217840"/>
                  <a:pt x="3459360" y="2235411"/>
                  <a:pt x="3436387" y="2253996"/>
                </a:cubicBezTo>
                <a:cubicBezTo>
                  <a:pt x="3441793" y="2262105"/>
                  <a:pt x="3446859" y="2271229"/>
                  <a:pt x="3451928" y="2279677"/>
                </a:cubicBezTo>
                <a:cubicBezTo>
                  <a:pt x="3459023" y="2283732"/>
                  <a:pt x="3465442" y="2287448"/>
                  <a:pt x="3471185" y="2290827"/>
                </a:cubicBezTo>
                <a:close/>
                <a:moveTo>
                  <a:pt x="3173533" y="2331376"/>
                </a:moveTo>
                <a:cubicBezTo>
                  <a:pt x="3177588" y="2326983"/>
                  <a:pt x="3181305" y="2322928"/>
                  <a:pt x="3185358" y="2318873"/>
                </a:cubicBezTo>
                <a:cubicBezTo>
                  <a:pt x="3176238" y="2312453"/>
                  <a:pt x="3166438" y="2305695"/>
                  <a:pt x="3156641" y="2298938"/>
                </a:cubicBezTo>
                <a:cubicBezTo>
                  <a:pt x="3162385" y="2309750"/>
                  <a:pt x="3167791" y="2320226"/>
                  <a:pt x="3173533" y="2331376"/>
                </a:cubicBezTo>
                <a:close/>
                <a:moveTo>
                  <a:pt x="3903642" y="2235073"/>
                </a:moveTo>
                <a:cubicBezTo>
                  <a:pt x="3918508" y="2225613"/>
                  <a:pt x="3933036" y="2216827"/>
                  <a:pt x="3948240" y="2208041"/>
                </a:cubicBezTo>
                <a:cubicBezTo>
                  <a:pt x="3942160" y="2201283"/>
                  <a:pt x="3936078" y="2194863"/>
                  <a:pt x="3929996" y="2188780"/>
                </a:cubicBezTo>
                <a:cubicBezTo>
                  <a:pt x="3907697" y="2199255"/>
                  <a:pt x="3885398" y="2210744"/>
                  <a:pt x="3862424" y="2223585"/>
                </a:cubicBezTo>
                <a:cubicBezTo>
                  <a:pt x="3864113" y="2225949"/>
                  <a:pt x="3866141" y="2228991"/>
                  <a:pt x="3868168" y="2231357"/>
                </a:cubicBezTo>
                <a:cubicBezTo>
                  <a:pt x="3879993" y="2232370"/>
                  <a:pt x="3891481" y="2233721"/>
                  <a:pt x="3903644" y="2234735"/>
                </a:cubicBezTo>
                <a:close/>
                <a:moveTo>
                  <a:pt x="3319826" y="2313468"/>
                </a:moveTo>
                <a:cubicBezTo>
                  <a:pt x="3335704" y="2297923"/>
                  <a:pt x="3351923" y="2282718"/>
                  <a:pt x="3368479" y="2267850"/>
                </a:cubicBezTo>
                <a:lnTo>
                  <a:pt x="3368816" y="2267850"/>
                </a:lnTo>
                <a:cubicBezTo>
                  <a:pt x="3354625" y="2259403"/>
                  <a:pt x="3339759" y="2249942"/>
                  <a:pt x="3323542" y="2239466"/>
                </a:cubicBezTo>
                <a:cubicBezTo>
                  <a:pt x="3313406" y="2247913"/>
                  <a:pt x="3303270" y="2256699"/>
                  <a:pt x="3293135" y="2265485"/>
                </a:cubicBezTo>
                <a:cubicBezTo>
                  <a:pt x="3301921" y="2281028"/>
                  <a:pt x="3311042" y="2296909"/>
                  <a:pt x="3319826" y="2313468"/>
                </a:cubicBezTo>
                <a:close/>
                <a:moveTo>
                  <a:pt x="3604302" y="2279677"/>
                </a:moveTo>
                <a:cubicBezTo>
                  <a:pt x="3620857" y="2266498"/>
                  <a:pt x="3637749" y="2253320"/>
                  <a:pt x="3654981" y="2240479"/>
                </a:cubicBezTo>
                <a:lnTo>
                  <a:pt x="3655318" y="2240479"/>
                </a:lnTo>
                <a:cubicBezTo>
                  <a:pt x="3626262" y="2236763"/>
                  <a:pt x="3609033" y="2234060"/>
                  <a:pt x="3607679" y="2234060"/>
                </a:cubicBezTo>
                <a:cubicBezTo>
                  <a:pt x="3605653" y="2233722"/>
                  <a:pt x="3603288" y="2232708"/>
                  <a:pt x="3600247" y="2231694"/>
                </a:cubicBezTo>
                <a:cubicBezTo>
                  <a:pt x="3593828" y="2236088"/>
                  <a:pt x="3587746" y="2240818"/>
                  <a:pt x="3581665" y="2245211"/>
                </a:cubicBezTo>
                <a:cubicBezTo>
                  <a:pt x="3589098" y="2256361"/>
                  <a:pt x="3596869" y="2267850"/>
                  <a:pt x="3604302" y="2279677"/>
                </a:cubicBezTo>
                <a:close/>
                <a:moveTo>
                  <a:pt x="3743498" y="2264133"/>
                </a:moveTo>
                <a:cubicBezTo>
                  <a:pt x="3748566" y="2260417"/>
                  <a:pt x="3753972" y="2257037"/>
                  <a:pt x="3759039" y="2253320"/>
                </a:cubicBezTo>
                <a:cubicBezTo>
                  <a:pt x="3750256" y="2252306"/>
                  <a:pt x="3741810" y="2251293"/>
                  <a:pt x="3733701" y="2250279"/>
                </a:cubicBezTo>
                <a:cubicBezTo>
                  <a:pt x="3737080" y="2255009"/>
                  <a:pt x="3740119" y="2259402"/>
                  <a:pt x="3743498" y="2264133"/>
                </a:cubicBezTo>
                <a:close/>
                <a:moveTo>
                  <a:pt x="4017163" y="2233383"/>
                </a:moveTo>
                <a:cubicBezTo>
                  <a:pt x="4038110" y="2220882"/>
                  <a:pt x="4059396" y="2209055"/>
                  <a:pt x="4081018" y="2197904"/>
                </a:cubicBezTo>
                <a:cubicBezTo>
                  <a:pt x="4076626" y="2193511"/>
                  <a:pt x="4071896" y="2189795"/>
                  <a:pt x="4067503" y="2185739"/>
                </a:cubicBezTo>
                <a:cubicBezTo>
                  <a:pt x="4045543" y="2195201"/>
                  <a:pt x="4024258" y="2205338"/>
                  <a:pt x="4002971" y="2216489"/>
                </a:cubicBezTo>
                <a:cubicBezTo>
                  <a:pt x="4007704" y="2221895"/>
                  <a:pt x="4012432" y="2227302"/>
                  <a:pt x="4017163" y="2233046"/>
                </a:cubicBezTo>
                <a:close/>
                <a:moveTo>
                  <a:pt x="2871827" y="2388819"/>
                </a:moveTo>
                <a:cubicBezTo>
                  <a:pt x="2892774" y="2361111"/>
                  <a:pt x="2914397" y="2334417"/>
                  <a:pt x="2936357" y="2308737"/>
                </a:cubicBezTo>
                <a:lnTo>
                  <a:pt x="2936696" y="2308736"/>
                </a:lnTo>
                <a:cubicBezTo>
                  <a:pt x="2919465" y="2295558"/>
                  <a:pt x="2901896" y="2281705"/>
                  <a:pt x="2883653" y="2267512"/>
                </a:cubicBezTo>
                <a:cubicBezTo>
                  <a:pt x="2861693" y="2291841"/>
                  <a:pt x="2840407" y="2317522"/>
                  <a:pt x="2819123" y="2344216"/>
                </a:cubicBezTo>
                <a:cubicBezTo>
                  <a:pt x="2837028" y="2359422"/>
                  <a:pt x="2854597" y="2374289"/>
                  <a:pt x="2871827" y="2388819"/>
                </a:cubicBezTo>
                <a:close/>
                <a:moveTo>
                  <a:pt x="3977971" y="2241494"/>
                </a:moveTo>
                <a:cubicBezTo>
                  <a:pt x="3975605" y="2238790"/>
                  <a:pt x="3973580" y="2236087"/>
                  <a:pt x="3971214" y="2233383"/>
                </a:cubicBezTo>
                <a:cubicBezTo>
                  <a:pt x="3967498" y="2235412"/>
                  <a:pt x="3963782" y="2237777"/>
                  <a:pt x="3960065" y="2239804"/>
                </a:cubicBezTo>
                <a:cubicBezTo>
                  <a:pt x="3965809" y="2240479"/>
                  <a:pt x="3971889" y="2241156"/>
                  <a:pt x="3977971" y="2241494"/>
                </a:cubicBezTo>
                <a:close/>
                <a:moveTo>
                  <a:pt x="4150616" y="2220881"/>
                </a:moveTo>
                <a:cubicBezTo>
                  <a:pt x="4169536" y="2210744"/>
                  <a:pt x="4188793" y="2200945"/>
                  <a:pt x="4208389" y="2191822"/>
                </a:cubicBezTo>
                <a:cubicBezTo>
                  <a:pt x="4198930" y="2190808"/>
                  <a:pt x="4189132" y="2189795"/>
                  <a:pt x="4179671" y="2188780"/>
                </a:cubicBezTo>
                <a:cubicBezTo>
                  <a:pt x="4165483" y="2194863"/>
                  <a:pt x="4151629" y="2200945"/>
                  <a:pt x="4137776" y="2207365"/>
                </a:cubicBezTo>
                <a:cubicBezTo>
                  <a:pt x="4142170" y="2211758"/>
                  <a:pt x="4146224" y="2216150"/>
                  <a:pt x="4150616" y="2220881"/>
                </a:cubicBezTo>
                <a:close/>
                <a:moveTo>
                  <a:pt x="4280015" y="2205676"/>
                </a:moveTo>
                <a:cubicBezTo>
                  <a:pt x="4284070" y="2203987"/>
                  <a:pt x="4288123" y="2201959"/>
                  <a:pt x="4292179" y="2199932"/>
                </a:cubicBezTo>
                <a:lnTo>
                  <a:pt x="4292178" y="2199594"/>
                </a:lnTo>
                <a:cubicBezTo>
                  <a:pt x="4287111" y="2199255"/>
                  <a:pt x="4282043" y="2198581"/>
                  <a:pt x="4276974" y="2198242"/>
                </a:cubicBezTo>
                <a:cubicBezTo>
                  <a:pt x="4275960" y="2198581"/>
                  <a:pt x="4274946" y="2199256"/>
                  <a:pt x="4273934" y="2199594"/>
                </a:cubicBezTo>
                <a:cubicBezTo>
                  <a:pt x="4275960" y="2201621"/>
                  <a:pt x="4277988" y="2203649"/>
                  <a:pt x="4280015" y="2205676"/>
                </a:cubicBezTo>
                <a:close/>
                <a:moveTo>
                  <a:pt x="3286716" y="2347257"/>
                </a:moveTo>
                <a:cubicBezTo>
                  <a:pt x="3289418" y="2344554"/>
                  <a:pt x="3292122" y="2341513"/>
                  <a:pt x="3295163" y="2338471"/>
                </a:cubicBezTo>
                <a:cubicBezTo>
                  <a:pt x="3286041" y="2321577"/>
                  <a:pt x="3276919" y="2305020"/>
                  <a:pt x="3267797" y="2289138"/>
                </a:cubicBezTo>
                <a:lnTo>
                  <a:pt x="3240438" y="2315500"/>
                </a:lnTo>
                <a:lnTo>
                  <a:pt x="3240429" y="2315494"/>
                </a:lnTo>
                <a:lnTo>
                  <a:pt x="3240093" y="2315832"/>
                </a:lnTo>
                <a:lnTo>
                  <a:pt x="3240438" y="2315500"/>
                </a:lnTo>
                <a:close/>
                <a:moveTo>
                  <a:pt x="3561731" y="2315494"/>
                </a:moveTo>
                <a:cubicBezTo>
                  <a:pt x="3566799" y="2311102"/>
                  <a:pt x="3571866" y="2306709"/>
                  <a:pt x="3576936" y="2302315"/>
                </a:cubicBezTo>
                <a:cubicBezTo>
                  <a:pt x="3569163" y="2289814"/>
                  <a:pt x="3561394" y="2277312"/>
                  <a:pt x="3553624" y="2265823"/>
                </a:cubicBezTo>
                <a:cubicBezTo>
                  <a:pt x="3536392" y="2279001"/>
                  <a:pt x="3519836" y="2292855"/>
                  <a:pt x="3503283" y="2307047"/>
                </a:cubicBezTo>
                <a:cubicBezTo>
                  <a:pt x="3503958" y="2307385"/>
                  <a:pt x="3505309" y="2308060"/>
                  <a:pt x="3505985" y="2308061"/>
                </a:cubicBezTo>
                <a:cubicBezTo>
                  <a:pt x="3517811" y="2310088"/>
                  <a:pt x="3536730" y="2312791"/>
                  <a:pt x="3561731" y="2315494"/>
                </a:cubicBezTo>
                <a:close/>
                <a:moveTo>
                  <a:pt x="2712697" y="2429368"/>
                </a:moveTo>
                <a:cubicBezTo>
                  <a:pt x="2732293" y="2400984"/>
                  <a:pt x="2751552" y="2373614"/>
                  <a:pt x="2771147" y="2347934"/>
                </a:cubicBezTo>
                <a:lnTo>
                  <a:pt x="2770810" y="2347934"/>
                </a:lnTo>
                <a:cubicBezTo>
                  <a:pt x="2753240" y="2332727"/>
                  <a:pt x="2734995" y="2317184"/>
                  <a:pt x="2716076" y="2301303"/>
                </a:cubicBezTo>
                <a:cubicBezTo>
                  <a:pt x="2696819" y="2325631"/>
                  <a:pt x="2677559" y="2351650"/>
                  <a:pt x="2658302" y="2379020"/>
                </a:cubicBezTo>
                <a:cubicBezTo>
                  <a:pt x="2676545" y="2395915"/>
                  <a:pt x="2694791" y="2412810"/>
                  <a:pt x="2712697" y="2429368"/>
                </a:cubicBezTo>
                <a:close/>
                <a:moveTo>
                  <a:pt x="4098248" y="2250279"/>
                </a:moveTo>
                <a:cubicBezTo>
                  <a:pt x="4105681" y="2245887"/>
                  <a:pt x="4112776" y="2241494"/>
                  <a:pt x="4120210" y="2237439"/>
                </a:cubicBezTo>
                <a:lnTo>
                  <a:pt x="4119871" y="2237439"/>
                </a:lnTo>
                <a:cubicBezTo>
                  <a:pt x="4115141" y="2232370"/>
                  <a:pt x="4110410" y="2227640"/>
                  <a:pt x="4105681" y="2222571"/>
                </a:cubicBezTo>
                <a:cubicBezTo>
                  <a:pt x="4090140" y="2230342"/>
                  <a:pt x="4074598" y="2238790"/>
                  <a:pt x="4059057" y="2247575"/>
                </a:cubicBezTo>
                <a:cubicBezTo>
                  <a:pt x="4071896" y="2248590"/>
                  <a:pt x="4085073" y="2249265"/>
                  <a:pt x="4098248" y="2250279"/>
                </a:cubicBezTo>
                <a:close/>
                <a:moveTo>
                  <a:pt x="4433403" y="2216489"/>
                </a:moveTo>
                <a:lnTo>
                  <a:pt x="4439120" y="2213728"/>
                </a:lnTo>
                <a:lnTo>
                  <a:pt x="4443200" y="2212096"/>
                </a:lnTo>
                <a:lnTo>
                  <a:pt x="4443201" y="2211758"/>
                </a:lnTo>
                <a:lnTo>
                  <a:pt x="4439120" y="2213728"/>
                </a:lnTo>
                <a:lnTo>
                  <a:pt x="4433065" y="2216151"/>
                </a:lnTo>
                <a:cubicBezTo>
                  <a:pt x="4433402" y="2216151"/>
                  <a:pt x="4433403" y="2216489"/>
                  <a:pt x="4433403" y="2216489"/>
                </a:cubicBezTo>
                <a:close/>
                <a:moveTo>
                  <a:pt x="2561337" y="2466875"/>
                </a:moveTo>
                <a:cubicBezTo>
                  <a:pt x="2579245" y="2438154"/>
                  <a:pt x="2596813" y="2410783"/>
                  <a:pt x="2614719" y="2384764"/>
                </a:cubicBezTo>
                <a:cubicBezTo>
                  <a:pt x="2602219" y="2373276"/>
                  <a:pt x="2589717" y="2361449"/>
                  <a:pt x="2576542" y="2349285"/>
                </a:cubicBezTo>
                <a:cubicBezTo>
                  <a:pt x="2570121" y="2343202"/>
                  <a:pt x="2563364" y="2337120"/>
                  <a:pt x="2556946" y="2331037"/>
                </a:cubicBezTo>
                <a:cubicBezTo>
                  <a:pt x="2539715" y="2355704"/>
                  <a:pt x="2522147" y="2382061"/>
                  <a:pt x="2504916" y="2409432"/>
                </a:cubicBezTo>
                <a:cubicBezTo>
                  <a:pt x="2509645" y="2414162"/>
                  <a:pt x="2514375" y="2419231"/>
                  <a:pt x="2519105" y="2423962"/>
                </a:cubicBezTo>
                <a:cubicBezTo>
                  <a:pt x="2532957" y="2438153"/>
                  <a:pt x="2547147" y="2452345"/>
                  <a:pt x="2561337" y="2466875"/>
                </a:cubicBezTo>
                <a:close/>
                <a:moveTo>
                  <a:pt x="4310085" y="2236763"/>
                </a:moveTo>
                <a:cubicBezTo>
                  <a:pt x="4329680" y="2226288"/>
                  <a:pt x="4349276" y="2216150"/>
                  <a:pt x="4369547" y="2206690"/>
                </a:cubicBezTo>
                <a:cubicBezTo>
                  <a:pt x="4369210" y="2206690"/>
                  <a:pt x="4369210" y="2206690"/>
                  <a:pt x="4369210" y="2206690"/>
                </a:cubicBezTo>
                <a:cubicBezTo>
                  <a:pt x="4366844" y="2206351"/>
                  <a:pt x="4364479" y="2206014"/>
                  <a:pt x="4362114" y="2206013"/>
                </a:cubicBezTo>
                <a:lnTo>
                  <a:pt x="4362114" y="2205676"/>
                </a:lnTo>
                <a:cubicBezTo>
                  <a:pt x="4342518" y="2213785"/>
                  <a:pt x="4323598" y="2222233"/>
                  <a:pt x="4304678" y="2231019"/>
                </a:cubicBezTo>
                <a:cubicBezTo>
                  <a:pt x="4306369" y="2233046"/>
                  <a:pt x="4308396" y="2234735"/>
                  <a:pt x="4310085" y="2236763"/>
                </a:cubicBezTo>
                <a:close/>
                <a:moveTo>
                  <a:pt x="4186429" y="2255686"/>
                </a:moveTo>
                <a:cubicBezTo>
                  <a:pt x="4206701" y="2243521"/>
                  <a:pt x="4227309" y="2232370"/>
                  <a:pt x="4248256" y="2221558"/>
                </a:cubicBezTo>
                <a:cubicBezTo>
                  <a:pt x="4245555" y="2218854"/>
                  <a:pt x="4242850" y="2216489"/>
                  <a:pt x="4240148" y="2214124"/>
                </a:cubicBezTo>
                <a:cubicBezTo>
                  <a:pt x="4217512" y="2224598"/>
                  <a:pt x="4195212" y="2235412"/>
                  <a:pt x="4173252" y="2246900"/>
                </a:cubicBezTo>
                <a:cubicBezTo>
                  <a:pt x="4175617" y="2249942"/>
                  <a:pt x="4177982" y="2252306"/>
                  <a:pt x="4180347" y="2255348"/>
                </a:cubicBezTo>
                <a:cubicBezTo>
                  <a:pt x="4182375" y="2255686"/>
                  <a:pt x="4184401" y="2255686"/>
                  <a:pt x="4186429" y="2255686"/>
                </a:cubicBezTo>
                <a:close/>
                <a:moveTo>
                  <a:pt x="3665792" y="2325631"/>
                </a:moveTo>
                <a:cubicBezTo>
                  <a:pt x="3682347" y="2311440"/>
                  <a:pt x="3698901" y="2297586"/>
                  <a:pt x="3716471" y="2284069"/>
                </a:cubicBezTo>
                <a:cubicBezTo>
                  <a:pt x="3709038" y="2273257"/>
                  <a:pt x="3701605" y="2263120"/>
                  <a:pt x="3694172" y="2252983"/>
                </a:cubicBezTo>
                <a:cubicBezTo>
                  <a:pt x="3669846" y="2269201"/>
                  <a:pt x="3645521" y="2287449"/>
                  <a:pt x="3620857" y="2307047"/>
                </a:cubicBezTo>
                <a:cubicBezTo>
                  <a:pt x="3623898" y="2312116"/>
                  <a:pt x="3627275" y="2317184"/>
                  <a:pt x="3630317" y="2322590"/>
                </a:cubicBezTo>
                <a:cubicBezTo>
                  <a:pt x="3641466" y="2323603"/>
                  <a:pt x="3653290" y="2324618"/>
                  <a:pt x="3665453" y="2325631"/>
                </a:cubicBezTo>
                <a:close/>
                <a:moveTo>
                  <a:pt x="3112043" y="2400984"/>
                </a:moveTo>
                <a:cubicBezTo>
                  <a:pt x="3124545" y="2385778"/>
                  <a:pt x="3136708" y="2371586"/>
                  <a:pt x="3149208" y="2357733"/>
                </a:cubicBezTo>
                <a:cubicBezTo>
                  <a:pt x="3139750" y="2338809"/>
                  <a:pt x="3129949" y="2320225"/>
                  <a:pt x="3120490" y="2302316"/>
                </a:cubicBezTo>
                <a:cubicBezTo>
                  <a:pt x="3101233" y="2322252"/>
                  <a:pt x="3082314" y="2342865"/>
                  <a:pt x="3063731" y="2364490"/>
                </a:cubicBezTo>
                <a:cubicBezTo>
                  <a:pt x="3080623" y="2377331"/>
                  <a:pt x="3096504" y="2389158"/>
                  <a:pt x="3112043" y="2400984"/>
                </a:cubicBezTo>
                <a:close/>
                <a:moveTo>
                  <a:pt x="2413694" y="2496948"/>
                </a:moveTo>
                <a:cubicBezTo>
                  <a:pt x="2430249" y="2468226"/>
                  <a:pt x="2446466" y="2441195"/>
                  <a:pt x="2462684" y="2414838"/>
                </a:cubicBezTo>
                <a:lnTo>
                  <a:pt x="2462346" y="2415176"/>
                </a:lnTo>
                <a:cubicBezTo>
                  <a:pt x="2443088" y="2395578"/>
                  <a:pt x="2423830" y="2375641"/>
                  <a:pt x="2404235" y="2356043"/>
                </a:cubicBezTo>
                <a:cubicBezTo>
                  <a:pt x="2388016" y="2381048"/>
                  <a:pt x="2372138" y="2407066"/>
                  <a:pt x="2356597" y="2433761"/>
                </a:cubicBezTo>
                <a:cubicBezTo>
                  <a:pt x="2375516" y="2454711"/>
                  <a:pt x="2394774" y="2475661"/>
                  <a:pt x="2413694" y="2496948"/>
                </a:cubicBezTo>
                <a:close/>
                <a:moveTo>
                  <a:pt x="2132260" y="2536821"/>
                </a:moveTo>
                <a:cubicBezTo>
                  <a:pt x="2146111" y="2508437"/>
                  <a:pt x="2159626" y="2481405"/>
                  <a:pt x="2173140" y="2455725"/>
                </a:cubicBezTo>
                <a:cubicBezTo>
                  <a:pt x="2152192" y="2430382"/>
                  <a:pt x="2131584" y="2405714"/>
                  <a:pt x="2110974" y="2381723"/>
                </a:cubicBezTo>
                <a:lnTo>
                  <a:pt x="2110975" y="2382062"/>
                </a:lnTo>
                <a:cubicBezTo>
                  <a:pt x="2097797" y="2406390"/>
                  <a:pt x="2084622" y="2431733"/>
                  <a:pt x="2071783" y="2457752"/>
                </a:cubicBezTo>
                <a:cubicBezTo>
                  <a:pt x="2091716" y="2483432"/>
                  <a:pt x="2111987" y="2510127"/>
                  <a:pt x="2132260" y="2536821"/>
                </a:cubicBezTo>
                <a:close/>
                <a:moveTo>
                  <a:pt x="3916819" y="2299275"/>
                </a:moveTo>
                <a:lnTo>
                  <a:pt x="3916711" y="2299114"/>
                </a:lnTo>
                <a:lnTo>
                  <a:pt x="3952969" y="2273594"/>
                </a:lnTo>
                <a:cubicBezTo>
                  <a:pt x="3939117" y="2272242"/>
                  <a:pt x="3924928" y="2270891"/>
                  <a:pt x="3911413" y="2269539"/>
                </a:cubicBezTo>
                <a:cubicBezTo>
                  <a:pt x="3908034" y="2271905"/>
                  <a:pt x="3904656" y="2273932"/>
                  <a:pt x="3901277" y="2276297"/>
                </a:cubicBezTo>
                <a:lnTo>
                  <a:pt x="3916711" y="2299114"/>
                </a:lnTo>
                <a:lnTo>
                  <a:pt x="3916482" y="2299274"/>
                </a:lnTo>
                <a:close/>
                <a:moveTo>
                  <a:pt x="2270780" y="2520264"/>
                </a:moveTo>
                <a:cubicBezTo>
                  <a:pt x="2285646" y="2492556"/>
                  <a:pt x="2300513" y="2465524"/>
                  <a:pt x="2315716" y="2438829"/>
                </a:cubicBezTo>
                <a:cubicBezTo>
                  <a:pt x="2295444" y="2416528"/>
                  <a:pt x="2275511" y="2394226"/>
                  <a:pt x="2255240" y="2372262"/>
                </a:cubicBezTo>
                <a:cubicBezTo>
                  <a:pt x="2240711" y="2397267"/>
                  <a:pt x="2226183" y="2423285"/>
                  <a:pt x="2211993" y="2449642"/>
                </a:cubicBezTo>
                <a:cubicBezTo>
                  <a:pt x="2231589" y="2472957"/>
                  <a:pt x="2251185" y="2496272"/>
                  <a:pt x="2270780" y="2520264"/>
                </a:cubicBezTo>
                <a:close/>
                <a:moveTo>
                  <a:pt x="3781676" y="2321915"/>
                </a:moveTo>
                <a:cubicBezTo>
                  <a:pt x="3805326" y="2302992"/>
                  <a:pt x="3829653" y="2284744"/>
                  <a:pt x="3854316" y="2267512"/>
                </a:cubicBezTo>
                <a:cubicBezTo>
                  <a:pt x="3853302" y="2266161"/>
                  <a:pt x="3852288" y="2264809"/>
                  <a:pt x="3851275" y="2263457"/>
                </a:cubicBezTo>
                <a:cubicBezTo>
                  <a:pt x="3835396" y="2261767"/>
                  <a:pt x="3820192" y="2260079"/>
                  <a:pt x="3805665" y="2258389"/>
                </a:cubicBezTo>
                <a:cubicBezTo>
                  <a:pt x="3790798" y="2268188"/>
                  <a:pt x="3775594" y="2278325"/>
                  <a:pt x="3760729" y="2289139"/>
                </a:cubicBezTo>
                <a:cubicBezTo>
                  <a:pt x="3767825" y="2299951"/>
                  <a:pt x="3774918" y="2310763"/>
                  <a:pt x="3781676" y="2321915"/>
                </a:cubicBezTo>
                <a:close/>
                <a:moveTo>
                  <a:pt x="4270217" y="2259402"/>
                </a:moveTo>
                <a:cubicBezTo>
                  <a:pt x="4273257" y="2257713"/>
                  <a:pt x="4276637" y="2255686"/>
                  <a:pt x="4279678" y="2253996"/>
                </a:cubicBezTo>
                <a:cubicBezTo>
                  <a:pt x="4277312" y="2251293"/>
                  <a:pt x="4275286" y="2249265"/>
                  <a:pt x="4272920" y="2246900"/>
                </a:cubicBezTo>
                <a:cubicBezTo>
                  <a:pt x="4265487" y="2250955"/>
                  <a:pt x="4258055" y="2254671"/>
                  <a:pt x="4250622" y="2258727"/>
                </a:cubicBezTo>
                <a:cubicBezTo>
                  <a:pt x="4257041" y="2259065"/>
                  <a:pt x="4263797" y="2259402"/>
                  <a:pt x="4270217" y="2259402"/>
                </a:cubicBezTo>
                <a:close/>
                <a:moveTo>
                  <a:pt x="3747215" y="2332052"/>
                </a:moveTo>
                <a:lnTo>
                  <a:pt x="3747215" y="2331714"/>
                </a:lnTo>
                <a:lnTo>
                  <a:pt x="3746984" y="2331697"/>
                </a:lnTo>
                <a:lnTo>
                  <a:pt x="3732688" y="2309750"/>
                </a:lnTo>
                <a:cubicBezTo>
                  <a:pt x="3724579" y="2315832"/>
                  <a:pt x="3716471" y="2322590"/>
                  <a:pt x="3708362" y="2329011"/>
                </a:cubicBezTo>
                <a:lnTo>
                  <a:pt x="3746984" y="2331697"/>
                </a:lnTo>
                <a:close/>
                <a:moveTo>
                  <a:pt x="3502944" y="2369897"/>
                </a:moveTo>
                <a:cubicBezTo>
                  <a:pt x="3511390" y="2361449"/>
                  <a:pt x="3520512" y="2353340"/>
                  <a:pt x="3529296" y="2344892"/>
                </a:cubicBezTo>
                <a:cubicBezTo>
                  <a:pt x="3511391" y="2342864"/>
                  <a:pt x="3501256" y="2341513"/>
                  <a:pt x="3500241" y="2341513"/>
                </a:cubicBezTo>
                <a:lnTo>
                  <a:pt x="3484256" y="2335517"/>
                </a:lnTo>
                <a:lnTo>
                  <a:pt x="3484026" y="2335093"/>
                </a:lnTo>
                <a:lnTo>
                  <a:pt x="3484024" y="2335430"/>
                </a:lnTo>
                <a:lnTo>
                  <a:pt x="3484256" y="2335517"/>
                </a:lnTo>
                <a:close/>
                <a:moveTo>
                  <a:pt x="4459079" y="2242507"/>
                </a:moveTo>
                <a:cubicBezTo>
                  <a:pt x="4461783" y="2241156"/>
                  <a:pt x="4464485" y="2239466"/>
                  <a:pt x="4467188" y="2238115"/>
                </a:cubicBezTo>
                <a:cubicBezTo>
                  <a:pt x="4464485" y="2239466"/>
                  <a:pt x="4461443" y="2240818"/>
                  <a:pt x="4458742" y="2242169"/>
                </a:cubicBezTo>
                <a:cubicBezTo>
                  <a:pt x="4459079" y="2242507"/>
                  <a:pt x="4459079" y="2242507"/>
                  <a:pt x="4459079" y="2242507"/>
                </a:cubicBezTo>
                <a:close/>
                <a:moveTo>
                  <a:pt x="4348601" y="2261430"/>
                </a:moveTo>
                <a:lnTo>
                  <a:pt x="4399179" y="2233623"/>
                </a:lnTo>
                <a:lnTo>
                  <a:pt x="4399279" y="2233721"/>
                </a:lnTo>
                <a:lnTo>
                  <a:pt x="4399616" y="2233384"/>
                </a:lnTo>
                <a:lnTo>
                  <a:pt x="4399179" y="2233623"/>
                </a:lnTo>
                <a:lnTo>
                  <a:pt x="4397251" y="2231694"/>
                </a:lnTo>
                <a:cubicBezTo>
                  <a:pt x="4376643" y="2241155"/>
                  <a:pt x="4356371" y="2250955"/>
                  <a:pt x="4336439" y="2261430"/>
                </a:cubicBezTo>
                <a:cubicBezTo>
                  <a:pt x="4340492" y="2261430"/>
                  <a:pt x="4344546" y="2261430"/>
                  <a:pt x="4348601" y="2261430"/>
                </a:cubicBezTo>
                <a:close/>
                <a:moveTo>
                  <a:pt x="3362396" y="2396592"/>
                </a:moveTo>
                <a:cubicBezTo>
                  <a:pt x="3386384" y="2370911"/>
                  <a:pt x="3411724" y="2345567"/>
                  <a:pt x="3437738" y="2321238"/>
                </a:cubicBezTo>
                <a:cubicBezTo>
                  <a:pt x="3434359" y="2315495"/>
                  <a:pt x="3430981" y="2310088"/>
                  <a:pt x="3427602" y="2304344"/>
                </a:cubicBezTo>
                <a:cubicBezTo>
                  <a:pt x="3418480" y="2298599"/>
                  <a:pt x="3408683" y="2292855"/>
                  <a:pt x="3397871" y="2286098"/>
                </a:cubicBezTo>
                <a:lnTo>
                  <a:pt x="3397871" y="2286434"/>
                </a:lnTo>
                <a:cubicBezTo>
                  <a:pt x="3376585" y="2305020"/>
                  <a:pt x="3356314" y="2324618"/>
                  <a:pt x="3336044" y="2344554"/>
                </a:cubicBezTo>
                <a:cubicBezTo>
                  <a:pt x="3344828" y="2361449"/>
                  <a:pt x="3353611" y="2378682"/>
                  <a:pt x="3362396" y="2396592"/>
                </a:cubicBezTo>
                <a:close/>
                <a:moveTo>
                  <a:pt x="2949196" y="2454373"/>
                </a:moveTo>
                <a:lnTo>
                  <a:pt x="2949534" y="2454035"/>
                </a:lnTo>
                <a:lnTo>
                  <a:pt x="2949489" y="2453997"/>
                </a:lnTo>
                <a:lnTo>
                  <a:pt x="3004943" y="2382737"/>
                </a:lnTo>
                <a:cubicBezTo>
                  <a:pt x="2999875" y="2371586"/>
                  <a:pt x="2994470" y="2360774"/>
                  <a:pt x="2989402" y="2349960"/>
                </a:cubicBezTo>
                <a:cubicBezTo>
                  <a:pt x="2980619" y="2342864"/>
                  <a:pt x="2971158" y="2335769"/>
                  <a:pt x="2962036" y="2328673"/>
                </a:cubicBezTo>
                <a:cubicBezTo>
                  <a:pt x="2940414" y="2353678"/>
                  <a:pt x="2918452" y="2380710"/>
                  <a:pt x="2896491" y="2409770"/>
                </a:cubicBezTo>
                <a:lnTo>
                  <a:pt x="2949489" y="2453997"/>
                </a:lnTo>
                <a:close/>
                <a:moveTo>
                  <a:pt x="4423604" y="2261768"/>
                </a:moveTo>
                <a:cubicBezTo>
                  <a:pt x="4424957" y="2261092"/>
                  <a:pt x="4425970" y="2260417"/>
                  <a:pt x="4427321" y="2259740"/>
                </a:cubicBezTo>
                <a:cubicBezTo>
                  <a:pt x="4426646" y="2259065"/>
                  <a:pt x="4425631" y="2258051"/>
                  <a:pt x="4425631" y="2258051"/>
                </a:cubicBezTo>
                <a:cubicBezTo>
                  <a:pt x="4423267" y="2259402"/>
                  <a:pt x="4420563" y="2260417"/>
                  <a:pt x="4418199" y="2261767"/>
                </a:cubicBezTo>
                <a:cubicBezTo>
                  <a:pt x="4419887" y="2261767"/>
                  <a:pt x="4421915" y="2261767"/>
                  <a:pt x="4423604" y="2261768"/>
                </a:cubicBezTo>
                <a:close/>
                <a:moveTo>
                  <a:pt x="3218132" y="2422947"/>
                </a:moveTo>
                <a:cubicBezTo>
                  <a:pt x="3232659" y="2405714"/>
                  <a:pt x="3247863" y="2388819"/>
                  <a:pt x="3263066" y="2372263"/>
                </a:cubicBezTo>
                <a:cubicBezTo>
                  <a:pt x="3248876" y="2362462"/>
                  <a:pt x="3232997" y="2351650"/>
                  <a:pt x="3216104" y="2340161"/>
                </a:cubicBezTo>
                <a:cubicBezTo>
                  <a:pt x="3207996" y="2348609"/>
                  <a:pt x="3199548" y="2357733"/>
                  <a:pt x="3191440" y="2366519"/>
                </a:cubicBezTo>
                <a:cubicBezTo>
                  <a:pt x="3200226" y="2385103"/>
                  <a:pt x="3209347" y="2403687"/>
                  <a:pt x="3218132" y="2422947"/>
                </a:cubicBezTo>
                <a:close/>
                <a:moveTo>
                  <a:pt x="3865127" y="2338810"/>
                </a:moveTo>
                <a:lnTo>
                  <a:pt x="3865127" y="2338471"/>
                </a:lnTo>
                <a:cubicBezTo>
                  <a:pt x="3873574" y="2331714"/>
                  <a:pt x="3882021" y="2325293"/>
                  <a:pt x="3890805" y="2318535"/>
                </a:cubicBezTo>
                <a:cubicBezTo>
                  <a:pt x="3885397" y="2310426"/>
                  <a:pt x="3879994" y="2302315"/>
                  <a:pt x="3874250" y="2294544"/>
                </a:cubicBezTo>
                <a:cubicBezTo>
                  <a:pt x="3854992" y="2308060"/>
                  <a:pt x="3836409" y="2321577"/>
                  <a:pt x="3817827" y="2336107"/>
                </a:cubicBezTo>
                <a:cubicBezTo>
                  <a:pt x="3833369" y="2337120"/>
                  <a:pt x="3848910" y="2338133"/>
                  <a:pt x="3865127" y="2338810"/>
                </a:cubicBezTo>
                <a:close/>
                <a:moveTo>
                  <a:pt x="4211767" y="2295220"/>
                </a:moveTo>
                <a:cubicBezTo>
                  <a:pt x="4213119" y="2294206"/>
                  <a:pt x="4214471" y="2293193"/>
                  <a:pt x="4216160" y="2292179"/>
                </a:cubicBezTo>
                <a:cubicBezTo>
                  <a:pt x="4213794" y="2291841"/>
                  <a:pt x="4211432" y="2291841"/>
                  <a:pt x="4209065" y="2291842"/>
                </a:cubicBezTo>
                <a:cubicBezTo>
                  <a:pt x="4210078" y="2292855"/>
                  <a:pt x="4210754" y="2294207"/>
                  <a:pt x="4211767" y="2295220"/>
                </a:cubicBezTo>
                <a:close/>
                <a:moveTo>
                  <a:pt x="3072852" y="2449642"/>
                </a:moveTo>
                <a:cubicBezTo>
                  <a:pt x="3078934" y="2442208"/>
                  <a:pt x="3084677" y="2434436"/>
                  <a:pt x="3090760" y="2427002"/>
                </a:cubicBezTo>
                <a:lnTo>
                  <a:pt x="3090759" y="2426665"/>
                </a:lnTo>
                <a:cubicBezTo>
                  <a:pt x="3077245" y="2416528"/>
                  <a:pt x="3063055" y="2406052"/>
                  <a:pt x="3048526" y="2394902"/>
                </a:cubicBezTo>
                <a:cubicBezTo>
                  <a:pt x="3056636" y="2412810"/>
                  <a:pt x="3064744" y="2431058"/>
                  <a:pt x="3072852" y="2449642"/>
                </a:cubicBezTo>
                <a:close/>
                <a:moveTo>
                  <a:pt x="4726325" y="2229329"/>
                </a:moveTo>
                <a:cubicBezTo>
                  <a:pt x="4737811" y="2224936"/>
                  <a:pt x="4747271" y="2220206"/>
                  <a:pt x="4755380" y="2215138"/>
                </a:cubicBezTo>
                <a:cubicBezTo>
                  <a:pt x="4754367" y="2215137"/>
                  <a:pt x="4752676" y="2215137"/>
                  <a:pt x="4752676" y="2215137"/>
                </a:cubicBezTo>
                <a:lnTo>
                  <a:pt x="4752677" y="2215475"/>
                </a:lnTo>
                <a:cubicBezTo>
                  <a:pt x="4743555" y="2219868"/>
                  <a:pt x="4734770" y="2223923"/>
                  <a:pt x="4725650" y="2228654"/>
                </a:cubicBezTo>
                <a:cubicBezTo>
                  <a:pt x="4725985" y="2228991"/>
                  <a:pt x="4726325" y="2229329"/>
                  <a:pt x="4726325" y="2229329"/>
                </a:cubicBezTo>
                <a:close/>
                <a:moveTo>
                  <a:pt x="4084395" y="2322252"/>
                </a:moveTo>
                <a:cubicBezTo>
                  <a:pt x="4100951" y="2310426"/>
                  <a:pt x="4117844" y="2298937"/>
                  <a:pt x="4135076" y="2287786"/>
                </a:cubicBezTo>
                <a:cubicBezTo>
                  <a:pt x="4124939" y="2287110"/>
                  <a:pt x="4115140" y="2286434"/>
                  <a:pt x="4105343" y="2285759"/>
                </a:cubicBezTo>
                <a:cubicBezTo>
                  <a:pt x="4094532" y="2292179"/>
                  <a:pt x="4083719" y="2299274"/>
                  <a:pt x="4073247" y="2306033"/>
                </a:cubicBezTo>
                <a:cubicBezTo>
                  <a:pt x="4076962" y="2311439"/>
                  <a:pt x="4080680" y="2316846"/>
                  <a:pt x="4084395" y="2322252"/>
                </a:cubicBezTo>
                <a:close/>
                <a:moveTo>
                  <a:pt x="4640845" y="2248927"/>
                </a:moveTo>
                <a:lnTo>
                  <a:pt x="4640846" y="2248387"/>
                </a:lnTo>
                <a:lnTo>
                  <a:pt x="4641183" y="2248252"/>
                </a:lnTo>
                <a:lnTo>
                  <a:pt x="4640846" y="2248252"/>
                </a:lnTo>
                <a:lnTo>
                  <a:pt x="4640846" y="2248387"/>
                </a:lnTo>
                <a:lnTo>
                  <a:pt x="4639495" y="2248927"/>
                </a:lnTo>
                <a:cubicBezTo>
                  <a:pt x="4640169" y="2248927"/>
                  <a:pt x="4640508" y="2248927"/>
                  <a:pt x="4640845" y="2248927"/>
                </a:cubicBezTo>
                <a:close/>
                <a:moveTo>
                  <a:pt x="3963105" y="2342865"/>
                </a:moveTo>
                <a:cubicBezTo>
                  <a:pt x="3982701" y="2327659"/>
                  <a:pt x="4002972" y="2312791"/>
                  <a:pt x="4023919" y="2298599"/>
                </a:cubicBezTo>
                <a:cubicBezTo>
                  <a:pt x="4018852" y="2291842"/>
                  <a:pt x="4013785" y="2284744"/>
                  <a:pt x="4008716" y="2278325"/>
                </a:cubicBezTo>
                <a:cubicBezTo>
                  <a:pt x="4008379" y="2278325"/>
                  <a:pt x="4008040" y="2278325"/>
                  <a:pt x="4008040" y="2278325"/>
                </a:cubicBezTo>
                <a:cubicBezTo>
                  <a:pt x="3983715" y="2293868"/>
                  <a:pt x="3959727" y="2310088"/>
                  <a:pt x="3936077" y="2327321"/>
                </a:cubicBezTo>
                <a:cubicBezTo>
                  <a:pt x="3939117" y="2332052"/>
                  <a:pt x="3942495" y="2337120"/>
                  <a:pt x="3945536" y="2342189"/>
                </a:cubicBezTo>
                <a:cubicBezTo>
                  <a:pt x="3951281" y="2342526"/>
                  <a:pt x="3957361" y="2342865"/>
                  <a:pt x="3963105" y="2342865"/>
                </a:cubicBezTo>
                <a:close/>
                <a:moveTo>
                  <a:pt x="2791080" y="2502016"/>
                </a:moveTo>
                <a:cubicBezTo>
                  <a:pt x="2810676" y="2472619"/>
                  <a:pt x="2830608" y="2443898"/>
                  <a:pt x="2851218" y="2416189"/>
                </a:cubicBezTo>
                <a:cubicBezTo>
                  <a:pt x="2834325" y="2401659"/>
                  <a:pt x="2816419" y="2386792"/>
                  <a:pt x="2798174" y="2371248"/>
                </a:cubicBezTo>
                <a:lnTo>
                  <a:pt x="2739061" y="2454020"/>
                </a:lnTo>
                <a:lnTo>
                  <a:pt x="2738711" y="2453697"/>
                </a:lnTo>
                <a:lnTo>
                  <a:pt x="2739051" y="2454035"/>
                </a:lnTo>
                <a:lnTo>
                  <a:pt x="2739061" y="2454020"/>
                </a:lnTo>
                <a:close/>
                <a:moveTo>
                  <a:pt x="4363127" y="2298938"/>
                </a:moveTo>
                <a:cubicBezTo>
                  <a:pt x="4364142" y="2298261"/>
                  <a:pt x="4365155" y="2297248"/>
                  <a:pt x="4366506" y="2296572"/>
                </a:cubicBezTo>
                <a:cubicBezTo>
                  <a:pt x="4364817" y="2296572"/>
                  <a:pt x="4362791" y="2296571"/>
                  <a:pt x="4361100" y="2296571"/>
                </a:cubicBezTo>
                <a:cubicBezTo>
                  <a:pt x="4361778" y="2297248"/>
                  <a:pt x="4362452" y="2298261"/>
                  <a:pt x="4363127" y="2298938"/>
                </a:cubicBezTo>
                <a:close/>
                <a:moveTo>
                  <a:pt x="3452267" y="2421934"/>
                </a:moveTo>
                <a:cubicBezTo>
                  <a:pt x="3460713" y="2412810"/>
                  <a:pt x="3469496" y="2404026"/>
                  <a:pt x="3478281" y="2394902"/>
                </a:cubicBezTo>
                <a:cubicBezTo>
                  <a:pt x="3470173" y="2380034"/>
                  <a:pt x="3462402" y="2365504"/>
                  <a:pt x="3454632" y="2351312"/>
                </a:cubicBezTo>
                <a:cubicBezTo>
                  <a:pt x="3433347" y="2371586"/>
                  <a:pt x="3412400" y="2392199"/>
                  <a:pt x="3392465" y="2413486"/>
                </a:cubicBezTo>
                <a:cubicBezTo>
                  <a:pt x="3395167" y="2414838"/>
                  <a:pt x="3397533" y="2416189"/>
                  <a:pt x="3399222" y="2416190"/>
                </a:cubicBezTo>
                <a:cubicBezTo>
                  <a:pt x="3408682" y="2417879"/>
                  <a:pt x="3427265" y="2419906"/>
                  <a:pt x="3452267" y="2421934"/>
                </a:cubicBezTo>
                <a:close/>
                <a:moveTo>
                  <a:pt x="3189076" y="2458090"/>
                </a:moveTo>
                <a:cubicBezTo>
                  <a:pt x="3190765" y="2456062"/>
                  <a:pt x="3192453" y="2453697"/>
                  <a:pt x="3194144" y="2451669"/>
                </a:cubicBezTo>
                <a:cubicBezTo>
                  <a:pt x="3185360" y="2431733"/>
                  <a:pt x="3176238" y="2412810"/>
                  <a:pt x="3167115" y="2393888"/>
                </a:cubicBezTo>
                <a:cubicBezTo>
                  <a:pt x="3158668" y="2403687"/>
                  <a:pt x="3150223" y="2413486"/>
                  <a:pt x="3141776" y="2423285"/>
                </a:cubicBezTo>
                <a:cubicBezTo>
                  <a:pt x="3158667" y="2435788"/>
                  <a:pt x="3174548" y="2447614"/>
                  <a:pt x="3189076" y="2458090"/>
                </a:cubicBezTo>
                <a:close/>
                <a:moveTo>
                  <a:pt x="4053313" y="2344892"/>
                </a:moveTo>
                <a:cubicBezTo>
                  <a:pt x="4053990" y="2344554"/>
                  <a:pt x="4055678" y="2343202"/>
                  <a:pt x="4055678" y="2343202"/>
                </a:cubicBezTo>
                <a:lnTo>
                  <a:pt x="4056015" y="2343203"/>
                </a:lnTo>
                <a:cubicBezTo>
                  <a:pt x="4051962" y="2337458"/>
                  <a:pt x="4048246" y="2331376"/>
                  <a:pt x="4044191" y="2325631"/>
                </a:cubicBezTo>
                <a:cubicBezTo>
                  <a:pt x="4035069" y="2331714"/>
                  <a:pt x="4026284" y="2337797"/>
                  <a:pt x="4017501" y="2344216"/>
                </a:cubicBezTo>
                <a:cubicBezTo>
                  <a:pt x="4029326" y="2344554"/>
                  <a:pt x="4041150" y="2344892"/>
                  <a:pt x="4053313" y="2344892"/>
                </a:cubicBezTo>
                <a:close/>
                <a:moveTo>
                  <a:pt x="3816136" y="2379696"/>
                </a:moveTo>
                <a:cubicBezTo>
                  <a:pt x="3820191" y="2376317"/>
                  <a:pt x="3824246" y="2372601"/>
                  <a:pt x="3828300" y="2369221"/>
                </a:cubicBezTo>
                <a:lnTo>
                  <a:pt x="3828639" y="2368883"/>
                </a:lnTo>
                <a:cubicBezTo>
                  <a:pt x="3822220" y="2368545"/>
                  <a:pt x="3815800" y="2368206"/>
                  <a:pt x="3809380" y="2367870"/>
                </a:cubicBezTo>
                <a:cubicBezTo>
                  <a:pt x="3811407" y="2371924"/>
                  <a:pt x="3813773" y="2375641"/>
                  <a:pt x="3816136" y="2379696"/>
                </a:cubicBezTo>
                <a:close/>
                <a:moveTo>
                  <a:pt x="3493484" y="2424975"/>
                </a:moveTo>
                <a:cubicBezTo>
                  <a:pt x="3493147" y="2424637"/>
                  <a:pt x="3492808" y="2423962"/>
                  <a:pt x="3492808" y="2423624"/>
                </a:cubicBezTo>
                <a:cubicBezTo>
                  <a:pt x="3492471" y="2423961"/>
                  <a:pt x="3491795" y="2424637"/>
                  <a:pt x="3491456" y="2424975"/>
                </a:cubicBezTo>
                <a:cubicBezTo>
                  <a:pt x="3492132" y="2424975"/>
                  <a:pt x="3493484" y="2424975"/>
                  <a:pt x="3493484" y="2424975"/>
                </a:cubicBezTo>
                <a:close/>
                <a:moveTo>
                  <a:pt x="2639045" y="2544930"/>
                </a:moveTo>
                <a:cubicBezTo>
                  <a:pt x="2657289" y="2514520"/>
                  <a:pt x="2675534" y="2485460"/>
                  <a:pt x="2693777" y="2457751"/>
                </a:cubicBezTo>
                <a:cubicBezTo>
                  <a:pt x="2675871" y="2441195"/>
                  <a:pt x="2657965" y="2424637"/>
                  <a:pt x="2639044" y="2407066"/>
                </a:cubicBezTo>
                <a:cubicBezTo>
                  <a:pt x="2621138" y="2433761"/>
                  <a:pt x="2603232" y="2461806"/>
                  <a:pt x="2585325" y="2490866"/>
                </a:cubicBezTo>
                <a:cubicBezTo>
                  <a:pt x="2603232" y="2509112"/>
                  <a:pt x="2620799" y="2527022"/>
                  <a:pt x="2638708" y="2544930"/>
                </a:cubicBezTo>
                <a:close/>
                <a:moveTo>
                  <a:pt x="4508407" y="2296234"/>
                </a:moveTo>
                <a:cubicBezTo>
                  <a:pt x="4508744" y="2295558"/>
                  <a:pt x="4509419" y="2294207"/>
                  <a:pt x="4509419" y="2294207"/>
                </a:cubicBezTo>
                <a:cubicBezTo>
                  <a:pt x="4508744" y="2294207"/>
                  <a:pt x="4507731" y="2294206"/>
                  <a:pt x="4506718" y="2294206"/>
                </a:cubicBezTo>
                <a:cubicBezTo>
                  <a:pt x="4507056" y="2294883"/>
                  <a:pt x="4507731" y="2295558"/>
                  <a:pt x="4508407" y="2296234"/>
                </a:cubicBezTo>
                <a:close/>
                <a:moveTo>
                  <a:pt x="4139805" y="2345568"/>
                </a:moveTo>
                <a:cubicBezTo>
                  <a:pt x="4153994" y="2334755"/>
                  <a:pt x="4168860" y="2324280"/>
                  <a:pt x="4183726" y="2313805"/>
                </a:cubicBezTo>
                <a:cubicBezTo>
                  <a:pt x="4181024" y="2309750"/>
                  <a:pt x="4177981" y="2305695"/>
                  <a:pt x="4174942" y="2301979"/>
                </a:cubicBezTo>
                <a:cubicBezTo>
                  <a:pt x="4152306" y="2315832"/>
                  <a:pt x="4130682" y="2330701"/>
                  <a:pt x="4109398" y="2345567"/>
                </a:cubicBezTo>
                <a:cubicBezTo>
                  <a:pt x="4119533" y="2345567"/>
                  <a:pt x="4129668" y="2345568"/>
                  <a:pt x="4139805" y="2345568"/>
                </a:cubicBezTo>
                <a:close/>
                <a:moveTo>
                  <a:pt x="4239136" y="2332727"/>
                </a:moveTo>
                <a:lnTo>
                  <a:pt x="4239026" y="2332571"/>
                </a:lnTo>
                <a:lnTo>
                  <a:pt x="4293190" y="2295558"/>
                </a:lnTo>
                <a:cubicBezTo>
                  <a:pt x="4287786" y="2295220"/>
                  <a:pt x="4282043" y="2294883"/>
                  <a:pt x="4276299" y="2294883"/>
                </a:cubicBezTo>
                <a:cubicBezTo>
                  <a:pt x="4261432" y="2304005"/>
                  <a:pt x="4246568" y="2313129"/>
                  <a:pt x="4232039" y="2322590"/>
                </a:cubicBezTo>
                <a:lnTo>
                  <a:pt x="4239026" y="2332571"/>
                </a:lnTo>
                <a:lnTo>
                  <a:pt x="4238797" y="2332727"/>
                </a:lnTo>
                <a:close/>
                <a:moveTo>
                  <a:pt x="3679643" y="2411121"/>
                </a:moveTo>
                <a:cubicBezTo>
                  <a:pt x="3696875" y="2394564"/>
                  <a:pt x="3714443" y="2378344"/>
                  <a:pt x="3732350" y="2362800"/>
                </a:cubicBezTo>
                <a:cubicBezTo>
                  <a:pt x="3711740" y="2361449"/>
                  <a:pt x="3692145" y="2359759"/>
                  <a:pt x="3673561" y="2358408"/>
                </a:cubicBezTo>
                <a:lnTo>
                  <a:pt x="3658376" y="2371616"/>
                </a:lnTo>
                <a:lnTo>
                  <a:pt x="3658360" y="2371586"/>
                </a:lnTo>
                <a:lnTo>
                  <a:pt x="3658021" y="2371924"/>
                </a:lnTo>
                <a:lnTo>
                  <a:pt x="3658376" y="2371616"/>
                </a:lnTo>
                <a:close/>
                <a:moveTo>
                  <a:pt x="3554975" y="2428354"/>
                </a:moveTo>
                <a:cubicBezTo>
                  <a:pt x="3574571" y="2408417"/>
                  <a:pt x="3595178" y="2388481"/>
                  <a:pt x="3616465" y="2368883"/>
                </a:cubicBezTo>
                <a:cubicBezTo>
                  <a:pt x="3613423" y="2363477"/>
                  <a:pt x="3610045" y="2358071"/>
                  <a:pt x="3607004" y="2352664"/>
                </a:cubicBezTo>
                <a:lnTo>
                  <a:pt x="3607342" y="2352325"/>
                </a:lnTo>
                <a:cubicBezTo>
                  <a:pt x="3593827" y="2351312"/>
                  <a:pt x="3582003" y="2349960"/>
                  <a:pt x="3570853" y="2348947"/>
                </a:cubicBezTo>
                <a:cubicBezTo>
                  <a:pt x="3553286" y="2364490"/>
                  <a:pt x="3535716" y="2381048"/>
                  <a:pt x="3517811" y="2398280"/>
                </a:cubicBezTo>
                <a:cubicBezTo>
                  <a:pt x="3522541" y="2407742"/>
                  <a:pt x="3527609" y="2417541"/>
                  <a:pt x="3532338" y="2427340"/>
                </a:cubicBezTo>
                <a:cubicBezTo>
                  <a:pt x="3539433" y="2427678"/>
                  <a:pt x="3547204" y="2428016"/>
                  <a:pt x="3554975" y="2428354"/>
                </a:cubicBezTo>
                <a:close/>
                <a:moveTo>
                  <a:pt x="4207038" y="2344892"/>
                </a:moveTo>
                <a:cubicBezTo>
                  <a:pt x="4206024" y="2343541"/>
                  <a:pt x="4205350" y="2342189"/>
                  <a:pt x="4204334" y="2340837"/>
                </a:cubicBezTo>
                <a:cubicBezTo>
                  <a:pt x="4202307" y="2342189"/>
                  <a:pt x="4200619" y="2343541"/>
                  <a:pt x="4198592" y="2344892"/>
                </a:cubicBezTo>
                <a:lnTo>
                  <a:pt x="4198255" y="2344892"/>
                </a:lnTo>
                <a:cubicBezTo>
                  <a:pt x="4201294" y="2344893"/>
                  <a:pt x="4203997" y="2344892"/>
                  <a:pt x="4207038" y="2344892"/>
                </a:cubicBezTo>
                <a:close/>
                <a:moveTo>
                  <a:pt x="4540841" y="2307385"/>
                </a:moveTo>
                <a:cubicBezTo>
                  <a:pt x="4561112" y="2301641"/>
                  <a:pt x="4578681" y="2294883"/>
                  <a:pt x="4593883" y="2287449"/>
                </a:cubicBezTo>
                <a:cubicBezTo>
                  <a:pt x="4585100" y="2288462"/>
                  <a:pt x="4575978" y="2289476"/>
                  <a:pt x="4566856" y="2290152"/>
                </a:cubicBezTo>
                <a:cubicBezTo>
                  <a:pt x="4558072" y="2295896"/>
                  <a:pt x="4549287" y="2301302"/>
                  <a:pt x="4540841" y="2307047"/>
                </a:cubicBezTo>
                <a:cubicBezTo>
                  <a:pt x="4540841" y="2307385"/>
                  <a:pt x="4540841" y="2307385"/>
                  <a:pt x="4540841" y="2307385"/>
                </a:cubicBezTo>
                <a:close/>
                <a:moveTo>
                  <a:pt x="4303665" y="2341175"/>
                </a:moveTo>
                <a:cubicBezTo>
                  <a:pt x="4314139" y="2333066"/>
                  <a:pt x="4324611" y="2325294"/>
                  <a:pt x="4335423" y="2317861"/>
                </a:cubicBezTo>
                <a:lnTo>
                  <a:pt x="4330981" y="2312148"/>
                </a:lnTo>
                <a:lnTo>
                  <a:pt x="4331031" y="2312116"/>
                </a:lnTo>
                <a:lnTo>
                  <a:pt x="4330694" y="2311778"/>
                </a:lnTo>
                <a:lnTo>
                  <a:pt x="4330981" y="2312148"/>
                </a:lnTo>
                <a:lnTo>
                  <a:pt x="4284745" y="2342189"/>
                </a:lnTo>
                <a:cubicBezTo>
                  <a:pt x="4291164" y="2341851"/>
                  <a:pt x="4297245" y="2341513"/>
                  <a:pt x="4303665" y="2341175"/>
                </a:cubicBezTo>
                <a:close/>
                <a:moveTo>
                  <a:pt x="4387116" y="2330362"/>
                </a:moveTo>
                <a:cubicBezTo>
                  <a:pt x="4402318" y="2318873"/>
                  <a:pt x="4418198" y="2307722"/>
                  <a:pt x="4434416" y="2296571"/>
                </a:cubicBezTo>
                <a:cubicBezTo>
                  <a:pt x="4433403" y="2296572"/>
                  <a:pt x="4430699" y="2296572"/>
                  <a:pt x="4430699" y="2296572"/>
                </a:cubicBezTo>
                <a:lnTo>
                  <a:pt x="4430362" y="2296572"/>
                </a:lnTo>
                <a:cubicBezTo>
                  <a:pt x="4414482" y="2306033"/>
                  <a:pt x="4398603" y="2315494"/>
                  <a:pt x="4383400" y="2325631"/>
                </a:cubicBezTo>
                <a:cubicBezTo>
                  <a:pt x="4384751" y="2327321"/>
                  <a:pt x="4385764" y="2328672"/>
                  <a:pt x="4387116" y="2330362"/>
                </a:cubicBezTo>
                <a:close/>
                <a:moveTo>
                  <a:pt x="2492414" y="2584127"/>
                </a:moveTo>
                <a:lnTo>
                  <a:pt x="2543307" y="2496822"/>
                </a:lnTo>
                <a:lnTo>
                  <a:pt x="2543431" y="2496948"/>
                </a:lnTo>
                <a:lnTo>
                  <a:pt x="2543430" y="2496610"/>
                </a:lnTo>
                <a:lnTo>
                  <a:pt x="2543307" y="2496822"/>
                </a:lnTo>
                <a:lnTo>
                  <a:pt x="2495118" y="2447952"/>
                </a:lnTo>
                <a:cubicBezTo>
                  <a:pt x="2492414" y="2444911"/>
                  <a:pt x="2489374" y="2442208"/>
                  <a:pt x="2486671" y="2439167"/>
                </a:cubicBezTo>
                <a:cubicBezTo>
                  <a:pt x="2470116" y="2465861"/>
                  <a:pt x="2453899" y="2493907"/>
                  <a:pt x="2437344" y="2522967"/>
                </a:cubicBezTo>
                <a:cubicBezTo>
                  <a:pt x="2455588" y="2543242"/>
                  <a:pt x="2473834" y="2563515"/>
                  <a:pt x="2492414" y="2584127"/>
                </a:cubicBezTo>
                <a:close/>
                <a:moveTo>
                  <a:pt x="3023524" y="2515195"/>
                </a:moveTo>
                <a:cubicBezTo>
                  <a:pt x="3031971" y="2503368"/>
                  <a:pt x="3040418" y="2491542"/>
                  <a:pt x="3048864" y="2480391"/>
                </a:cubicBezTo>
                <a:lnTo>
                  <a:pt x="3048527" y="2480391"/>
                </a:lnTo>
                <a:cubicBezTo>
                  <a:pt x="3039067" y="2458764"/>
                  <a:pt x="3029944" y="2437139"/>
                  <a:pt x="3020485" y="2416528"/>
                </a:cubicBezTo>
                <a:cubicBezTo>
                  <a:pt x="3005281" y="2435788"/>
                  <a:pt x="2990077" y="2455725"/>
                  <a:pt x="2975212" y="2475661"/>
                </a:cubicBezTo>
                <a:cubicBezTo>
                  <a:pt x="2992104" y="2489514"/>
                  <a:pt x="3007985" y="2502693"/>
                  <a:pt x="3023524" y="2515195"/>
                </a:cubicBezTo>
                <a:close/>
                <a:moveTo>
                  <a:pt x="3650926" y="2432071"/>
                </a:moveTo>
                <a:cubicBezTo>
                  <a:pt x="3644506" y="2419906"/>
                  <a:pt x="3638087" y="2407742"/>
                  <a:pt x="3631667" y="2395915"/>
                </a:cubicBezTo>
                <a:lnTo>
                  <a:pt x="3596516" y="2430067"/>
                </a:lnTo>
                <a:lnTo>
                  <a:pt x="3595857" y="2430043"/>
                </a:lnTo>
                <a:lnTo>
                  <a:pt x="3596192" y="2430381"/>
                </a:lnTo>
                <a:lnTo>
                  <a:pt x="3596516" y="2430067"/>
                </a:lnTo>
                <a:close/>
                <a:moveTo>
                  <a:pt x="4450970" y="2326308"/>
                </a:moveTo>
                <a:cubicBezTo>
                  <a:pt x="4462120" y="2324618"/>
                  <a:pt x="4472593" y="2322928"/>
                  <a:pt x="4483067" y="2320901"/>
                </a:cubicBezTo>
                <a:cubicBezTo>
                  <a:pt x="4480026" y="2317522"/>
                  <a:pt x="4477323" y="2314143"/>
                  <a:pt x="4474284" y="2310763"/>
                </a:cubicBezTo>
                <a:cubicBezTo>
                  <a:pt x="4466512" y="2315833"/>
                  <a:pt x="4458742" y="2321239"/>
                  <a:pt x="4450970" y="2326308"/>
                </a:cubicBezTo>
                <a:close/>
                <a:moveTo>
                  <a:pt x="2349500" y="2615891"/>
                </a:moveTo>
                <a:cubicBezTo>
                  <a:pt x="2365043" y="2585479"/>
                  <a:pt x="2380922" y="2556082"/>
                  <a:pt x="2396463" y="2528035"/>
                </a:cubicBezTo>
                <a:cubicBezTo>
                  <a:pt x="2377543" y="2507086"/>
                  <a:pt x="2358286" y="2485798"/>
                  <a:pt x="2339027" y="2464510"/>
                </a:cubicBezTo>
                <a:cubicBezTo>
                  <a:pt x="2323823" y="2491542"/>
                  <a:pt x="2308621" y="2519588"/>
                  <a:pt x="2293755" y="2547971"/>
                </a:cubicBezTo>
                <a:cubicBezTo>
                  <a:pt x="2312336" y="2570610"/>
                  <a:pt x="2330921" y="2593251"/>
                  <a:pt x="2349500" y="2615891"/>
                </a:cubicBezTo>
                <a:close/>
                <a:moveTo>
                  <a:pt x="3400911" y="2478364"/>
                </a:moveTo>
                <a:cubicBezTo>
                  <a:pt x="3408345" y="2469578"/>
                  <a:pt x="3416453" y="2460793"/>
                  <a:pt x="3424224" y="2452007"/>
                </a:cubicBezTo>
                <a:cubicBezTo>
                  <a:pt x="3405305" y="2450655"/>
                  <a:pt x="3393142" y="2449304"/>
                  <a:pt x="3393142" y="2449304"/>
                </a:cubicBezTo>
                <a:lnTo>
                  <a:pt x="3393479" y="2449304"/>
                </a:lnTo>
                <a:cubicBezTo>
                  <a:pt x="3391789" y="2448966"/>
                  <a:pt x="3389086" y="2448291"/>
                  <a:pt x="3386721" y="2447276"/>
                </a:cubicBezTo>
                <a:cubicBezTo>
                  <a:pt x="3391452" y="2457751"/>
                  <a:pt x="3396181" y="2467889"/>
                  <a:pt x="3400911" y="2478364"/>
                </a:cubicBezTo>
                <a:close/>
                <a:moveTo>
                  <a:pt x="2075499" y="2656777"/>
                </a:moveTo>
                <a:cubicBezTo>
                  <a:pt x="2089014" y="2626703"/>
                  <a:pt x="2102528" y="2598319"/>
                  <a:pt x="2115705" y="2570610"/>
                </a:cubicBezTo>
                <a:cubicBezTo>
                  <a:pt x="2095432" y="2543917"/>
                  <a:pt x="2075162" y="2517223"/>
                  <a:pt x="2054890" y="2491204"/>
                </a:cubicBezTo>
                <a:cubicBezTo>
                  <a:pt x="2042052" y="2517560"/>
                  <a:pt x="2029550" y="2544930"/>
                  <a:pt x="2017049" y="2572639"/>
                </a:cubicBezTo>
                <a:cubicBezTo>
                  <a:pt x="2036308" y="2600008"/>
                  <a:pt x="2055904" y="2628055"/>
                  <a:pt x="2075499" y="2656777"/>
                </a:cubicBezTo>
                <a:close/>
                <a:moveTo>
                  <a:pt x="3982026" y="2403011"/>
                </a:moveTo>
                <a:cubicBezTo>
                  <a:pt x="3991823" y="2394226"/>
                  <a:pt x="4001959" y="2385778"/>
                  <a:pt x="4012432" y="2377331"/>
                </a:cubicBezTo>
                <a:lnTo>
                  <a:pt x="4012434" y="2376992"/>
                </a:lnTo>
                <a:cubicBezTo>
                  <a:pt x="3999931" y="2376655"/>
                  <a:pt x="3987768" y="2376318"/>
                  <a:pt x="3975267" y="2375979"/>
                </a:cubicBezTo>
                <a:cubicBezTo>
                  <a:pt x="3972902" y="2377669"/>
                  <a:pt x="3970876" y="2379359"/>
                  <a:pt x="3968849" y="2381048"/>
                </a:cubicBezTo>
                <a:cubicBezTo>
                  <a:pt x="3973240" y="2388481"/>
                  <a:pt x="3977633" y="2395578"/>
                  <a:pt x="3982026" y="2403011"/>
                </a:cubicBezTo>
                <a:close/>
                <a:moveTo>
                  <a:pt x="2210304" y="2639881"/>
                </a:moveTo>
                <a:cubicBezTo>
                  <a:pt x="2224832" y="2610484"/>
                  <a:pt x="2239023" y="2581424"/>
                  <a:pt x="2253888" y="2552702"/>
                </a:cubicBezTo>
                <a:cubicBezTo>
                  <a:pt x="2234292" y="2529049"/>
                  <a:pt x="2214696" y="2505734"/>
                  <a:pt x="2195101" y="2482081"/>
                </a:cubicBezTo>
                <a:cubicBezTo>
                  <a:pt x="2180911" y="2508775"/>
                  <a:pt x="2167058" y="2536483"/>
                  <a:pt x="2153545" y="2564529"/>
                </a:cubicBezTo>
                <a:cubicBezTo>
                  <a:pt x="2172464" y="2589533"/>
                  <a:pt x="2191384" y="2614539"/>
                  <a:pt x="2210304" y="2639881"/>
                </a:cubicBezTo>
                <a:close/>
                <a:moveTo>
                  <a:pt x="3756675" y="2434436"/>
                </a:moveTo>
                <a:cubicBezTo>
                  <a:pt x="3767487" y="2423962"/>
                  <a:pt x="3778634" y="2413486"/>
                  <a:pt x="3789784" y="2403350"/>
                </a:cubicBezTo>
                <a:cubicBezTo>
                  <a:pt x="3784041" y="2392874"/>
                  <a:pt x="3777961" y="2383413"/>
                  <a:pt x="3772216" y="2373276"/>
                </a:cubicBezTo>
                <a:cubicBezTo>
                  <a:pt x="3749243" y="2392874"/>
                  <a:pt x="3726943" y="2412810"/>
                  <a:pt x="3704982" y="2433761"/>
                </a:cubicBezTo>
                <a:lnTo>
                  <a:pt x="3704645" y="2433761"/>
                </a:lnTo>
                <a:cubicBezTo>
                  <a:pt x="3721875" y="2434099"/>
                  <a:pt x="3739106" y="2434436"/>
                  <a:pt x="3756675" y="2434436"/>
                </a:cubicBezTo>
                <a:close/>
                <a:moveTo>
                  <a:pt x="3807015" y="2434774"/>
                </a:moveTo>
                <a:cubicBezTo>
                  <a:pt x="3806677" y="2434436"/>
                  <a:pt x="3806678" y="2433761"/>
                  <a:pt x="3806678" y="2433761"/>
                </a:cubicBezTo>
                <a:cubicBezTo>
                  <a:pt x="3806340" y="2434099"/>
                  <a:pt x="3805663" y="2434774"/>
                  <a:pt x="3805663" y="2434774"/>
                </a:cubicBezTo>
                <a:cubicBezTo>
                  <a:pt x="3806002" y="2434774"/>
                  <a:pt x="3807015" y="2434774"/>
                  <a:pt x="3807015" y="2434774"/>
                </a:cubicBezTo>
                <a:close/>
                <a:moveTo>
                  <a:pt x="3264081" y="2509788"/>
                </a:moveTo>
                <a:lnTo>
                  <a:pt x="3264079" y="2509113"/>
                </a:lnTo>
                <a:cubicBezTo>
                  <a:pt x="3287393" y="2480391"/>
                  <a:pt x="3312055" y="2451669"/>
                  <a:pt x="3337731" y="2422947"/>
                </a:cubicBezTo>
                <a:cubicBezTo>
                  <a:pt x="3337058" y="2421934"/>
                  <a:pt x="3336719" y="2420920"/>
                  <a:pt x="3336045" y="2419906"/>
                </a:cubicBezTo>
                <a:cubicBezTo>
                  <a:pt x="3322868" y="2412135"/>
                  <a:pt x="3307663" y="2402336"/>
                  <a:pt x="3290433" y="2390847"/>
                </a:cubicBezTo>
                <a:cubicBezTo>
                  <a:pt x="3270837" y="2412135"/>
                  <a:pt x="3251579" y="2434099"/>
                  <a:pt x="3232996" y="2456400"/>
                </a:cubicBezTo>
                <a:cubicBezTo>
                  <a:pt x="3240093" y="2471606"/>
                  <a:pt x="3246849" y="2487150"/>
                  <a:pt x="3253607" y="2503030"/>
                </a:cubicBezTo>
                <a:cubicBezTo>
                  <a:pt x="3257323" y="2505396"/>
                  <a:pt x="3260701" y="2507761"/>
                  <a:pt x="3264081" y="2509788"/>
                </a:cubicBezTo>
                <a:close/>
                <a:moveTo>
                  <a:pt x="3854652" y="2434436"/>
                </a:moveTo>
                <a:cubicBezTo>
                  <a:pt x="3876952" y="2413825"/>
                  <a:pt x="3899927" y="2393550"/>
                  <a:pt x="3923576" y="2373951"/>
                </a:cubicBezTo>
                <a:lnTo>
                  <a:pt x="3923239" y="2373951"/>
                </a:lnTo>
                <a:cubicBezTo>
                  <a:pt x="3908034" y="2373276"/>
                  <a:pt x="3892831" y="2372601"/>
                  <a:pt x="3877629" y="2371924"/>
                </a:cubicBezTo>
                <a:cubicBezTo>
                  <a:pt x="3862425" y="2384088"/>
                  <a:pt x="3847558" y="2396928"/>
                  <a:pt x="3832693" y="2409770"/>
                </a:cubicBezTo>
                <a:cubicBezTo>
                  <a:pt x="3837423" y="2417879"/>
                  <a:pt x="3841815" y="2425989"/>
                  <a:pt x="3846206" y="2434436"/>
                </a:cubicBezTo>
                <a:cubicBezTo>
                  <a:pt x="3848910" y="2434436"/>
                  <a:pt x="3851951" y="2434436"/>
                  <a:pt x="3854652" y="2434436"/>
                </a:cubicBezTo>
                <a:close/>
                <a:moveTo>
                  <a:pt x="2868449" y="2571625"/>
                </a:moveTo>
                <a:cubicBezTo>
                  <a:pt x="2888045" y="2541213"/>
                  <a:pt x="2908654" y="2511140"/>
                  <a:pt x="2929939" y="2481742"/>
                </a:cubicBezTo>
                <a:cubicBezTo>
                  <a:pt x="2913047" y="2467550"/>
                  <a:pt x="2895140" y="2452684"/>
                  <a:pt x="2876558" y="2437139"/>
                </a:cubicBezTo>
                <a:cubicBezTo>
                  <a:pt x="2856286" y="2464509"/>
                  <a:pt x="2836016" y="2493569"/>
                  <a:pt x="2815745" y="2524319"/>
                </a:cubicBezTo>
                <a:lnTo>
                  <a:pt x="2816082" y="2524318"/>
                </a:lnTo>
                <a:cubicBezTo>
                  <a:pt x="2833989" y="2540537"/>
                  <a:pt x="2851557" y="2556419"/>
                  <a:pt x="2868449" y="2571625"/>
                </a:cubicBezTo>
                <a:close/>
                <a:moveTo>
                  <a:pt x="4414145" y="2367870"/>
                </a:moveTo>
                <a:cubicBezTo>
                  <a:pt x="4419211" y="2365842"/>
                  <a:pt x="4424280" y="2363815"/>
                  <a:pt x="4429009" y="2361787"/>
                </a:cubicBezTo>
                <a:lnTo>
                  <a:pt x="4428672" y="2361787"/>
                </a:lnTo>
                <a:cubicBezTo>
                  <a:pt x="4422929" y="2362462"/>
                  <a:pt x="4417524" y="2363477"/>
                  <a:pt x="4411442" y="2364152"/>
                </a:cubicBezTo>
                <a:cubicBezTo>
                  <a:pt x="4412455" y="2365504"/>
                  <a:pt x="4413131" y="2366518"/>
                  <a:pt x="4414145" y="2367870"/>
                </a:cubicBezTo>
                <a:close/>
                <a:moveTo>
                  <a:pt x="3948240" y="2432747"/>
                </a:moveTo>
                <a:cubicBezTo>
                  <a:pt x="3951280" y="2430043"/>
                  <a:pt x="3954322" y="2427678"/>
                  <a:pt x="3957024" y="2424975"/>
                </a:cubicBezTo>
                <a:lnTo>
                  <a:pt x="3956687" y="2424975"/>
                </a:lnTo>
                <a:cubicBezTo>
                  <a:pt x="3952293" y="2417203"/>
                  <a:pt x="3947901" y="2409432"/>
                  <a:pt x="3943173" y="2401660"/>
                </a:cubicBezTo>
                <a:cubicBezTo>
                  <a:pt x="3930333" y="2412135"/>
                  <a:pt x="3917832" y="2422947"/>
                  <a:pt x="3905669" y="2433761"/>
                </a:cubicBezTo>
                <a:cubicBezTo>
                  <a:pt x="3919861" y="2433422"/>
                  <a:pt x="3934049" y="2433084"/>
                  <a:pt x="3948240" y="2432747"/>
                </a:cubicBezTo>
                <a:close/>
                <a:moveTo>
                  <a:pt x="4141155" y="2411458"/>
                </a:moveTo>
                <a:cubicBezTo>
                  <a:pt x="4153657" y="2400308"/>
                  <a:pt x="4166833" y="2389157"/>
                  <a:pt x="4180009" y="2378344"/>
                </a:cubicBezTo>
                <a:cubicBezTo>
                  <a:pt x="4170887" y="2378682"/>
                  <a:pt x="4161426" y="2378682"/>
                  <a:pt x="4152306" y="2378682"/>
                </a:cubicBezTo>
                <a:cubicBezTo>
                  <a:pt x="4145211" y="2384088"/>
                  <a:pt x="4138115" y="2389496"/>
                  <a:pt x="4131359" y="2394902"/>
                </a:cubicBezTo>
                <a:lnTo>
                  <a:pt x="4131020" y="2394902"/>
                </a:lnTo>
                <a:cubicBezTo>
                  <a:pt x="4134398" y="2400308"/>
                  <a:pt x="4137777" y="2406052"/>
                  <a:pt x="4141155" y="2411458"/>
                </a:cubicBezTo>
                <a:close/>
                <a:moveTo>
                  <a:pt x="4040137" y="2428691"/>
                </a:moveTo>
                <a:cubicBezTo>
                  <a:pt x="4055003" y="2415176"/>
                  <a:pt x="4069868" y="2401659"/>
                  <a:pt x="4085748" y="2388481"/>
                </a:cubicBezTo>
                <a:cubicBezTo>
                  <a:pt x="4083382" y="2385103"/>
                  <a:pt x="4081356" y="2381723"/>
                  <a:pt x="4079329" y="2378344"/>
                </a:cubicBezTo>
                <a:cubicBezTo>
                  <a:pt x="4074600" y="2378344"/>
                  <a:pt x="4069868" y="2378344"/>
                  <a:pt x="4065139" y="2378344"/>
                </a:cubicBezTo>
                <a:cubicBezTo>
                  <a:pt x="4043178" y="2395240"/>
                  <a:pt x="4021893" y="2412810"/>
                  <a:pt x="4001284" y="2430719"/>
                </a:cubicBezTo>
                <a:cubicBezTo>
                  <a:pt x="4014460" y="2430043"/>
                  <a:pt x="4027298" y="2429368"/>
                  <a:pt x="4040137" y="2428691"/>
                </a:cubicBezTo>
                <a:close/>
                <a:moveTo>
                  <a:pt x="3115760" y="2552702"/>
                </a:moveTo>
                <a:cubicBezTo>
                  <a:pt x="3132653" y="2529725"/>
                  <a:pt x="3149884" y="2506747"/>
                  <a:pt x="3167791" y="2484108"/>
                </a:cubicBezTo>
                <a:cubicBezTo>
                  <a:pt x="3152926" y="2473633"/>
                  <a:pt x="3137383" y="2462144"/>
                  <a:pt x="3120154" y="2449304"/>
                </a:cubicBezTo>
                <a:cubicBezTo>
                  <a:pt x="3109678" y="2462482"/>
                  <a:pt x="3099545" y="2475323"/>
                  <a:pt x="3089408" y="2488501"/>
                </a:cubicBezTo>
                <a:cubicBezTo>
                  <a:pt x="3098192" y="2509113"/>
                  <a:pt x="3106977" y="2530738"/>
                  <a:pt x="3115760" y="2552702"/>
                </a:cubicBezTo>
                <a:close/>
                <a:moveTo>
                  <a:pt x="4107707" y="2424299"/>
                </a:moveTo>
                <a:cubicBezTo>
                  <a:pt x="4106355" y="2422272"/>
                  <a:pt x="4105005" y="2419906"/>
                  <a:pt x="4103655" y="2417879"/>
                </a:cubicBezTo>
                <a:cubicBezTo>
                  <a:pt x="4100613" y="2420244"/>
                  <a:pt x="4097910" y="2422947"/>
                  <a:pt x="4094871" y="2425313"/>
                </a:cubicBezTo>
                <a:lnTo>
                  <a:pt x="4095208" y="2425313"/>
                </a:lnTo>
                <a:cubicBezTo>
                  <a:pt x="4099262" y="2424975"/>
                  <a:pt x="4103654" y="2424299"/>
                  <a:pt x="4107707" y="2424299"/>
                </a:cubicBezTo>
                <a:close/>
                <a:moveTo>
                  <a:pt x="3713429" y="2478026"/>
                </a:moveTo>
                <a:cubicBezTo>
                  <a:pt x="3717145" y="2474310"/>
                  <a:pt x="3720861" y="2470254"/>
                  <a:pt x="3724578" y="2466537"/>
                </a:cubicBezTo>
                <a:cubicBezTo>
                  <a:pt x="3718835" y="2466199"/>
                  <a:pt x="3713428" y="2466199"/>
                  <a:pt x="3707685" y="2466199"/>
                </a:cubicBezTo>
                <a:cubicBezTo>
                  <a:pt x="3709713" y="2470253"/>
                  <a:pt x="3711401" y="2473971"/>
                  <a:pt x="3713429" y="2478026"/>
                </a:cubicBezTo>
                <a:close/>
                <a:moveTo>
                  <a:pt x="4285758" y="2401998"/>
                </a:moveTo>
                <a:cubicBezTo>
                  <a:pt x="4306367" y="2398280"/>
                  <a:pt x="4325626" y="2394225"/>
                  <a:pt x="4344208" y="2389495"/>
                </a:cubicBezTo>
                <a:cubicBezTo>
                  <a:pt x="4350965" y="2383075"/>
                  <a:pt x="4356710" y="2376317"/>
                  <a:pt x="4361777" y="2369558"/>
                </a:cubicBezTo>
                <a:cubicBezTo>
                  <a:pt x="4347248" y="2370911"/>
                  <a:pt x="4332383" y="2371924"/>
                  <a:pt x="4317517" y="2372938"/>
                </a:cubicBezTo>
                <a:lnTo>
                  <a:pt x="4317178" y="2372938"/>
                </a:lnTo>
                <a:cubicBezTo>
                  <a:pt x="4306029" y="2381723"/>
                  <a:pt x="4294881" y="2390509"/>
                  <a:pt x="4284070" y="2399633"/>
                </a:cubicBezTo>
                <a:cubicBezTo>
                  <a:pt x="4284745" y="2400308"/>
                  <a:pt x="4285082" y="2401322"/>
                  <a:pt x="4285758" y="2401998"/>
                </a:cubicBezTo>
                <a:close/>
                <a:moveTo>
                  <a:pt x="3083327" y="2562501"/>
                </a:moveTo>
                <a:cubicBezTo>
                  <a:pt x="3077581" y="2547971"/>
                  <a:pt x="3071502" y="2533780"/>
                  <a:pt x="3065758" y="2519588"/>
                </a:cubicBezTo>
                <a:cubicBezTo>
                  <a:pt x="3061365" y="2525670"/>
                  <a:pt x="3056636" y="2531753"/>
                  <a:pt x="3052243" y="2537834"/>
                </a:cubicBezTo>
                <a:cubicBezTo>
                  <a:pt x="3063055" y="2546620"/>
                  <a:pt x="3073527" y="2554730"/>
                  <a:pt x="3083327" y="2562501"/>
                </a:cubicBezTo>
                <a:close/>
                <a:moveTo>
                  <a:pt x="4234743" y="2410445"/>
                </a:moveTo>
                <a:cubicBezTo>
                  <a:pt x="4237107" y="2405376"/>
                  <a:pt x="4239810" y="2400646"/>
                  <a:pt x="4241499" y="2394902"/>
                </a:cubicBezTo>
                <a:cubicBezTo>
                  <a:pt x="4238122" y="2389833"/>
                  <a:pt x="4235080" y="2385440"/>
                  <a:pt x="4231701" y="2380710"/>
                </a:cubicBezTo>
                <a:cubicBezTo>
                  <a:pt x="4216160" y="2392537"/>
                  <a:pt x="4201295" y="2404362"/>
                  <a:pt x="4187105" y="2416527"/>
                </a:cubicBezTo>
                <a:lnTo>
                  <a:pt x="4187442" y="2416527"/>
                </a:lnTo>
                <a:cubicBezTo>
                  <a:pt x="4203322" y="2414838"/>
                  <a:pt x="4219201" y="2412810"/>
                  <a:pt x="4234743" y="2410445"/>
                </a:cubicBezTo>
                <a:close/>
                <a:moveTo>
                  <a:pt x="3358680" y="2528373"/>
                </a:moveTo>
                <a:lnTo>
                  <a:pt x="3358354" y="2528356"/>
                </a:lnTo>
                <a:lnTo>
                  <a:pt x="3376249" y="2506748"/>
                </a:lnTo>
                <a:cubicBezTo>
                  <a:pt x="3368816" y="2489514"/>
                  <a:pt x="3361045" y="2472281"/>
                  <a:pt x="3353273" y="2455725"/>
                </a:cubicBezTo>
                <a:cubicBezTo>
                  <a:pt x="3333001" y="2478364"/>
                  <a:pt x="3313744" y="2501341"/>
                  <a:pt x="3295162" y="2524319"/>
                </a:cubicBezTo>
                <a:cubicBezTo>
                  <a:pt x="3299891" y="2524826"/>
                  <a:pt x="3307747" y="2525501"/>
                  <a:pt x="3318432" y="2526219"/>
                </a:cubicBezTo>
                <a:lnTo>
                  <a:pt x="3358354" y="2528356"/>
                </a:lnTo>
                <a:lnTo>
                  <a:pt x="3358341" y="2528373"/>
                </a:lnTo>
                <a:close/>
                <a:moveTo>
                  <a:pt x="2716076" y="2622311"/>
                </a:moveTo>
                <a:cubicBezTo>
                  <a:pt x="2734657" y="2591223"/>
                  <a:pt x="2753577" y="2560812"/>
                  <a:pt x="2772835" y="2530738"/>
                </a:cubicBezTo>
                <a:cubicBezTo>
                  <a:pt x="2755942" y="2515195"/>
                  <a:pt x="2738374" y="2499313"/>
                  <a:pt x="2720129" y="2482418"/>
                </a:cubicBezTo>
                <a:cubicBezTo>
                  <a:pt x="2701210" y="2511140"/>
                  <a:pt x="2682627" y="2540875"/>
                  <a:pt x="2664383" y="2570949"/>
                </a:cubicBezTo>
                <a:cubicBezTo>
                  <a:pt x="2681952" y="2588520"/>
                  <a:pt x="2699184" y="2605415"/>
                  <a:pt x="2716076" y="2622311"/>
                </a:cubicBezTo>
                <a:close/>
                <a:moveTo>
                  <a:pt x="3462402" y="2531414"/>
                </a:moveTo>
                <a:cubicBezTo>
                  <a:pt x="3479293" y="2510802"/>
                  <a:pt x="3497200" y="2490528"/>
                  <a:pt x="3515783" y="2469917"/>
                </a:cubicBezTo>
                <a:cubicBezTo>
                  <a:pt x="3513755" y="2465861"/>
                  <a:pt x="3511730" y="2462144"/>
                  <a:pt x="3509702" y="2458089"/>
                </a:cubicBezTo>
                <a:cubicBezTo>
                  <a:pt x="3492471" y="2457076"/>
                  <a:pt x="3476254" y="2456061"/>
                  <a:pt x="3462401" y="2455048"/>
                </a:cubicBezTo>
                <a:cubicBezTo>
                  <a:pt x="3446524" y="2472281"/>
                  <a:pt x="3430305" y="2490528"/>
                  <a:pt x="3414425" y="2509451"/>
                </a:cubicBezTo>
                <a:cubicBezTo>
                  <a:pt x="3417805" y="2516546"/>
                  <a:pt x="3420846" y="2523643"/>
                  <a:pt x="3423886" y="2530738"/>
                </a:cubicBezTo>
                <a:lnTo>
                  <a:pt x="3424223" y="2530738"/>
                </a:lnTo>
                <a:cubicBezTo>
                  <a:pt x="3436387" y="2531076"/>
                  <a:pt x="3448887" y="2531414"/>
                  <a:pt x="3462402" y="2531414"/>
                </a:cubicBezTo>
                <a:close/>
                <a:moveTo>
                  <a:pt x="3575922" y="2519249"/>
                </a:moveTo>
                <a:cubicBezTo>
                  <a:pt x="3592476" y="2500328"/>
                  <a:pt x="3609369" y="2481742"/>
                  <a:pt x="3626938" y="2463496"/>
                </a:cubicBezTo>
                <a:cubicBezTo>
                  <a:pt x="3605992" y="2462482"/>
                  <a:pt x="3585381" y="2461806"/>
                  <a:pt x="3566462" y="2460793"/>
                </a:cubicBezTo>
                <a:cubicBezTo>
                  <a:pt x="3562408" y="2464847"/>
                  <a:pt x="3558691" y="2468902"/>
                  <a:pt x="3554636" y="2473295"/>
                </a:cubicBezTo>
                <a:cubicBezTo>
                  <a:pt x="3561731" y="2488501"/>
                  <a:pt x="3568827" y="2503706"/>
                  <a:pt x="3575922" y="2519249"/>
                </a:cubicBezTo>
                <a:close/>
                <a:moveTo>
                  <a:pt x="3544838" y="2531753"/>
                </a:moveTo>
                <a:lnTo>
                  <a:pt x="3530429" y="2500917"/>
                </a:lnTo>
                <a:lnTo>
                  <a:pt x="3530648" y="2500665"/>
                </a:lnTo>
                <a:lnTo>
                  <a:pt x="3530311" y="2500665"/>
                </a:lnTo>
                <a:lnTo>
                  <a:pt x="3530429" y="2500917"/>
                </a:lnTo>
                <a:lnTo>
                  <a:pt x="3503620" y="2531753"/>
                </a:lnTo>
                <a:cubicBezTo>
                  <a:pt x="3516796" y="2531753"/>
                  <a:pt x="3530650" y="2531753"/>
                  <a:pt x="3544838" y="2531753"/>
                </a:cubicBezTo>
                <a:close/>
                <a:moveTo>
                  <a:pt x="4255352" y="2441870"/>
                </a:moveTo>
                <a:cubicBezTo>
                  <a:pt x="4256364" y="2441532"/>
                  <a:pt x="4258392" y="2440518"/>
                  <a:pt x="4258392" y="2440518"/>
                </a:cubicBezTo>
                <a:cubicBezTo>
                  <a:pt x="4257716" y="2440857"/>
                  <a:pt x="4256703" y="2440856"/>
                  <a:pt x="4256027" y="2440856"/>
                </a:cubicBezTo>
                <a:cubicBezTo>
                  <a:pt x="4255689" y="2441195"/>
                  <a:pt x="4255352" y="2441870"/>
                  <a:pt x="4255352" y="2441870"/>
                </a:cubicBezTo>
                <a:close/>
                <a:moveTo>
                  <a:pt x="2568095" y="2667927"/>
                </a:moveTo>
                <a:cubicBezTo>
                  <a:pt x="2585662" y="2635827"/>
                  <a:pt x="2603231" y="2604740"/>
                  <a:pt x="2620800" y="2575004"/>
                </a:cubicBezTo>
                <a:cubicBezTo>
                  <a:pt x="2603571" y="2557770"/>
                  <a:pt x="2585662" y="2539524"/>
                  <a:pt x="2567082" y="2520939"/>
                </a:cubicBezTo>
                <a:cubicBezTo>
                  <a:pt x="2549851" y="2549323"/>
                  <a:pt x="2532957" y="2579059"/>
                  <a:pt x="2515728" y="2610146"/>
                </a:cubicBezTo>
                <a:cubicBezTo>
                  <a:pt x="2533296" y="2629407"/>
                  <a:pt x="2550863" y="2649005"/>
                  <a:pt x="2568095" y="2667927"/>
                </a:cubicBezTo>
                <a:close/>
                <a:moveTo>
                  <a:pt x="3880330" y="2500328"/>
                </a:moveTo>
                <a:lnTo>
                  <a:pt x="3880331" y="2499990"/>
                </a:lnTo>
                <a:cubicBezTo>
                  <a:pt x="3890803" y="2488838"/>
                  <a:pt x="3901278" y="2478026"/>
                  <a:pt x="3912428" y="2466875"/>
                </a:cubicBezTo>
                <a:cubicBezTo>
                  <a:pt x="3897899" y="2467550"/>
                  <a:pt x="3883370" y="2467551"/>
                  <a:pt x="3868843" y="2467551"/>
                </a:cubicBezTo>
                <a:cubicBezTo>
                  <a:pt x="3867830" y="2468902"/>
                  <a:pt x="3866478" y="2469916"/>
                  <a:pt x="3865466" y="2470930"/>
                </a:cubicBezTo>
                <a:cubicBezTo>
                  <a:pt x="3870533" y="2480729"/>
                  <a:pt x="3875262" y="2490528"/>
                  <a:pt x="3880330" y="2500328"/>
                </a:cubicBezTo>
                <a:close/>
                <a:moveTo>
                  <a:pt x="3665791" y="2529725"/>
                </a:moveTo>
                <a:cubicBezTo>
                  <a:pt x="3673225" y="2521615"/>
                  <a:pt x="3680319" y="2513506"/>
                  <a:pt x="3687752" y="2505396"/>
                </a:cubicBezTo>
                <a:cubicBezTo>
                  <a:pt x="3681672" y="2492894"/>
                  <a:pt x="3675590" y="2480391"/>
                  <a:pt x="3669509" y="2468227"/>
                </a:cubicBezTo>
                <a:cubicBezTo>
                  <a:pt x="3649237" y="2488838"/>
                  <a:pt x="3629304" y="2509789"/>
                  <a:pt x="3610382" y="2531077"/>
                </a:cubicBezTo>
                <a:cubicBezTo>
                  <a:pt x="3628627" y="2530738"/>
                  <a:pt x="3646871" y="2530401"/>
                  <a:pt x="3665791" y="2529725"/>
                </a:cubicBezTo>
                <a:close/>
                <a:moveTo>
                  <a:pt x="4174266" y="2469240"/>
                </a:moveTo>
                <a:cubicBezTo>
                  <a:pt x="4179672" y="2467551"/>
                  <a:pt x="4184740" y="2466199"/>
                  <a:pt x="4190144" y="2464509"/>
                </a:cubicBezTo>
                <a:cubicBezTo>
                  <a:pt x="4196566" y="2459103"/>
                  <a:pt x="4202308" y="2453697"/>
                  <a:pt x="4207714" y="2447953"/>
                </a:cubicBezTo>
                <a:lnTo>
                  <a:pt x="4207377" y="2447952"/>
                </a:lnTo>
                <a:cubicBezTo>
                  <a:pt x="4193525" y="2449979"/>
                  <a:pt x="4179334" y="2451669"/>
                  <a:pt x="4165144" y="2453021"/>
                </a:cubicBezTo>
                <a:cubicBezTo>
                  <a:pt x="4168185" y="2458428"/>
                  <a:pt x="4171225" y="2463834"/>
                  <a:pt x="4174266" y="2469240"/>
                </a:cubicBezTo>
                <a:close/>
                <a:moveTo>
                  <a:pt x="3765797" y="2525670"/>
                </a:moveTo>
                <a:cubicBezTo>
                  <a:pt x="3783364" y="2506071"/>
                  <a:pt x="3801611" y="2486811"/>
                  <a:pt x="3820529" y="2467889"/>
                </a:cubicBezTo>
                <a:cubicBezTo>
                  <a:pt x="3803975" y="2467550"/>
                  <a:pt x="3787757" y="2467550"/>
                  <a:pt x="3771541" y="2467551"/>
                </a:cubicBezTo>
                <a:cubicBezTo>
                  <a:pt x="3757013" y="2481742"/>
                  <a:pt x="3742823" y="2496272"/>
                  <a:pt x="3728970" y="2510802"/>
                </a:cubicBezTo>
                <a:cubicBezTo>
                  <a:pt x="3731673" y="2516210"/>
                  <a:pt x="3734038" y="2521615"/>
                  <a:pt x="3736741" y="2527022"/>
                </a:cubicBezTo>
                <a:lnTo>
                  <a:pt x="3736741" y="2527360"/>
                </a:lnTo>
                <a:cubicBezTo>
                  <a:pt x="3746540" y="2526684"/>
                  <a:pt x="3755998" y="2526346"/>
                  <a:pt x="3765797" y="2525670"/>
                </a:cubicBezTo>
                <a:close/>
                <a:moveTo>
                  <a:pt x="2941765" y="2636503"/>
                </a:moveTo>
                <a:cubicBezTo>
                  <a:pt x="2962375" y="2603725"/>
                  <a:pt x="2983320" y="2572300"/>
                  <a:pt x="3003928" y="2542565"/>
                </a:cubicBezTo>
                <a:cubicBezTo>
                  <a:pt x="2988727" y="2530401"/>
                  <a:pt x="2972508" y="2516885"/>
                  <a:pt x="2955616" y="2503030"/>
                </a:cubicBezTo>
                <a:lnTo>
                  <a:pt x="2955616" y="2502693"/>
                </a:lnTo>
                <a:cubicBezTo>
                  <a:pt x="2934332" y="2532766"/>
                  <a:pt x="2913385" y="2563178"/>
                  <a:pt x="2893450" y="2593926"/>
                </a:cubicBezTo>
                <a:cubicBezTo>
                  <a:pt x="2910343" y="2609132"/>
                  <a:pt x="2926561" y="2623324"/>
                  <a:pt x="2941765" y="2636503"/>
                </a:cubicBezTo>
                <a:close/>
                <a:moveTo>
                  <a:pt x="4128993" y="2480391"/>
                </a:moveTo>
                <a:cubicBezTo>
                  <a:pt x="4132371" y="2479716"/>
                  <a:pt x="4135751" y="2478702"/>
                  <a:pt x="4139129" y="2478026"/>
                </a:cubicBezTo>
                <a:cubicBezTo>
                  <a:pt x="4137440" y="2474985"/>
                  <a:pt x="4135749" y="2471943"/>
                  <a:pt x="4134061" y="2468902"/>
                </a:cubicBezTo>
                <a:cubicBezTo>
                  <a:pt x="4132372" y="2472957"/>
                  <a:pt x="4130682" y="2476674"/>
                  <a:pt x="4128993" y="2480391"/>
                </a:cubicBezTo>
                <a:close/>
                <a:moveTo>
                  <a:pt x="2426196" y="2709151"/>
                </a:moveTo>
                <a:cubicBezTo>
                  <a:pt x="2442412" y="2676713"/>
                  <a:pt x="2458629" y="2645625"/>
                  <a:pt x="2475184" y="2615552"/>
                </a:cubicBezTo>
                <a:cubicBezTo>
                  <a:pt x="2457278" y="2595616"/>
                  <a:pt x="2438695" y="2575341"/>
                  <a:pt x="2419775" y="2554054"/>
                </a:cubicBezTo>
                <a:cubicBezTo>
                  <a:pt x="2404234" y="2583114"/>
                  <a:pt x="2388355" y="2612849"/>
                  <a:pt x="2372475" y="2643937"/>
                </a:cubicBezTo>
                <a:cubicBezTo>
                  <a:pt x="2390381" y="2665561"/>
                  <a:pt x="2408290" y="2687525"/>
                  <a:pt x="2426196" y="2709151"/>
                </a:cubicBezTo>
                <a:close/>
                <a:moveTo>
                  <a:pt x="3851275" y="2519588"/>
                </a:moveTo>
                <a:cubicBezTo>
                  <a:pt x="3847220" y="2511815"/>
                  <a:pt x="3843504" y="2504044"/>
                  <a:pt x="3839449" y="2496272"/>
                </a:cubicBezTo>
                <a:cubicBezTo>
                  <a:pt x="3830665" y="2504720"/>
                  <a:pt x="3822220" y="2513505"/>
                  <a:pt x="3814110" y="2522291"/>
                </a:cubicBezTo>
                <a:cubicBezTo>
                  <a:pt x="3819517" y="2521953"/>
                  <a:pt x="3824585" y="2521615"/>
                  <a:pt x="3829990" y="2521278"/>
                </a:cubicBezTo>
                <a:cubicBezTo>
                  <a:pt x="3837422" y="2520939"/>
                  <a:pt x="3844180" y="2520264"/>
                  <a:pt x="3851275" y="2519588"/>
                </a:cubicBezTo>
                <a:close/>
                <a:moveTo>
                  <a:pt x="4034394" y="2498300"/>
                </a:moveTo>
                <a:cubicBezTo>
                  <a:pt x="4051961" y="2495597"/>
                  <a:pt x="4068516" y="2492556"/>
                  <a:pt x="4084734" y="2489514"/>
                </a:cubicBezTo>
                <a:cubicBezTo>
                  <a:pt x="4091492" y="2479377"/>
                  <a:pt x="4097234" y="2469241"/>
                  <a:pt x="4101625" y="2458428"/>
                </a:cubicBezTo>
                <a:cubicBezTo>
                  <a:pt x="4085747" y="2459780"/>
                  <a:pt x="4069869" y="2460793"/>
                  <a:pt x="4053990" y="2461806"/>
                </a:cubicBezTo>
                <a:lnTo>
                  <a:pt x="4053989" y="2461469"/>
                </a:lnTo>
                <a:cubicBezTo>
                  <a:pt x="4045205" y="2469916"/>
                  <a:pt x="4036757" y="2478026"/>
                  <a:pt x="4028311" y="2486473"/>
                </a:cubicBezTo>
                <a:cubicBezTo>
                  <a:pt x="4030339" y="2490528"/>
                  <a:pt x="4032365" y="2494583"/>
                  <a:pt x="4034394" y="2498300"/>
                </a:cubicBezTo>
                <a:close/>
                <a:moveTo>
                  <a:pt x="3967836" y="2507424"/>
                </a:moveTo>
                <a:cubicBezTo>
                  <a:pt x="3968850" y="2504720"/>
                  <a:pt x="3970538" y="2501679"/>
                  <a:pt x="3971551" y="2498638"/>
                </a:cubicBezTo>
                <a:lnTo>
                  <a:pt x="3975267" y="2492218"/>
                </a:lnTo>
                <a:cubicBezTo>
                  <a:pt x="3979323" y="2488163"/>
                  <a:pt x="3983378" y="2483770"/>
                  <a:pt x="3987431" y="2479715"/>
                </a:cubicBezTo>
                <a:cubicBezTo>
                  <a:pt x="3985065" y="2474985"/>
                  <a:pt x="3982363" y="2469916"/>
                  <a:pt x="3979660" y="2465186"/>
                </a:cubicBezTo>
                <a:cubicBezTo>
                  <a:pt x="3973917" y="2465861"/>
                  <a:pt x="3968173" y="2465861"/>
                  <a:pt x="3962430" y="2465861"/>
                </a:cubicBezTo>
                <a:lnTo>
                  <a:pt x="3914165" y="2513462"/>
                </a:lnTo>
                <a:lnTo>
                  <a:pt x="3913778" y="2513505"/>
                </a:lnTo>
                <a:lnTo>
                  <a:pt x="3913778" y="2513844"/>
                </a:lnTo>
                <a:lnTo>
                  <a:pt x="3914165" y="2513462"/>
                </a:lnTo>
                <a:close/>
                <a:moveTo>
                  <a:pt x="3296851" y="2607443"/>
                </a:moveTo>
                <a:cubicBezTo>
                  <a:pt x="3308676" y="2591899"/>
                  <a:pt x="3320840" y="2576018"/>
                  <a:pt x="3333339" y="2559798"/>
                </a:cubicBezTo>
                <a:cubicBezTo>
                  <a:pt x="3304286" y="2558447"/>
                  <a:pt x="3286041" y="2557095"/>
                  <a:pt x="3286041" y="2557095"/>
                </a:cubicBezTo>
                <a:lnTo>
                  <a:pt x="3285702" y="2557095"/>
                </a:lnTo>
                <a:cubicBezTo>
                  <a:pt x="3282663" y="2556757"/>
                  <a:pt x="3278945" y="2555406"/>
                  <a:pt x="3274553" y="2553379"/>
                </a:cubicBezTo>
                <a:cubicBezTo>
                  <a:pt x="3281985" y="2571287"/>
                  <a:pt x="3289418" y="2589196"/>
                  <a:pt x="3296851" y="2607443"/>
                </a:cubicBezTo>
                <a:close/>
                <a:moveTo>
                  <a:pt x="2286998" y="2742266"/>
                </a:moveTo>
                <a:cubicBezTo>
                  <a:pt x="2302201" y="2710165"/>
                  <a:pt x="2317405" y="2678740"/>
                  <a:pt x="2332609" y="2648667"/>
                </a:cubicBezTo>
                <a:cubicBezTo>
                  <a:pt x="2331258" y="2646977"/>
                  <a:pt x="2329904" y="2645288"/>
                  <a:pt x="2328216" y="2643260"/>
                </a:cubicBezTo>
                <a:lnTo>
                  <a:pt x="2328216" y="2643598"/>
                </a:lnTo>
                <a:cubicBezTo>
                  <a:pt x="2310986" y="2622648"/>
                  <a:pt x="2293755" y="2601699"/>
                  <a:pt x="2276524" y="2580747"/>
                </a:cubicBezTo>
                <a:cubicBezTo>
                  <a:pt x="2261659" y="2609808"/>
                  <a:pt x="2247131" y="2639881"/>
                  <a:pt x="2232603" y="2669954"/>
                </a:cubicBezTo>
                <a:cubicBezTo>
                  <a:pt x="2245441" y="2686512"/>
                  <a:pt x="2257942" y="2703407"/>
                  <a:pt x="2270443" y="2720302"/>
                </a:cubicBezTo>
                <a:cubicBezTo>
                  <a:pt x="2275848" y="2727398"/>
                  <a:pt x="2281591" y="2734832"/>
                  <a:pt x="2286998" y="2742266"/>
                </a:cubicBezTo>
                <a:close/>
                <a:moveTo>
                  <a:pt x="3175224" y="2627717"/>
                </a:moveTo>
                <a:cubicBezTo>
                  <a:pt x="3193806" y="2601022"/>
                  <a:pt x="3214076" y="2573652"/>
                  <a:pt x="3235362" y="2545945"/>
                </a:cubicBezTo>
                <a:cubicBezTo>
                  <a:pt x="3232658" y="2538849"/>
                  <a:pt x="3229617" y="2531415"/>
                  <a:pt x="3226577" y="2524657"/>
                </a:cubicBezTo>
                <a:cubicBezTo>
                  <a:pt x="3217118" y="2518574"/>
                  <a:pt x="3206643" y="2511141"/>
                  <a:pt x="3195156" y="2503030"/>
                </a:cubicBezTo>
                <a:cubicBezTo>
                  <a:pt x="3172521" y="2531753"/>
                  <a:pt x="3151235" y="2560475"/>
                  <a:pt x="3130626" y="2589196"/>
                </a:cubicBezTo>
                <a:cubicBezTo>
                  <a:pt x="3132316" y="2593588"/>
                  <a:pt x="3134005" y="2597644"/>
                  <a:pt x="3135694" y="2602037"/>
                </a:cubicBezTo>
                <a:cubicBezTo>
                  <a:pt x="3152249" y="2613862"/>
                  <a:pt x="3166101" y="2622986"/>
                  <a:pt x="3175224" y="2627717"/>
                </a:cubicBezTo>
                <a:close/>
                <a:moveTo>
                  <a:pt x="2150841" y="2767609"/>
                </a:moveTo>
                <a:cubicBezTo>
                  <a:pt x="2165031" y="2736183"/>
                  <a:pt x="2179220" y="2705097"/>
                  <a:pt x="2193749" y="2674347"/>
                </a:cubicBezTo>
                <a:cubicBezTo>
                  <a:pt x="2174830" y="2649343"/>
                  <a:pt x="2155909" y="2624000"/>
                  <a:pt x="2136988" y="2598996"/>
                </a:cubicBezTo>
                <a:cubicBezTo>
                  <a:pt x="2123475" y="2628055"/>
                  <a:pt x="2109623" y="2657452"/>
                  <a:pt x="2096447" y="2687526"/>
                </a:cubicBezTo>
                <a:cubicBezTo>
                  <a:pt x="2114353" y="2714219"/>
                  <a:pt x="2132598" y="2740914"/>
                  <a:pt x="2150841" y="2767609"/>
                </a:cubicBezTo>
                <a:close/>
                <a:moveTo>
                  <a:pt x="2019415" y="2785518"/>
                </a:moveTo>
                <a:cubicBezTo>
                  <a:pt x="2032929" y="2753755"/>
                  <a:pt x="2046105" y="2723005"/>
                  <a:pt x="2059282" y="2693270"/>
                </a:cubicBezTo>
                <a:cubicBezTo>
                  <a:pt x="2040025" y="2664548"/>
                  <a:pt x="2020429" y="2636503"/>
                  <a:pt x="2000834" y="2608456"/>
                </a:cubicBezTo>
                <a:lnTo>
                  <a:pt x="2000495" y="2608456"/>
                </a:lnTo>
                <a:cubicBezTo>
                  <a:pt x="1987994" y="2637178"/>
                  <a:pt x="1975494" y="2666238"/>
                  <a:pt x="1963331" y="2695636"/>
                </a:cubicBezTo>
                <a:cubicBezTo>
                  <a:pt x="1981912" y="2725033"/>
                  <a:pt x="2000495" y="2755106"/>
                  <a:pt x="2019415" y="2785518"/>
                </a:cubicBezTo>
                <a:close/>
                <a:moveTo>
                  <a:pt x="2791080" y="2695973"/>
                </a:moveTo>
                <a:cubicBezTo>
                  <a:pt x="2809999" y="2664210"/>
                  <a:pt x="2829259" y="2632110"/>
                  <a:pt x="2849530" y="2600347"/>
                </a:cubicBezTo>
                <a:cubicBezTo>
                  <a:pt x="2832973" y="2585479"/>
                  <a:pt x="2815405" y="2569597"/>
                  <a:pt x="2797161" y="2553041"/>
                </a:cubicBezTo>
                <a:cubicBezTo>
                  <a:pt x="2778243" y="2582438"/>
                  <a:pt x="2759321" y="2613187"/>
                  <a:pt x="2740063" y="2645964"/>
                </a:cubicBezTo>
                <a:lnTo>
                  <a:pt x="2739726" y="2645964"/>
                </a:lnTo>
                <a:cubicBezTo>
                  <a:pt x="2757633" y="2663197"/>
                  <a:pt x="2774525" y="2680091"/>
                  <a:pt x="2791080" y="2695973"/>
                </a:cubicBezTo>
                <a:close/>
                <a:moveTo>
                  <a:pt x="3272187" y="2635826"/>
                </a:moveTo>
                <a:cubicBezTo>
                  <a:pt x="3264756" y="2617580"/>
                  <a:pt x="3257659" y="2599334"/>
                  <a:pt x="3250227" y="2581762"/>
                </a:cubicBezTo>
                <a:cubicBezTo>
                  <a:pt x="3236714" y="2599333"/>
                  <a:pt x="3223875" y="2616903"/>
                  <a:pt x="3211711" y="2634137"/>
                </a:cubicBezTo>
                <a:cubicBezTo>
                  <a:pt x="3227253" y="2634813"/>
                  <a:pt x="3247524" y="2635826"/>
                  <a:pt x="3272187" y="2635826"/>
                </a:cubicBezTo>
                <a:close/>
                <a:moveTo>
                  <a:pt x="3610383" y="2596629"/>
                </a:moveTo>
                <a:cubicBezTo>
                  <a:pt x="3619505" y="2585141"/>
                  <a:pt x="3628290" y="2573990"/>
                  <a:pt x="3637751" y="2562840"/>
                </a:cubicBezTo>
                <a:cubicBezTo>
                  <a:pt x="3623559" y="2563178"/>
                  <a:pt x="3609708" y="2563515"/>
                  <a:pt x="3595856" y="2563515"/>
                </a:cubicBezTo>
                <a:cubicBezTo>
                  <a:pt x="3600586" y="2574666"/>
                  <a:pt x="3605652" y="2585479"/>
                  <a:pt x="3610383" y="2596629"/>
                </a:cubicBezTo>
                <a:close/>
                <a:moveTo>
                  <a:pt x="3381316" y="2634475"/>
                </a:moveTo>
                <a:cubicBezTo>
                  <a:pt x="3391791" y="2620621"/>
                  <a:pt x="3402601" y="2606429"/>
                  <a:pt x="3413750" y="2591899"/>
                </a:cubicBezTo>
                <a:cubicBezTo>
                  <a:pt x="3409358" y="2581762"/>
                  <a:pt x="3405305" y="2571962"/>
                  <a:pt x="3400911" y="2562163"/>
                </a:cubicBezTo>
                <a:lnTo>
                  <a:pt x="3400573" y="2561826"/>
                </a:lnTo>
                <a:cubicBezTo>
                  <a:pt x="3390438" y="2561488"/>
                  <a:pt x="3380979" y="2560811"/>
                  <a:pt x="3371855" y="2560811"/>
                </a:cubicBezTo>
                <a:cubicBezTo>
                  <a:pt x="3353273" y="2584465"/>
                  <a:pt x="3334693" y="2609469"/>
                  <a:pt x="3316110" y="2635488"/>
                </a:cubicBezTo>
                <a:cubicBezTo>
                  <a:pt x="3336382" y="2635488"/>
                  <a:pt x="3358003" y="2635151"/>
                  <a:pt x="3381316" y="2634475"/>
                </a:cubicBezTo>
                <a:close/>
                <a:moveTo>
                  <a:pt x="3430644" y="2633123"/>
                </a:moveTo>
                <a:cubicBezTo>
                  <a:pt x="3429968" y="2631095"/>
                  <a:pt x="3428953" y="2629069"/>
                  <a:pt x="3428277" y="2627041"/>
                </a:cubicBezTo>
                <a:lnTo>
                  <a:pt x="3423479" y="2633123"/>
                </a:lnTo>
                <a:lnTo>
                  <a:pt x="3423211" y="2633123"/>
                </a:lnTo>
                <a:lnTo>
                  <a:pt x="3423212" y="2633462"/>
                </a:lnTo>
                <a:lnTo>
                  <a:pt x="3423479" y="2633123"/>
                </a:lnTo>
                <a:close/>
                <a:moveTo>
                  <a:pt x="3979323" y="2560137"/>
                </a:moveTo>
                <a:cubicBezTo>
                  <a:pt x="3994188" y="2556082"/>
                  <a:pt x="4008716" y="2551689"/>
                  <a:pt x="4022906" y="2547296"/>
                </a:cubicBezTo>
                <a:cubicBezTo>
                  <a:pt x="4020878" y="2543242"/>
                  <a:pt x="4018515" y="2538849"/>
                  <a:pt x="4016487" y="2534793"/>
                </a:cubicBezTo>
                <a:cubicBezTo>
                  <a:pt x="4008379" y="2536146"/>
                  <a:pt x="3999932" y="2537159"/>
                  <a:pt x="3991823" y="2538172"/>
                </a:cubicBezTo>
                <a:cubicBezTo>
                  <a:pt x="3988107" y="2545606"/>
                  <a:pt x="3983713" y="2553040"/>
                  <a:pt x="3979323" y="2560137"/>
                </a:cubicBezTo>
                <a:close/>
                <a:moveTo>
                  <a:pt x="3485714" y="2630420"/>
                </a:moveTo>
                <a:cubicBezTo>
                  <a:pt x="3502269" y="2608118"/>
                  <a:pt x="3519838" y="2586155"/>
                  <a:pt x="3537744" y="2564191"/>
                </a:cubicBezTo>
                <a:cubicBezTo>
                  <a:pt x="3516459" y="2564191"/>
                  <a:pt x="3496186" y="2563853"/>
                  <a:pt x="3476929" y="2563853"/>
                </a:cubicBezTo>
                <a:lnTo>
                  <a:pt x="3476929" y="2563515"/>
                </a:lnTo>
                <a:cubicBezTo>
                  <a:pt x="3468483" y="2573990"/>
                  <a:pt x="3460037" y="2584804"/>
                  <a:pt x="3451590" y="2595616"/>
                </a:cubicBezTo>
                <a:cubicBezTo>
                  <a:pt x="3456658" y="2607443"/>
                  <a:pt x="3461387" y="2619607"/>
                  <a:pt x="3466455" y="2631433"/>
                </a:cubicBezTo>
                <a:cubicBezTo>
                  <a:pt x="3472875" y="2631096"/>
                  <a:pt x="3479294" y="2630758"/>
                  <a:pt x="3485714" y="2630420"/>
                </a:cubicBezTo>
                <a:close/>
                <a:moveTo>
                  <a:pt x="3916819" y="2575680"/>
                </a:moveTo>
                <a:cubicBezTo>
                  <a:pt x="3920537" y="2575005"/>
                  <a:pt x="3924253" y="2573990"/>
                  <a:pt x="3927968" y="2573315"/>
                </a:cubicBezTo>
                <a:cubicBezTo>
                  <a:pt x="3936416" y="2563853"/>
                  <a:pt x="3943510" y="2553716"/>
                  <a:pt x="3949928" y="2543578"/>
                </a:cubicBezTo>
                <a:cubicBezTo>
                  <a:pt x="3934726" y="2545268"/>
                  <a:pt x="3919522" y="2546958"/>
                  <a:pt x="3903980" y="2548309"/>
                </a:cubicBezTo>
                <a:cubicBezTo>
                  <a:pt x="3908373" y="2557433"/>
                  <a:pt x="3912427" y="2566556"/>
                  <a:pt x="3916819" y="2575680"/>
                </a:cubicBezTo>
                <a:close/>
                <a:moveTo>
                  <a:pt x="3585383" y="2623324"/>
                </a:moveTo>
                <a:cubicBezTo>
                  <a:pt x="3579299" y="2609133"/>
                  <a:pt x="3573219" y="2595616"/>
                  <a:pt x="3567136" y="2581762"/>
                </a:cubicBezTo>
                <a:cubicBezTo>
                  <a:pt x="3554636" y="2596629"/>
                  <a:pt x="3542473" y="2611835"/>
                  <a:pt x="3530648" y="2627379"/>
                </a:cubicBezTo>
                <a:cubicBezTo>
                  <a:pt x="3548556" y="2626365"/>
                  <a:pt x="3566799" y="2625014"/>
                  <a:pt x="3585383" y="2623324"/>
                </a:cubicBezTo>
                <a:close/>
                <a:moveTo>
                  <a:pt x="3016093" y="2699352"/>
                </a:moveTo>
                <a:cubicBezTo>
                  <a:pt x="3036026" y="2667928"/>
                  <a:pt x="3057310" y="2635488"/>
                  <a:pt x="3079948" y="2602712"/>
                </a:cubicBezTo>
                <a:cubicBezTo>
                  <a:pt x="3065420" y="2591899"/>
                  <a:pt x="3049541" y="2579396"/>
                  <a:pt x="3032309" y="2565542"/>
                </a:cubicBezTo>
                <a:lnTo>
                  <a:pt x="2968818" y="2660119"/>
                </a:lnTo>
                <a:lnTo>
                  <a:pt x="2968455" y="2659818"/>
                </a:lnTo>
                <a:lnTo>
                  <a:pt x="2968793" y="2660156"/>
                </a:lnTo>
                <a:lnTo>
                  <a:pt x="2968818" y="2660119"/>
                </a:lnTo>
                <a:close/>
                <a:moveTo>
                  <a:pt x="3858370" y="2587844"/>
                </a:moveTo>
                <a:cubicBezTo>
                  <a:pt x="3866478" y="2586155"/>
                  <a:pt x="3874250" y="2584803"/>
                  <a:pt x="3882357" y="2583114"/>
                </a:cubicBezTo>
                <a:cubicBezTo>
                  <a:pt x="3878642" y="2575680"/>
                  <a:pt x="3874924" y="2567907"/>
                  <a:pt x="3871546" y="2560475"/>
                </a:cubicBezTo>
                <a:cubicBezTo>
                  <a:pt x="3870195" y="2561826"/>
                  <a:pt x="3869180" y="2563178"/>
                  <a:pt x="3867829" y="2564529"/>
                </a:cubicBezTo>
                <a:cubicBezTo>
                  <a:pt x="3865127" y="2572638"/>
                  <a:pt x="3861749" y="2580072"/>
                  <a:pt x="3858370" y="2587844"/>
                </a:cubicBezTo>
                <a:close/>
                <a:moveTo>
                  <a:pt x="2643774" y="2750038"/>
                </a:moveTo>
                <a:cubicBezTo>
                  <a:pt x="2661343" y="2717261"/>
                  <a:pt x="2679589" y="2684484"/>
                  <a:pt x="2698168" y="2652384"/>
                </a:cubicBezTo>
                <a:cubicBezTo>
                  <a:pt x="2681614" y="2635826"/>
                  <a:pt x="2664383" y="2618593"/>
                  <a:pt x="2646476" y="2600685"/>
                </a:cubicBezTo>
                <a:cubicBezTo>
                  <a:pt x="2628233" y="2631433"/>
                  <a:pt x="2610326" y="2662858"/>
                  <a:pt x="2593096" y="2694959"/>
                </a:cubicBezTo>
                <a:cubicBezTo>
                  <a:pt x="2610327" y="2713882"/>
                  <a:pt x="2627219" y="2732129"/>
                  <a:pt x="2643774" y="2750038"/>
                </a:cubicBezTo>
                <a:close/>
                <a:moveTo>
                  <a:pt x="3698563" y="2611836"/>
                </a:moveTo>
                <a:cubicBezTo>
                  <a:pt x="3699915" y="2608794"/>
                  <a:pt x="3701265" y="2605753"/>
                  <a:pt x="3702280" y="2602712"/>
                </a:cubicBezTo>
                <a:lnTo>
                  <a:pt x="3704982" y="2597644"/>
                </a:lnTo>
                <a:cubicBezTo>
                  <a:pt x="3710389" y="2590548"/>
                  <a:pt x="3716132" y="2583789"/>
                  <a:pt x="3721874" y="2576693"/>
                </a:cubicBezTo>
                <a:cubicBezTo>
                  <a:pt x="3719174" y="2571287"/>
                  <a:pt x="3716809" y="2565881"/>
                  <a:pt x="3714444" y="2560812"/>
                </a:cubicBezTo>
                <a:cubicBezTo>
                  <a:pt x="3703969" y="2561150"/>
                  <a:pt x="3693496" y="2561826"/>
                  <a:pt x="3683022" y="2561826"/>
                </a:cubicBezTo>
                <a:lnTo>
                  <a:pt x="3683023" y="2561488"/>
                </a:lnTo>
                <a:cubicBezTo>
                  <a:pt x="3666805" y="2580411"/>
                  <a:pt x="3651264" y="2599334"/>
                  <a:pt x="3636060" y="2618593"/>
                </a:cubicBezTo>
                <a:cubicBezTo>
                  <a:pt x="3656669" y="2616566"/>
                  <a:pt x="3677616" y="2614200"/>
                  <a:pt x="3698563" y="2611836"/>
                </a:cubicBezTo>
                <a:close/>
                <a:moveTo>
                  <a:pt x="3771204" y="2602374"/>
                </a:moveTo>
                <a:lnTo>
                  <a:pt x="3771181" y="2602324"/>
                </a:lnTo>
                <a:lnTo>
                  <a:pt x="3816477" y="2595278"/>
                </a:lnTo>
                <a:cubicBezTo>
                  <a:pt x="3823908" y="2581762"/>
                  <a:pt x="3830666" y="2568246"/>
                  <a:pt x="3835396" y="2554054"/>
                </a:cubicBezTo>
                <a:cubicBezTo>
                  <a:pt x="3817826" y="2555405"/>
                  <a:pt x="3799921" y="2556419"/>
                  <a:pt x="3782351" y="2557433"/>
                </a:cubicBezTo>
                <a:cubicBezTo>
                  <a:pt x="3775257" y="2565543"/>
                  <a:pt x="3768499" y="2573315"/>
                  <a:pt x="3761742" y="2581424"/>
                </a:cubicBezTo>
                <a:lnTo>
                  <a:pt x="3771181" y="2602324"/>
                </a:lnTo>
                <a:lnTo>
                  <a:pt x="3770865" y="2602374"/>
                </a:lnTo>
                <a:close/>
                <a:moveTo>
                  <a:pt x="2500524" y="2798358"/>
                </a:moveTo>
                <a:cubicBezTo>
                  <a:pt x="2517754" y="2764230"/>
                  <a:pt x="2534645" y="2731453"/>
                  <a:pt x="2551540" y="2699352"/>
                </a:cubicBezTo>
                <a:cubicBezTo>
                  <a:pt x="2534647" y="2680768"/>
                  <a:pt x="2517078" y="2661845"/>
                  <a:pt x="2498834" y="2641571"/>
                </a:cubicBezTo>
                <a:lnTo>
                  <a:pt x="2498835" y="2641232"/>
                </a:lnTo>
                <a:cubicBezTo>
                  <a:pt x="2482278" y="2671982"/>
                  <a:pt x="2465724" y="2704083"/>
                  <a:pt x="2449170" y="2736860"/>
                </a:cubicBezTo>
                <a:cubicBezTo>
                  <a:pt x="2466401" y="2757809"/>
                  <a:pt x="2483630" y="2778084"/>
                  <a:pt x="2500524" y="2798358"/>
                </a:cubicBezTo>
                <a:close/>
                <a:moveTo>
                  <a:pt x="3787082" y="2638191"/>
                </a:moveTo>
                <a:cubicBezTo>
                  <a:pt x="3788435" y="2636502"/>
                  <a:pt x="3791137" y="2633462"/>
                  <a:pt x="3791137" y="2633462"/>
                </a:cubicBezTo>
                <a:cubicBezTo>
                  <a:pt x="3789109" y="2633462"/>
                  <a:pt x="3787419" y="2634137"/>
                  <a:pt x="3785393" y="2634137"/>
                </a:cubicBezTo>
                <a:cubicBezTo>
                  <a:pt x="3786068" y="2635488"/>
                  <a:pt x="3786406" y="2636841"/>
                  <a:pt x="3787082" y="2638191"/>
                </a:cubicBezTo>
                <a:close/>
                <a:moveTo>
                  <a:pt x="3334355" y="2701717"/>
                </a:moveTo>
                <a:cubicBezTo>
                  <a:pt x="3341787" y="2690905"/>
                  <a:pt x="3349896" y="2679754"/>
                  <a:pt x="3357667" y="2668265"/>
                </a:cubicBezTo>
                <a:cubicBezTo>
                  <a:pt x="3345166" y="2668603"/>
                  <a:pt x="3333001" y="2668603"/>
                  <a:pt x="3321515" y="2668603"/>
                </a:cubicBezTo>
                <a:cubicBezTo>
                  <a:pt x="3325906" y="2679416"/>
                  <a:pt x="3329962" y="2690566"/>
                  <a:pt x="3334355" y="2701717"/>
                </a:cubicBezTo>
                <a:close/>
                <a:moveTo>
                  <a:pt x="2864734" y="2765581"/>
                </a:moveTo>
                <a:cubicBezTo>
                  <a:pt x="2884329" y="2730777"/>
                  <a:pt x="2903925" y="2697325"/>
                  <a:pt x="2923520" y="2665562"/>
                </a:cubicBezTo>
                <a:cubicBezTo>
                  <a:pt x="2908316" y="2652384"/>
                  <a:pt x="2892100" y="2638191"/>
                  <a:pt x="2874869" y="2622986"/>
                </a:cubicBezTo>
                <a:cubicBezTo>
                  <a:pt x="2854598" y="2655087"/>
                  <a:pt x="2835002" y="2687526"/>
                  <a:pt x="2816081" y="2719965"/>
                </a:cubicBezTo>
                <a:lnTo>
                  <a:pt x="2816420" y="2720302"/>
                </a:lnTo>
                <a:cubicBezTo>
                  <a:pt x="2833312" y="2736521"/>
                  <a:pt x="2849531" y="2751727"/>
                  <a:pt x="2864734" y="2765581"/>
                </a:cubicBezTo>
                <a:close/>
                <a:moveTo>
                  <a:pt x="3826610" y="2641909"/>
                </a:moveTo>
                <a:cubicBezTo>
                  <a:pt x="3840126" y="2637516"/>
                  <a:pt x="3853301" y="2633124"/>
                  <a:pt x="3866141" y="2628392"/>
                </a:cubicBezTo>
                <a:cubicBezTo>
                  <a:pt x="3870533" y="2625014"/>
                  <a:pt x="3875600" y="2621634"/>
                  <a:pt x="3879992" y="2618255"/>
                </a:cubicBezTo>
                <a:cubicBezTo>
                  <a:pt x="3866142" y="2620959"/>
                  <a:pt x="3851951" y="2623663"/>
                  <a:pt x="3837761" y="2626027"/>
                </a:cubicBezTo>
                <a:cubicBezTo>
                  <a:pt x="3834382" y="2631434"/>
                  <a:pt x="3830327" y="2636841"/>
                  <a:pt x="3826610" y="2641909"/>
                </a:cubicBezTo>
                <a:close/>
                <a:moveTo>
                  <a:pt x="3099544" y="2741252"/>
                </a:moveTo>
                <a:cubicBezTo>
                  <a:pt x="3109678" y="2724695"/>
                  <a:pt x="3120828" y="2707462"/>
                  <a:pt x="3132653" y="2689553"/>
                </a:cubicBezTo>
                <a:cubicBezTo>
                  <a:pt x="3124208" y="2666914"/>
                  <a:pt x="3115423" y="2644612"/>
                  <a:pt x="3106977" y="2622648"/>
                </a:cubicBezTo>
                <a:cubicBezTo>
                  <a:pt x="3084339" y="2655424"/>
                  <a:pt x="3063054" y="2687864"/>
                  <a:pt x="3043120" y="2719627"/>
                </a:cubicBezTo>
                <a:cubicBezTo>
                  <a:pt x="3059001" y="2731116"/>
                  <a:pt x="3071164" y="2738549"/>
                  <a:pt x="3077582" y="2739563"/>
                </a:cubicBezTo>
                <a:cubicBezTo>
                  <a:pt x="3082313" y="2740238"/>
                  <a:pt x="3089746" y="2740914"/>
                  <a:pt x="3099544" y="2741252"/>
                </a:cubicBezTo>
                <a:close/>
                <a:moveTo>
                  <a:pt x="2361664" y="2841948"/>
                </a:moveTo>
                <a:cubicBezTo>
                  <a:pt x="2377543" y="2807482"/>
                  <a:pt x="2393761" y="2774029"/>
                  <a:pt x="2409639" y="2741928"/>
                </a:cubicBezTo>
                <a:cubicBezTo>
                  <a:pt x="2392408" y="2720978"/>
                  <a:pt x="2374504" y="2699014"/>
                  <a:pt x="2355921" y="2676713"/>
                </a:cubicBezTo>
                <a:cubicBezTo>
                  <a:pt x="2340379" y="2707462"/>
                  <a:pt x="2325175" y="2739563"/>
                  <a:pt x="2309634" y="2772677"/>
                </a:cubicBezTo>
                <a:lnTo>
                  <a:pt x="2309972" y="2773016"/>
                </a:lnTo>
                <a:cubicBezTo>
                  <a:pt x="2327203" y="2795993"/>
                  <a:pt x="2344433" y="2818970"/>
                  <a:pt x="2361664" y="2841948"/>
                </a:cubicBezTo>
                <a:close/>
                <a:moveTo>
                  <a:pt x="3152586" y="2741591"/>
                </a:moveTo>
                <a:lnTo>
                  <a:pt x="3152249" y="2741252"/>
                </a:lnTo>
                <a:cubicBezTo>
                  <a:pt x="3150899" y="2737197"/>
                  <a:pt x="3149209" y="2732805"/>
                  <a:pt x="3147518" y="2728413"/>
                </a:cubicBezTo>
                <a:cubicBezTo>
                  <a:pt x="3144815" y="2732805"/>
                  <a:pt x="3141777" y="2737197"/>
                  <a:pt x="3139072" y="2741591"/>
                </a:cubicBezTo>
                <a:cubicBezTo>
                  <a:pt x="3143464" y="2741591"/>
                  <a:pt x="3148196" y="2741591"/>
                  <a:pt x="3152586" y="2741591"/>
                </a:cubicBezTo>
                <a:close/>
                <a:moveTo>
                  <a:pt x="3205631" y="2739901"/>
                </a:moveTo>
                <a:cubicBezTo>
                  <a:pt x="3219483" y="2718275"/>
                  <a:pt x="3235700" y="2693946"/>
                  <a:pt x="3253268" y="2668603"/>
                </a:cubicBezTo>
                <a:cubicBezTo>
                  <a:pt x="3223874" y="2667928"/>
                  <a:pt x="3201577" y="2667251"/>
                  <a:pt x="3189076" y="2666238"/>
                </a:cubicBezTo>
                <a:cubicBezTo>
                  <a:pt x="3182655" y="2675362"/>
                  <a:pt x="3176574" y="2684484"/>
                  <a:pt x="3170493" y="2693608"/>
                </a:cubicBezTo>
                <a:lnTo>
                  <a:pt x="3170156" y="2693608"/>
                </a:lnTo>
                <a:cubicBezTo>
                  <a:pt x="3175899" y="2709151"/>
                  <a:pt x="3181981" y="2724695"/>
                  <a:pt x="3187725" y="2740576"/>
                </a:cubicBezTo>
                <a:cubicBezTo>
                  <a:pt x="3193467" y="2740576"/>
                  <a:pt x="3199549" y="2739901"/>
                  <a:pt x="3205631" y="2739901"/>
                </a:cubicBezTo>
                <a:close/>
                <a:moveTo>
                  <a:pt x="3706672" y="2674347"/>
                </a:moveTo>
                <a:cubicBezTo>
                  <a:pt x="3724578" y="2669954"/>
                  <a:pt x="3742147" y="2665900"/>
                  <a:pt x="3759715" y="2661169"/>
                </a:cubicBezTo>
                <a:cubicBezTo>
                  <a:pt x="3756675" y="2654073"/>
                  <a:pt x="3753296" y="2646639"/>
                  <a:pt x="3750256" y="2639543"/>
                </a:cubicBezTo>
                <a:cubicBezTo>
                  <a:pt x="3741134" y="2640557"/>
                  <a:pt x="3731673" y="2641909"/>
                  <a:pt x="3722551" y="2642923"/>
                </a:cubicBezTo>
                <a:cubicBezTo>
                  <a:pt x="3717821" y="2653736"/>
                  <a:pt x="3712414" y="2664210"/>
                  <a:pt x="3706672" y="2674347"/>
                </a:cubicBezTo>
                <a:close/>
                <a:moveTo>
                  <a:pt x="3648222" y="2686850"/>
                </a:moveTo>
                <a:cubicBezTo>
                  <a:pt x="3652278" y="2686174"/>
                  <a:pt x="3656332" y="2685160"/>
                  <a:pt x="3660386" y="2684484"/>
                </a:cubicBezTo>
                <a:cubicBezTo>
                  <a:pt x="3668833" y="2672658"/>
                  <a:pt x="3676265" y="2660155"/>
                  <a:pt x="3682685" y="2647653"/>
                </a:cubicBezTo>
                <a:lnTo>
                  <a:pt x="3682684" y="2647315"/>
                </a:lnTo>
                <a:cubicBezTo>
                  <a:pt x="3666468" y="2649343"/>
                  <a:pt x="3650251" y="2651033"/>
                  <a:pt x="3634033" y="2652384"/>
                </a:cubicBezTo>
                <a:cubicBezTo>
                  <a:pt x="3638763" y="2663873"/>
                  <a:pt x="3643494" y="2675361"/>
                  <a:pt x="3648222" y="2686850"/>
                </a:cubicBezTo>
                <a:close/>
                <a:moveTo>
                  <a:pt x="2225507" y="2877427"/>
                </a:moveTo>
                <a:cubicBezTo>
                  <a:pt x="2240712" y="2842961"/>
                  <a:pt x="2255914" y="2809509"/>
                  <a:pt x="2270780" y="2777070"/>
                </a:cubicBezTo>
                <a:cubicBezTo>
                  <a:pt x="2261658" y="2764905"/>
                  <a:pt x="2252873" y="2753078"/>
                  <a:pt x="2243414" y="2740577"/>
                </a:cubicBezTo>
                <a:cubicBezTo>
                  <a:pt x="2234292" y="2728412"/>
                  <a:pt x="2225507" y="2716586"/>
                  <a:pt x="2216385" y="2704421"/>
                </a:cubicBezTo>
                <a:cubicBezTo>
                  <a:pt x="2201521" y="2735846"/>
                  <a:pt x="2187330" y="2767947"/>
                  <a:pt x="2173139" y="2800048"/>
                </a:cubicBezTo>
                <a:cubicBezTo>
                  <a:pt x="2177195" y="2806467"/>
                  <a:pt x="2181587" y="2812550"/>
                  <a:pt x="2185641" y="2818632"/>
                </a:cubicBezTo>
                <a:cubicBezTo>
                  <a:pt x="2198817" y="2838230"/>
                  <a:pt x="2211994" y="2857828"/>
                  <a:pt x="2225507" y="2877427"/>
                </a:cubicBezTo>
                <a:close/>
                <a:moveTo>
                  <a:pt x="3310027" y="2733142"/>
                </a:moveTo>
                <a:cubicBezTo>
                  <a:pt x="3302933" y="2713882"/>
                  <a:pt x="3295500" y="2694622"/>
                  <a:pt x="3288067" y="2675699"/>
                </a:cubicBezTo>
                <a:lnTo>
                  <a:pt x="3287730" y="2675699"/>
                </a:lnTo>
                <a:cubicBezTo>
                  <a:pt x="3274215" y="2695636"/>
                  <a:pt x="3260364" y="2716247"/>
                  <a:pt x="3246850" y="2737535"/>
                </a:cubicBezTo>
                <a:cubicBezTo>
                  <a:pt x="3266783" y="2736522"/>
                  <a:pt x="3288068" y="2734831"/>
                  <a:pt x="3310027" y="2733142"/>
                </a:cubicBezTo>
                <a:close/>
                <a:moveTo>
                  <a:pt x="3586395" y="2698676"/>
                </a:moveTo>
                <a:cubicBezTo>
                  <a:pt x="3595517" y="2696987"/>
                  <a:pt x="3604977" y="2695298"/>
                  <a:pt x="3614437" y="2693608"/>
                </a:cubicBezTo>
                <a:cubicBezTo>
                  <a:pt x="3610382" y="2683133"/>
                  <a:pt x="3605990" y="2673334"/>
                  <a:pt x="3601937" y="2663197"/>
                </a:cubicBezTo>
                <a:cubicBezTo>
                  <a:pt x="3600923" y="2664886"/>
                  <a:pt x="3599572" y="2666238"/>
                  <a:pt x="3598558" y="2667927"/>
                </a:cubicBezTo>
                <a:cubicBezTo>
                  <a:pt x="3594841" y="2678402"/>
                  <a:pt x="3590787" y="2688539"/>
                  <a:pt x="3586395" y="2698676"/>
                </a:cubicBezTo>
                <a:close/>
                <a:moveTo>
                  <a:pt x="3427263" y="2721653"/>
                </a:moveTo>
                <a:cubicBezTo>
                  <a:pt x="3428954" y="2716585"/>
                  <a:pt x="3430981" y="2711855"/>
                  <a:pt x="3432670" y="2706787"/>
                </a:cubicBezTo>
                <a:lnTo>
                  <a:pt x="3434697" y="2702732"/>
                </a:lnTo>
                <a:cubicBezTo>
                  <a:pt x="3439426" y="2695298"/>
                  <a:pt x="3444833" y="2687864"/>
                  <a:pt x="3449901" y="2680430"/>
                </a:cubicBezTo>
                <a:cubicBezTo>
                  <a:pt x="3447874" y="2675024"/>
                  <a:pt x="3445847" y="2670293"/>
                  <a:pt x="3443819" y="2665225"/>
                </a:cubicBezTo>
                <a:cubicBezTo>
                  <a:pt x="3428615" y="2665900"/>
                  <a:pt x="3413750" y="2666576"/>
                  <a:pt x="3399221" y="2666914"/>
                </a:cubicBezTo>
                <a:lnTo>
                  <a:pt x="3399560" y="2666914"/>
                </a:lnTo>
                <a:cubicBezTo>
                  <a:pt x="3385371" y="2686850"/>
                  <a:pt x="3371180" y="2707800"/>
                  <a:pt x="3356989" y="2729088"/>
                </a:cubicBezTo>
                <a:cubicBezTo>
                  <a:pt x="3379965" y="2727061"/>
                  <a:pt x="3403276" y="2724357"/>
                  <a:pt x="3427263" y="2721653"/>
                </a:cubicBezTo>
                <a:close/>
                <a:moveTo>
                  <a:pt x="3498890" y="2712531"/>
                </a:moveTo>
                <a:cubicBezTo>
                  <a:pt x="3514432" y="2710165"/>
                  <a:pt x="3529971" y="2707800"/>
                  <a:pt x="3545852" y="2705435"/>
                </a:cubicBezTo>
                <a:cubicBezTo>
                  <a:pt x="3553622" y="2690229"/>
                  <a:pt x="3560381" y="2674685"/>
                  <a:pt x="3565786" y="2658465"/>
                </a:cubicBezTo>
                <a:cubicBezTo>
                  <a:pt x="3544838" y="2660155"/>
                  <a:pt x="3524567" y="2661507"/>
                  <a:pt x="3504297" y="2662520"/>
                </a:cubicBezTo>
                <a:cubicBezTo>
                  <a:pt x="3498890" y="2669954"/>
                  <a:pt x="3493485" y="2677388"/>
                  <a:pt x="3488078" y="2684822"/>
                </a:cubicBezTo>
                <a:cubicBezTo>
                  <a:pt x="3491456" y="2693947"/>
                  <a:pt x="3495173" y="2703407"/>
                  <a:pt x="3498890" y="2712531"/>
                </a:cubicBezTo>
                <a:close/>
                <a:moveTo>
                  <a:pt x="2092392" y="2904122"/>
                </a:moveTo>
                <a:cubicBezTo>
                  <a:pt x="2106245" y="2870670"/>
                  <a:pt x="2120433" y="2837217"/>
                  <a:pt x="2134961" y="2804102"/>
                </a:cubicBezTo>
                <a:lnTo>
                  <a:pt x="2134625" y="2804102"/>
                </a:lnTo>
                <a:cubicBezTo>
                  <a:pt x="2116719" y="2777408"/>
                  <a:pt x="2098474" y="2750713"/>
                  <a:pt x="2080229" y="2724019"/>
                </a:cubicBezTo>
                <a:cubicBezTo>
                  <a:pt x="2066716" y="2755106"/>
                  <a:pt x="2053202" y="2786869"/>
                  <a:pt x="2040024" y="2818970"/>
                </a:cubicBezTo>
                <a:cubicBezTo>
                  <a:pt x="2057594" y="2847354"/>
                  <a:pt x="2075160" y="2875738"/>
                  <a:pt x="2092392" y="2904122"/>
                </a:cubicBezTo>
                <a:close/>
                <a:moveTo>
                  <a:pt x="1963667" y="2923044"/>
                </a:moveTo>
                <a:cubicBezTo>
                  <a:pt x="1977184" y="2888578"/>
                  <a:pt x="1990360" y="2855463"/>
                  <a:pt x="2003535" y="2823700"/>
                </a:cubicBezTo>
                <a:cubicBezTo>
                  <a:pt x="1984954" y="2793627"/>
                  <a:pt x="1966372" y="2763554"/>
                  <a:pt x="1947790" y="2733819"/>
                </a:cubicBezTo>
                <a:cubicBezTo>
                  <a:pt x="1935289" y="2764568"/>
                  <a:pt x="1922789" y="2795655"/>
                  <a:pt x="1910625" y="2827418"/>
                </a:cubicBezTo>
                <a:cubicBezTo>
                  <a:pt x="1928194" y="2859181"/>
                  <a:pt x="1946100" y="2890943"/>
                  <a:pt x="1963667" y="2923044"/>
                </a:cubicBezTo>
                <a:close/>
                <a:moveTo>
                  <a:pt x="2717765" y="2828093"/>
                </a:moveTo>
                <a:cubicBezTo>
                  <a:pt x="2735334" y="2794641"/>
                  <a:pt x="2753916" y="2760851"/>
                  <a:pt x="2773512" y="2726385"/>
                </a:cubicBezTo>
                <a:cubicBezTo>
                  <a:pt x="2757634" y="2710841"/>
                  <a:pt x="2740401" y="2693946"/>
                  <a:pt x="2722495" y="2676375"/>
                </a:cubicBezTo>
                <a:cubicBezTo>
                  <a:pt x="2704250" y="2708138"/>
                  <a:pt x="2686006" y="2740915"/>
                  <a:pt x="2667763" y="2775719"/>
                </a:cubicBezTo>
                <a:cubicBezTo>
                  <a:pt x="2684993" y="2794303"/>
                  <a:pt x="2701885" y="2811536"/>
                  <a:pt x="2717765" y="2828093"/>
                </a:cubicBezTo>
                <a:close/>
                <a:moveTo>
                  <a:pt x="3671535" y="2725709"/>
                </a:moveTo>
                <a:cubicBezTo>
                  <a:pt x="3683697" y="2721317"/>
                  <a:pt x="3695522" y="2716923"/>
                  <a:pt x="3707347" y="2712193"/>
                </a:cubicBezTo>
                <a:cubicBezTo>
                  <a:pt x="3709038" y="2711179"/>
                  <a:pt x="3710726" y="2710165"/>
                  <a:pt x="3712414" y="2708813"/>
                </a:cubicBezTo>
                <a:cubicBezTo>
                  <a:pt x="3701604" y="2711179"/>
                  <a:pt x="3690455" y="2713544"/>
                  <a:pt x="3679643" y="2715909"/>
                </a:cubicBezTo>
                <a:lnTo>
                  <a:pt x="3679306" y="2715909"/>
                </a:lnTo>
                <a:cubicBezTo>
                  <a:pt x="3676941" y="2718950"/>
                  <a:pt x="3674238" y="2722330"/>
                  <a:pt x="3671535" y="2725709"/>
                </a:cubicBezTo>
                <a:close/>
                <a:moveTo>
                  <a:pt x="2939399" y="2829445"/>
                </a:moveTo>
                <a:cubicBezTo>
                  <a:pt x="2957305" y="2797681"/>
                  <a:pt x="2977239" y="2763554"/>
                  <a:pt x="2998863" y="2728074"/>
                </a:cubicBezTo>
                <a:lnTo>
                  <a:pt x="2950776" y="2689062"/>
                </a:lnTo>
                <a:lnTo>
                  <a:pt x="2950886" y="2688877"/>
                </a:lnTo>
                <a:lnTo>
                  <a:pt x="2950547" y="2688877"/>
                </a:lnTo>
                <a:lnTo>
                  <a:pt x="2950776" y="2689062"/>
                </a:lnTo>
                <a:lnTo>
                  <a:pt x="2890749" y="2789234"/>
                </a:lnTo>
                <a:cubicBezTo>
                  <a:pt x="2909668" y="2806129"/>
                  <a:pt x="2925885" y="2819646"/>
                  <a:pt x="2939399" y="2829445"/>
                </a:cubicBezTo>
                <a:close/>
                <a:moveTo>
                  <a:pt x="3515782" y="2756119"/>
                </a:moveTo>
                <a:cubicBezTo>
                  <a:pt x="3518824" y="2751727"/>
                  <a:pt x="3521864" y="2747334"/>
                  <a:pt x="3524568" y="2742942"/>
                </a:cubicBezTo>
                <a:cubicBezTo>
                  <a:pt x="3520176" y="2743279"/>
                  <a:pt x="3515782" y="2743956"/>
                  <a:pt x="3511391" y="2744631"/>
                </a:cubicBezTo>
                <a:cubicBezTo>
                  <a:pt x="3512742" y="2748349"/>
                  <a:pt x="3514433" y="2752403"/>
                  <a:pt x="3515782" y="2756119"/>
                </a:cubicBezTo>
                <a:close/>
                <a:moveTo>
                  <a:pt x="2574514" y="2885537"/>
                </a:moveTo>
                <a:cubicBezTo>
                  <a:pt x="2591407" y="2850732"/>
                  <a:pt x="2608975" y="2815929"/>
                  <a:pt x="2627219" y="2781463"/>
                </a:cubicBezTo>
                <a:lnTo>
                  <a:pt x="2576421" y="2726620"/>
                </a:lnTo>
                <a:lnTo>
                  <a:pt x="2576541" y="2726384"/>
                </a:lnTo>
                <a:lnTo>
                  <a:pt x="2576202" y="2726385"/>
                </a:lnTo>
                <a:lnTo>
                  <a:pt x="2576421" y="2726620"/>
                </a:lnTo>
                <a:lnTo>
                  <a:pt x="2524850" y="2827080"/>
                </a:lnTo>
                <a:cubicBezTo>
                  <a:pt x="2541743" y="2847354"/>
                  <a:pt x="2558297" y="2866952"/>
                  <a:pt x="2574514" y="2885537"/>
                </a:cubicBezTo>
                <a:close/>
                <a:moveTo>
                  <a:pt x="3550920" y="2763892"/>
                </a:moveTo>
                <a:cubicBezTo>
                  <a:pt x="3569840" y="2758824"/>
                  <a:pt x="3588761" y="2753078"/>
                  <a:pt x="3607342" y="2747334"/>
                </a:cubicBezTo>
                <a:cubicBezTo>
                  <a:pt x="3614437" y="2740576"/>
                  <a:pt x="3620858" y="2733480"/>
                  <a:pt x="3627276" y="2726384"/>
                </a:cubicBezTo>
                <a:cubicBezTo>
                  <a:pt x="3607342" y="2730101"/>
                  <a:pt x="3587747" y="2733480"/>
                  <a:pt x="3567814" y="2736521"/>
                </a:cubicBezTo>
                <a:cubicBezTo>
                  <a:pt x="3562407" y="2745645"/>
                  <a:pt x="3556664" y="2754768"/>
                  <a:pt x="3550920" y="2763892"/>
                </a:cubicBezTo>
                <a:close/>
                <a:moveTo>
                  <a:pt x="3432671" y="2792613"/>
                </a:moveTo>
                <a:lnTo>
                  <a:pt x="3432710" y="2792527"/>
                </a:lnTo>
                <a:lnTo>
                  <a:pt x="3488754" y="2779773"/>
                </a:lnTo>
                <a:cubicBezTo>
                  <a:pt x="3484700" y="2769298"/>
                  <a:pt x="3480984" y="2759499"/>
                  <a:pt x="3476930" y="2749362"/>
                </a:cubicBezTo>
                <a:cubicBezTo>
                  <a:pt x="3468482" y="2750375"/>
                  <a:pt x="3459699" y="2751390"/>
                  <a:pt x="3451253" y="2752403"/>
                </a:cubicBezTo>
                <a:lnTo>
                  <a:pt x="3432710" y="2792527"/>
                </a:lnTo>
                <a:lnTo>
                  <a:pt x="3432332" y="2792614"/>
                </a:lnTo>
                <a:close/>
                <a:moveTo>
                  <a:pt x="3036702" y="2847016"/>
                </a:moveTo>
                <a:cubicBezTo>
                  <a:pt x="3048864" y="2825728"/>
                  <a:pt x="3063392" y="2800723"/>
                  <a:pt x="3079948" y="2773353"/>
                </a:cubicBezTo>
                <a:cubicBezTo>
                  <a:pt x="3076567" y="2773016"/>
                  <a:pt x="3073865" y="2772677"/>
                  <a:pt x="3072176" y="2772678"/>
                </a:cubicBezTo>
                <a:cubicBezTo>
                  <a:pt x="3062379" y="2770988"/>
                  <a:pt x="3046837" y="2762202"/>
                  <a:pt x="3025890" y="2747672"/>
                </a:cubicBezTo>
                <a:cubicBezTo>
                  <a:pt x="3004606" y="2782476"/>
                  <a:pt x="2985348" y="2815253"/>
                  <a:pt x="2968117" y="2846341"/>
                </a:cubicBezTo>
                <a:cubicBezTo>
                  <a:pt x="2969130" y="2846678"/>
                  <a:pt x="2970820" y="2847354"/>
                  <a:pt x="2970820" y="2847354"/>
                </a:cubicBezTo>
                <a:lnTo>
                  <a:pt x="2970820" y="2847016"/>
                </a:lnTo>
                <a:cubicBezTo>
                  <a:pt x="2979941" y="2848705"/>
                  <a:pt x="3003254" y="2848706"/>
                  <a:pt x="3036702" y="2847016"/>
                </a:cubicBezTo>
                <a:close/>
                <a:moveTo>
                  <a:pt x="3372868" y="2804777"/>
                </a:moveTo>
                <a:cubicBezTo>
                  <a:pt x="3378276" y="2803764"/>
                  <a:pt x="3383342" y="2802751"/>
                  <a:pt x="3388411" y="2801737"/>
                </a:cubicBezTo>
                <a:cubicBezTo>
                  <a:pt x="3397195" y="2786870"/>
                  <a:pt x="3404967" y="2772001"/>
                  <a:pt x="3412062" y="2756796"/>
                </a:cubicBezTo>
                <a:cubicBezTo>
                  <a:pt x="3393479" y="2758824"/>
                  <a:pt x="3375234" y="2760513"/>
                  <a:pt x="3357328" y="2762202"/>
                </a:cubicBezTo>
                <a:lnTo>
                  <a:pt x="3356989" y="2762202"/>
                </a:lnTo>
                <a:cubicBezTo>
                  <a:pt x="3362396" y="2776056"/>
                  <a:pt x="3367465" y="2790586"/>
                  <a:pt x="3372868" y="2804777"/>
                </a:cubicBezTo>
                <a:close/>
                <a:moveTo>
                  <a:pt x="3312393" y="2815591"/>
                </a:moveTo>
                <a:cubicBezTo>
                  <a:pt x="3321179" y="2813901"/>
                  <a:pt x="3330300" y="2812550"/>
                  <a:pt x="3339421" y="2810860"/>
                </a:cubicBezTo>
                <a:cubicBezTo>
                  <a:pt x="3335367" y="2799371"/>
                  <a:pt x="3330976" y="2788221"/>
                  <a:pt x="3326920" y="2777070"/>
                </a:cubicBezTo>
                <a:lnTo>
                  <a:pt x="3326921" y="2777408"/>
                </a:lnTo>
                <a:cubicBezTo>
                  <a:pt x="3322530" y="2790247"/>
                  <a:pt x="3317798" y="2803089"/>
                  <a:pt x="3312393" y="2815591"/>
                </a:cubicBezTo>
                <a:close/>
                <a:moveTo>
                  <a:pt x="3152925" y="2837555"/>
                </a:moveTo>
                <a:cubicBezTo>
                  <a:pt x="3156303" y="2828769"/>
                  <a:pt x="3159682" y="2819984"/>
                  <a:pt x="3162722" y="2810860"/>
                </a:cubicBezTo>
                <a:lnTo>
                  <a:pt x="3164076" y="2807482"/>
                </a:lnTo>
                <a:cubicBezTo>
                  <a:pt x="3166438" y="2803427"/>
                  <a:pt x="3169141" y="2799033"/>
                  <a:pt x="3171844" y="2794642"/>
                </a:cubicBezTo>
                <a:cubicBezTo>
                  <a:pt x="3169141" y="2787883"/>
                  <a:pt x="3166776" y="2780787"/>
                  <a:pt x="3164075" y="2773691"/>
                </a:cubicBezTo>
                <a:cubicBezTo>
                  <a:pt x="3146845" y="2774367"/>
                  <a:pt x="3131639" y="2774367"/>
                  <a:pt x="3118464" y="2774367"/>
                </a:cubicBezTo>
                <a:cubicBezTo>
                  <a:pt x="3102583" y="2800048"/>
                  <a:pt x="3088732" y="2823700"/>
                  <a:pt x="3076569" y="2844651"/>
                </a:cubicBezTo>
                <a:cubicBezTo>
                  <a:pt x="3099206" y="2842961"/>
                  <a:pt x="3124883" y="2840596"/>
                  <a:pt x="3152925" y="2837555"/>
                </a:cubicBezTo>
                <a:close/>
                <a:moveTo>
                  <a:pt x="3220497" y="2829107"/>
                </a:moveTo>
                <a:cubicBezTo>
                  <a:pt x="3237389" y="2826741"/>
                  <a:pt x="3254619" y="2824376"/>
                  <a:pt x="3272188" y="2821673"/>
                </a:cubicBezTo>
                <a:cubicBezTo>
                  <a:pt x="3280635" y="2803764"/>
                  <a:pt x="3288068" y="2785518"/>
                  <a:pt x="3294488" y="2766933"/>
                </a:cubicBezTo>
                <a:cubicBezTo>
                  <a:pt x="3270162" y="2768623"/>
                  <a:pt x="3247187" y="2769975"/>
                  <a:pt x="3225902" y="2770988"/>
                </a:cubicBezTo>
                <a:cubicBezTo>
                  <a:pt x="3220497" y="2780112"/>
                  <a:pt x="3214752" y="2789234"/>
                  <a:pt x="3209347" y="2798358"/>
                </a:cubicBezTo>
                <a:cubicBezTo>
                  <a:pt x="3213063" y="2808495"/>
                  <a:pt x="3216781" y="2818970"/>
                  <a:pt x="3220497" y="2829107"/>
                </a:cubicBezTo>
                <a:close/>
                <a:moveTo>
                  <a:pt x="2434641" y="2937574"/>
                </a:moveTo>
                <a:cubicBezTo>
                  <a:pt x="2451195" y="2901418"/>
                  <a:pt x="2467752" y="2865939"/>
                  <a:pt x="2484306" y="2831810"/>
                </a:cubicBezTo>
                <a:cubicBezTo>
                  <a:pt x="2468089" y="2812212"/>
                  <a:pt x="2450858" y="2791262"/>
                  <a:pt x="2432951" y="2769974"/>
                </a:cubicBezTo>
                <a:cubicBezTo>
                  <a:pt x="2416736" y="2802751"/>
                  <a:pt x="2400856" y="2836879"/>
                  <a:pt x="2384639" y="2872021"/>
                </a:cubicBezTo>
                <a:cubicBezTo>
                  <a:pt x="2401532" y="2894660"/>
                  <a:pt x="2418086" y="2916286"/>
                  <a:pt x="2434641" y="2937574"/>
                </a:cubicBezTo>
                <a:close/>
                <a:moveTo>
                  <a:pt x="2791417" y="2900743"/>
                </a:moveTo>
                <a:cubicBezTo>
                  <a:pt x="2810000" y="2864249"/>
                  <a:pt x="2828921" y="2829107"/>
                  <a:pt x="2847503" y="2795317"/>
                </a:cubicBezTo>
                <a:cubicBezTo>
                  <a:pt x="2832299" y="2781800"/>
                  <a:pt x="2816081" y="2766595"/>
                  <a:pt x="2798514" y="2750038"/>
                </a:cubicBezTo>
                <a:cubicBezTo>
                  <a:pt x="2778916" y="2784841"/>
                  <a:pt x="2759999" y="2819307"/>
                  <a:pt x="2742429" y="2853098"/>
                </a:cubicBezTo>
                <a:cubicBezTo>
                  <a:pt x="2760336" y="2871007"/>
                  <a:pt x="2776551" y="2886888"/>
                  <a:pt x="2791417" y="2900743"/>
                </a:cubicBezTo>
                <a:close/>
                <a:moveTo>
                  <a:pt x="3536054" y="2806805"/>
                </a:moveTo>
                <a:cubicBezTo>
                  <a:pt x="3537743" y="2805792"/>
                  <a:pt x="3540447" y="2803764"/>
                  <a:pt x="3540447" y="2803764"/>
                </a:cubicBezTo>
                <a:lnTo>
                  <a:pt x="3540446" y="2803427"/>
                </a:lnTo>
                <a:cubicBezTo>
                  <a:pt x="3538419" y="2803764"/>
                  <a:pt x="3536730" y="2804440"/>
                  <a:pt x="3534702" y="2804777"/>
                </a:cubicBezTo>
                <a:cubicBezTo>
                  <a:pt x="3535041" y="2805454"/>
                  <a:pt x="3535379" y="2806129"/>
                  <a:pt x="3535378" y="2806805"/>
                </a:cubicBezTo>
                <a:cubicBezTo>
                  <a:pt x="3535378" y="2806805"/>
                  <a:pt x="3536054" y="2806805"/>
                  <a:pt x="3536054" y="2806805"/>
                </a:cubicBezTo>
                <a:close/>
                <a:moveTo>
                  <a:pt x="2298147" y="2983190"/>
                </a:moveTo>
                <a:cubicBezTo>
                  <a:pt x="2313688" y="2946698"/>
                  <a:pt x="2329568" y="2910880"/>
                  <a:pt x="2345448" y="2876414"/>
                </a:cubicBezTo>
                <a:cubicBezTo>
                  <a:pt x="2328554" y="2854450"/>
                  <a:pt x="2311323" y="2831473"/>
                  <a:pt x="2293417" y="2807482"/>
                </a:cubicBezTo>
                <a:cubicBezTo>
                  <a:pt x="2278213" y="2840596"/>
                  <a:pt x="2263009" y="2875061"/>
                  <a:pt x="2247806" y="2910204"/>
                </a:cubicBezTo>
                <a:cubicBezTo>
                  <a:pt x="2264700" y="2934533"/>
                  <a:pt x="2281591" y="2959200"/>
                  <a:pt x="2298147" y="2983190"/>
                </a:cubicBezTo>
                <a:close/>
                <a:moveTo>
                  <a:pt x="2164693" y="3021712"/>
                </a:moveTo>
                <a:lnTo>
                  <a:pt x="2209541" y="2914130"/>
                </a:lnTo>
                <a:lnTo>
                  <a:pt x="2209628" y="2914258"/>
                </a:lnTo>
                <a:lnTo>
                  <a:pt x="2209628" y="2913920"/>
                </a:lnTo>
                <a:lnTo>
                  <a:pt x="2209541" y="2914130"/>
                </a:lnTo>
                <a:lnTo>
                  <a:pt x="2157599" y="2837892"/>
                </a:lnTo>
                <a:cubicBezTo>
                  <a:pt x="2157261" y="2837555"/>
                  <a:pt x="2157261" y="2837217"/>
                  <a:pt x="2157261" y="2837217"/>
                </a:cubicBezTo>
                <a:cubicBezTo>
                  <a:pt x="2142733" y="2871345"/>
                  <a:pt x="2128204" y="2905473"/>
                  <a:pt x="2114353" y="2939939"/>
                </a:cubicBezTo>
                <a:cubicBezTo>
                  <a:pt x="2130908" y="2966972"/>
                  <a:pt x="2147800" y="2994341"/>
                  <a:pt x="2164693" y="3021712"/>
                </a:cubicBezTo>
                <a:close/>
                <a:moveTo>
                  <a:pt x="3393141" y="2858843"/>
                </a:moveTo>
                <a:cubicBezTo>
                  <a:pt x="3408682" y="2854112"/>
                  <a:pt x="3424225" y="2849044"/>
                  <a:pt x="3439427" y="2843636"/>
                </a:cubicBezTo>
                <a:cubicBezTo>
                  <a:pt x="3446859" y="2836879"/>
                  <a:pt x="3453617" y="2830121"/>
                  <a:pt x="3460374" y="2823025"/>
                </a:cubicBezTo>
                <a:cubicBezTo>
                  <a:pt x="3442806" y="2827080"/>
                  <a:pt x="3425574" y="2830796"/>
                  <a:pt x="3408007" y="2834175"/>
                </a:cubicBezTo>
                <a:lnTo>
                  <a:pt x="3407668" y="2834176"/>
                </a:lnTo>
                <a:cubicBezTo>
                  <a:pt x="3402939" y="2841610"/>
                  <a:pt x="3397872" y="2849381"/>
                  <a:pt x="3392465" y="2856815"/>
                </a:cubicBezTo>
                <a:cubicBezTo>
                  <a:pt x="3392465" y="2857491"/>
                  <a:pt x="3393142" y="2858166"/>
                  <a:pt x="3393141" y="2858843"/>
                </a:cubicBezTo>
                <a:close/>
                <a:moveTo>
                  <a:pt x="3239416" y="2882158"/>
                </a:moveTo>
                <a:lnTo>
                  <a:pt x="3239416" y="2881820"/>
                </a:lnTo>
                <a:cubicBezTo>
                  <a:pt x="3243808" y="2874724"/>
                  <a:pt x="3248201" y="2867628"/>
                  <a:pt x="3252254" y="2860532"/>
                </a:cubicBezTo>
                <a:cubicBezTo>
                  <a:pt x="3245497" y="2861546"/>
                  <a:pt x="3239078" y="2862222"/>
                  <a:pt x="3232659" y="2863235"/>
                </a:cubicBezTo>
                <a:cubicBezTo>
                  <a:pt x="3235025" y="2869655"/>
                  <a:pt x="3237051" y="2876075"/>
                  <a:pt x="3239416" y="2882158"/>
                </a:cubicBezTo>
                <a:close/>
                <a:moveTo>
                  <a:pt x="2647829" y="2967647"/>
                </a:moveTo>
                <a:cubicBezTo>
                  <a:pt x="2664384" y="2932843"/>
                  <a:pt x="2682290" y="2896687"/>
                  <a:pt x="2701549" y="2859518"/>
                </a:cubicBezTo>
                <a:cubicBezTo>
                  <a:pt x="2686007" y="2843636"/>
                  <a:pt x="2669113" y="2826067"/>
                  <a:pt x="2651546" y="2807482"/>
                </a:cubicBezTo>
                <a:cubicBezTo>
                  <a:pt x="2633978" y="2841271"/>
                  <a:pt x="2616409" y="2876075"/>
                  <a:pt x="2598502" y="2912907"/>
                </a:cubicBezTo>
                <a:cubicBezTo>
                  <a:pt x="2615732" y="2932506"/>
                  <a:pt x="2632288" y="2951091"/>
                  <a:pt x="2647829" y="2967647"/>
                </a:cubicBezTo>
                <a:close/>
                <a:moveTo>
                  <a:pt x="2033942" y="3050771"/>
                </a:moveTo>
                <a:cubicBezTo>
                  <a:pt x="2047795" y="3014953"/>
                  <a:pt x="2061985" y="2979136"/>
                  <a:pt x="2076513" y="2942980"/>
                </a:cubicBezTo>
                <a:cubicBezTo>
                  <a:pt x="2074825" y="2940277"/>
                  <a:pt x="2073135" y="2937574"/>
                  <a:pt x="2071446" y="2934533"/>
                </a:cubicBezTo>
                <a:lnTo>
                  <a:pt x="2071108" y="2934194"/>
                </a:lnTo>
                <a:cubicBezTo>
                  <a:pt x="2055566" y="2908852"/>
                  <a:pt x="2040025" y="2883172"/>
                  <a:pt x="2024145" y="2857491"/>
                </a:cubicBezTo>
                <a:cubicBezTo>
                  <a:pt x="2010631" y="2891281"/>
                  <a:pt x="1997117" y="2925409"/>
                  <a:pt x="1983940" y="2959876"/>
                </a:cubicBezTo>
                <a:cubicBezTo>
                  <a:pt x="1994075" y="2978123"/>
                  <a:pt x="2003873" y="2996369"/>
                  <a:pt x="2014010" y="3014616"/>
                </a:cubicBezTo>
                <a:cubicBezTo>
                  <a:pt x="2020765" y="3026781"/>
                  <a:pt x="2027185" y="3038607"/>
                  <a:pt x="2033942" y="3050771"/>
                </a:cubicBezTo>
                <a:close/>
                <a:moveTo>
                  <a:pt x="1907246" y="3070708"/>
                </a:moveTo>
                <a:cubicBezTo>
                  <a:pt x="1920761" y="3034215"/>
                  <a:pt x="1934274" y="2998397"/>
                  <a:pt x="1947789" y="2963931"/>
                </a:cubicBezTo>
                <a:lnTo>
                  <a:pt x="1894872" y="2868869"/>
                </a:lnTo>
                <a:lnTo>
                  <a:pt x="1895083" y="2868304"/>
                </a:lnTo>
                <a:lnTo>
                  <a:pt x="1894745" y="2868642"/>
                </a:lnTo>
                <a:lnTo>
                  <a:pt x="1894872" y="2868869"/>
                </a:lnTo>
                <a:lnTo>
                  <a:pt x="1857243" y="2969337"/>
                </a:lnTo>
                <a:cubicBezTo>
                  <a:pt x="1873800" y="3002789"/>
                  <a:pt x="1890693" y="3036579"/>
                  <a:pt x="1907246" y="3070708"/>
                </a:cubicBezTo>
                <a:close/>
                <a:moveTo>
                  <a:pt x="3272526" y="2892971"/>
                </a:moveTo>
                <a:cubicBezTo>
                  <a:pt x="3293474" y="2887903"/>
                  <a:pt x="3314421" y="2882495"/>
                  <a:pt x="3335367" y="2876414"/>
                </a:cubicBezTo>
                <a:cubicBezTo>
                  <a:pt x="3342124" y="2868304"/>
                  <a:pt x="3348544" y="2860194"/>
                  <a:pt x="3354964" y="2851746"/>
                </a:cubicBezTo>
                <a:cubicBezTo>
                  <a:pt x="3353950" y="2849381"/>
                  <a:pt x="3353274" y="2847016"/>
                  <a:pt x="3352260" y="2844651"/>
                </a:cubicBezTo>
                <a:lnTo>
                  <a:pt x="3352260" y="2844313"/>
                </a:lnTo>
                <a:cubicBezTo>
                  <a:pt x="3332665" y="2848029"/>
                  <a:pt x="3313069" y="2851071"/>
                  <a:pt x="3294149" y="2854112"/>
                </a:cubicBezTo>
                <a:cubicBezTo>
                  <a:pt x="3287392" y="2867290"/>
                  <a:pt x="3280297" y="2880130"/>
                  <a:pt x="3272526" y="2892971"/>
                </a:cubicBezTo>
                <a:close/>
                <a:moveTo>
                  <a:pt x="2878248" y="2955820"/>
                </a:moveTo>
                <a:cubicBezTo>
                  <a:pt x="2883316" y="2942305"/>
                  <a:pt x="2888383" y="2928450"/>
                  <a:pt x="2892774" y="2914596"/>
                </a:cubicBezTo>
                <a:cubicBezTo>
                  <a:pt x="2901896" y="2897025"/>
                  <a:pt x="2912033" y="2878103"/>
                  <a:pt x="2922844" y="2858166"/>
                </a:cubicBezTo>
                <a:cubicBezTo>
                  <a:pt x="2908992" y="2848367"/>
                  <a:pt x="2892438" y="2834852"/>
                  <a:pt x="2873518" y="2818632"/>
                </a:cubicBezTo>
                <a:cubicBezTo>
                  <a:pt x="2852570" y="2856140"/>
                  <a:pt x="2833651" y="2891281"/>
                  <a:pt x="2817095" y="2924059"/>
                </a:cubicBezTo>
                <a:cubicBezTo>
                  <a:pt x="2838380" y="2942305"/>
                  <a:pt x="2854598" y="2953455"/>
                  <a:pt x="2863719" y="2955145"/>
                </a:cubicBezTo>
                <a:lnTo>
                  <a:pt x="2863380" y="2955145"/>
                </a:lnTo>
                <a:cubicBezTo>
                  <a:pt x="2866422" y="2955820"/>
                  <a:pt x="2871828" y="2955820"/>
                  <a:pt x="2878248" y="2955820"/>
                </a:cubicBezTo>
                <a:close/>
                <a:moveTo>
                  <a:pt x="3153262" y="2920341"/>
                </a:moveTo>
                <a:cubicBezTo>
                  <a:pt x="3172521" y="2916286"/>
                  <a:pt x="3192116" y="2912231"/>
                  <a:pt x="3212388" y="2907839"/>
                </a:cubicBezTo>
                <a:cubicBezTo>
                  <a:pt x="3207657" y="2894322"/>
                  <a:pt x="3202927" y="2880805"/>
                  <a:pt x="3198198" y="2867628"/>
                </a:cubicBezTo>
                <a:cubicBezTo>
                  <a:pt x="3190764" y="2868304"/>
                  <a:pt x="3183670" y="2869318"/>
                  <a:pt x="3176575" y="2869993"/>
                </a:cubicBezTo>
                <a:cubicBezTo>
                  <a:pt x="3169819" y="2886888"/>
                  <a:pt x="3162047" y="2903446"/>
                  <a:pt x="3153600" y="2920003"/>
                </a:cubicBezTo>
                <a:close/>
                <a:moveTo>
                  <a:pt x="3034336" y="2940616"/>
                </a:moveTo>
                <a:cubicBezTo>
                  <a:pt x="3058325" y="2936898"/>
                  <a:pt x="3084339" y="2932506"/>
                  <a:pt x="3111369" y="2927775"/>
                </a:cubicBezTo>
                <a:cubicBezTo>
                  <a:pt x="3121166" y="2910204"/>
                  <a:pt x="3129950" y="2892296"/>
                  <a:pt x="3138059" y="2874048"/>
                </a:cubicBezTo>
                <a:cubicBezTo>
                  <a:pt x="3107990" y="2876751"/>
                  <a:pt x="3080961" y="2878779"/>
                  <a:pt x="3057310" y="2880130"/>
                </a:cubicBezTo>
                <a:cubicBezTo>
                  <a:pt x="3050554" y="2900743"/>
                  <a:pt x="3042783" y="2920679"/>
                  <a:pt x="3034336" y="2940616"/>
                </a:cubicBezTo>
                <a:close/>
                <a:moveTo>
                  <a:pt x="2995821" y="2946021"/>
                </a:moveTo>
                <a:cubicBezTo>
                  <a:pt x="3005280" y="2925072"/>
                  <a:pt x="3013391" y="2903446"/>
                  <a:pt x="3021160" y="2881820"/>
                </a:cubicBezTo>
                <a:cubicBezTo>
                  <a:pt x="2993794" y="2882834"/>
                  <a:pt x="2973860" y="2882495"/>
                  <a:pt x="2965076" y="2880806"/>
                </a:cubicBezTo>
                <a:cubicBezTo>
                  <a:pt x="2961360" y="2880130"/>
                  <a:pt x="2956968" y="2878441"/>
                  <a:pt x="2951899" y="2876076"/>
                </a:cubicBezTo>
                <a:cubicBezTo>
                  <a:pt x="2941764" y="2894322"/>
                  <a:pt x="2932642" y="2911555"/>
                  <a:pt x="2924196" y="2927775"/>
                </a:cubicBezTo>
                <a:cubicBezTo>
                  <a:pt x="2921155" y="2936897"/>
                  <a:pt x="2917775" y="2945683"/>
                  <a:pt x="2914736" y="2954469"/>
                </a:cubicBezTo>
                <a:lnTo>
                  <a:pt x="2915075" y="2954468"/>
                </a:lnTo>
                <a:cubicBezTo>
                  <a:pt x="2936697" y="2952779"/>
                  <a:pt x="2964062" y="2950076"/>
                  <a:pt x="2995821" y="2946021"/>
                </a:cubicBezTo>
                <a:close/>
                <a:moveTo>
                  <a:pt x="3347530" y="2913920"/>
                </a:moveTo>
                <a:cubicBezTo>
                  <a:pt x="3353612" y="2911217"/>
                  <a:pt x="3359357" y="2908514"/>
                  <a:pt x="3365437" y="2905810"/>
                </a:cubicBezTo>
                <a:cubicBezTo>
                  <a:pt x="3367465" y="2904121"/>
                  <a:pt x="3369490" y="2902769"/>
                  <a:pt x="3371519" y="2901081"/>
                </a:cubicBezTo>
                <a:cubicBezTo>
                  <a:pt x="3365437" y="2902769"/>
                  <a:pt x="3359694" y="2904459"/>
                  <a:pt x="3353951" y="2906149"/>
                </a:cubicBezTo>
                <a:lnTo>
                  <a:pt x="3354288" y="2906149"/>
                </a:lnTo>
                <a:cubicBezTo>
                  <a:pt x="3351922" y="2908852"/>
                  <a:pt x="3349895" y="2911217"/>
                  <a:pt x="3347530" y="2913920"/>
                </a:cubicBezTo>
                <a:close/>
                <a:moveTo>
                  <a:pt x="2507281" y="3028808"/>
                </a:moveTo>
                <a:cubicBezTo>
                  <a:pt x="2523834" y="2992315"/>
                  <a:pt x="2540728" y="2955483"/>
                  <a:pt x="2558635" y="2918313"/>
                </a:cubicBezTo>
                <a:cubicBezTo>
                  <a:pt x="2542756" y="2900066"/>
                  <a:pt x="2526200" y="2880805"/>
                  <a:pt x="2508632" y="2860194"/>
                </a:cubicBezTo>
                <a:lnTo>
                  <a:pt x="2508631" y="2859856"/>
                </a:lnTo>
                <a:cubicBezTo>
                  <a:pt x="2491400" y="2895674"/>
                  <a:pt x="2474509" y="2931491"/>
                  <a:pt x="2458291" y="2967309"/>
                </a:cubicBezTo>
                <a:cubicBezTo>
                  <a:pt x="2475184" y="2988935"/>
                  <a:pt x="2491401" y="3009547"/>
                  <a:pt x="2507281" y="3028808"/>
                </a:cubicBezTo>
                <a:close/>
                <a:moveTo>
                  <a:pt x="3263067" y="2949401"/>
                </a:moveTo>
                <a:cubicBezTo>
                  <a:pt x="3264417" y="2948724"/>
                  <a:pt x="3266107" y="2948049"/>
                  <a:pt x="3267796" y="2947373"/>
                </a:cubicBezTo>
                <a:cubicBezTo>
                  <a:pt x="3276242" y="2939264"/>
                  <a:pt x="3284688" y="2931154"/>
                  <a:pt x="3292797" y="2923044"/>
                </a:cubicBezTo>
                <a:cubicBezTo>
                  <a:pt x="3280972" y="2926085"/>
                  <a:pt x="3268809" y="2929126"/>
                  <a:pt x="3256985" y="2931830"/>
                </a:cubicBezTo>
                <a:cubicBezTo>
                  <a:pt x="3259012" y="2937574"/>
                  <a:pt x="3261039" y="2943319"/>
                  <a:pt x="3263066" y="2949063"/>
                </a:cubicBezTo>
                <a:close/>
                <a:moveTo>
                  <a:pt x="3224888" y="2962916"/>
                </a:moveTo>
                <a:cubicBezTo>
                  <a:pt x="3226917" y="2962241"/>
                  <a:pt x="3229281" y="2961227"/>
                  <a:pt x="3231308" y="2960551"/>
                </a:cubicBezTo>
                <a:cubicBezTo>
                  <a:pt x="3230968" y="2959200"/>
                  <a:pt x="3230294" y="2957848"/>
                  <a:pt x="3229956" y="2956497"/>
                </a:cubicBezTo>
                <a:cubicBezTo>
                  <a:pt x="3228268" y="2958862"/>
                  <a:pt x="3226577" y="2960889"/>
                  <a:pt x="3224888" y="2962916"/>
                </a:cubicBezTo>
                <a:close/>
                <a:moveTo>
                  <a:pt x="2369772" y="3085237"/>
                </a:moveTo>
                <a:cubicBezTo>
                  <a:pt x="2385990" y="3046716"/>
                  <a:pt x="2402544" y="3008871"/>
                  <a:pt x="2418763" y="2972378"/>
                </a:cubicBezTo>
                <a:cubicBezTo>
                  <a:pt x="2402883" y="2951766"/>
                  <a:pt x="2385989" y="2929802"/>
                  <a:pt x="2368421" y="2906825"/>
                </a:cubicBezTo>
                <a:cubicBezTo>
                  <a:pt x="2352541" y="2941967"/>
                  <a:pt x="2336662" y="2978461"/>
                  <a:pt x="2320783" y="3015967"/>
                </a:cubicBezTo>
                <a:cubicBezTo>
                  <a:pt x="2337338" y="3039959"/>
                  <a:pt x="2353893" y="3063274"/>
                  <a:pt x="2369772" y="3085237"/>
                </a:cubicBezTo>
                <a:close/>
                <a:moveTo>
                  <a:pt x="2728913" y="3046717"/>
                </a:moveTo>
                <a:cubicBezTo>
                  <a:pt x="2739389" y="3020360"/>
                  <a:pt x="2749523" y="2993666"/>
                  <a:pt x="2758307" y="2966634"/>
                </a:cubicBezTo>
                <a:cubicBezTo>
                  <a:pt x="2764390" y="2954469"/>
                  <a:pt x="2770133" y="2943318"/>
                  <a:pt x="2775877" y="2931830"/>
                </a:cubicBezTo>
                <a:cubicBezTo>
                  <a:pt x="2761011" y="2918313"/>
                  <a:pt x="2744455" y="2902433"/>
                  <a:pt x="2726211" y="2884523"/>
                </a:cubicBezTo>
                <a:cubicBezTo>
                  <a:pt x="2706954" y="2922030"/>
                  <a:pt x="2689048" y="2958861"/>
                  <a:pt x="2672493" y="2993665"/>
                </a:cubicBezTo>
                <a:cubicBezTo>
                  <a:pt x="2694453" y="3016643"/>
                  <a:pt x="2713711" y="3034890"/>
                  <a:pt x="2728913" y="3046717"/>
                </a:cubicBezTo>
                <a:close/>
                <a:moveTo>
                  <a:pt x="3106300" y="3000762"/>
                </a:moveTo>
                <a:cubicBezTo>
                  <a:pt x="3125220" y="2995355"/>
                  <a:pt x="3144140" y="2989611"/>
                  <a:pt x="3163397" y="2983529"/>
                </a:cubicBezTo>
                <a:lnTo>
                  <a:pt x="3163399" y="2983191"/>
                </a:lnTo>
                <a:cubicBezTo>
                  <a:pt x="3174210" y="2971026"/>
                  <a:pt x="3184684" y="2958186"/>
                  <a:pt x="3194820" y="2945346"/>
                </a:cubicBezTo>
                <a:cubicBezTo>
                  <a:pt x="3173871" y="2950076"/>
                  <a:pt x="3152925" y="2954132"/>
                  <a:pt x="3132992" y="2957848"/>
                </a:cubicBezTo>
                <a:cubicBezTo>
                  <a:pt x="3124544" y="2972378"/>
                  <a:pt x="3115759" y="2986570"/>
                  <a:pt x="3106300" y="3000762"/>
                </a:cubicBezTo>
                <a:close/>
                <a:moveTo>
                  <a:pt x="2990754" y="3030835"/>
                </a:moveTo>
                <a:lnTo>
                  <a:pt x="2990951" y="3030449"/>
                </a:lnTo>
                <a:lnTo>
                  <a:pt x="3055623" y="3014615"/>
                </a:lnTo>
                <a:cubicBezTo>
                  <a:pt x="3067447" y="2998734"/>
                  <a:pt x="3078597" y="2982515"/>
                  <a:pt x="3089070" y="2965619"/>
                </a:cubicBezTo>
                <a:cubicBezTo>
                  <a:pt x="3064068" y="2969675"/>
                  <a:pt x="3040418" y="2973392"/>
                  <a:pt x="3018457" y="2976433"/>
                </a:cubicBezTo>
                <a:lnTo>
                  <a:pt x="2990951" y="3030449"/>
                </a:lnTo>
                <a:lnTo>
                  <a:pt x="2990753" y="3030497"/>
                </a:lnTo>
                <a:close/>
                <a:moveTo>
                  <a:pt x="2235305" y="3134571"/>
                </a:moveTo>
                <a:cubicBezTo>
                  <a:pt x="2250846" y="3095375"/>
                  <a:pt x="2266389" y="3057192"/>
                  <a:pt x="2282269" y="3020023"/>
                </a:cubicBezTo>
                <a:lnTo>
                  <a:pt x="2282606" y="3020022"/>
                </a:lnTo>
                <a:cubicBezTo>
                  <a:pt x="2266390" y="2996707"/>
                  <a:pt x="2249833" y="2972715"/>
                  <a:pt x="2232266" y="2947035"/>
                </a:cubicBezTo>
                <a:cubicBezTo>
                  <a:pt x="2217061" y="2982853"/>
                  <a:pt x="2201859" y="3019685"/>
                  <a:pt x="2186653" y="3057192"/>
                </a:cubicBezTo>
                <a:cubicBezTo>
                  <a:pt x="2202872" y="3083548"/>
                  <a:pt x="2219426" y="3109566"/>
                  <a:pt x="2235305" y="3134571"/>
                </a:cubicBezTo>
                <a:close/>
                <a:moveTo>
                  <a:pt x="2873518" y="3053474"/>
                </a:moveTo>
                <a:cubicBezTo>
                  <a:pt x="2895817" y="3050096"/>
                  <a:pt x="2920142" y="3045703"/>
                  <a:pt x="2946157" y="3040296"/>
                </a:cubicBezTo>
                <a:cubicBezTo>
                  <a:pt x="2957644" y="3021036"/>
                  <a:pt x="2968456" y="3001437"/>
                  <a:pt x="2978590" y="2981501"/>
                </a:cubicBezTo>
                <a:cubicBezTo>
                  <a:pt x="2948184" y="2985218"/>
                  <a:pt x="2922168" y="2987583"/>
                  <a:pt x="2901897" y="2988597"/>
                </a:cubicBezTo>
                <a:lnTo>
                  <a:pt x="2901896" y="2988260"/>
                </a:lnTo>
                <a:cubicBezTo>
                  <a:pt x="2893112" y="3010222"/>
                  <a:pt x="2883653" y="3032187"/>
                  <a:pt x="2873518" y="3053474"/>
                </a:cubicBezTo>
                <a:close/>
                <a:moveTo>
                  <a:pt x="2833313" y="3059557"/>
                </a:moveTo>
                <a:cubicBezTo>
                  <a:pt x="2844800" y="3036580"/>
                  <a:pt x="2855611" y="3013264"/>
                  <a:pt x="2865410" y="2989273"/>
                </a:cubicBezTo>
                <a:cubicBezTo>
                  <a:pt x="2862367" y="2989273"/>
                  <a:pt x="2859664" y="2988597"/>
                  <a:pt x="2857975" y="2988597"/>
                </a:cubicBezTo>
                <a:cubicBezTo>
                  <a:pt x="2845136" y="2986570"/>
                  <a:pt x="2826217" y="2974743"/>
                  <a:pt x="2801892" y="2954807"/>
                </a:cubicBezTo>
                <a:cubicBezTo>
                  <a:pt x="2797837" y="2963254"/>
                  <a:pt x="2793445" y="2971364"/>
                  <a:pt x="2789728" y="2979474"/>
                </a:cubicBezTo>
                <a:cubicBezTo>
                  <a:pt x="2780268" y="3008196"/>
                  <a:pt x="2769795" y="3035904"/>
                  <a:pt x="2758647" y="3063273"/>
                </a:cubicBezTo>
                <a:cubicBezTo>
                  <a:pt x="2771822" y="3064963"/>
                  <a:pt x="2798175" y="3063949"/>
                  <a:pt x="2833313" y="3059557"/>
                </a:cubicBezTo>
                <a:close/>
                <a:moveTo>
                  <a:pt x="3181644" y="3014954"/>
                </a:moveTo>
                <a:lnTo>
                  <a:pt x="3181870" y="3014682"/>
                </a:lnTo>
                <a:lnTo>
                  <a:pt x="3189751" y="3010899"/>
                </a:lnTo>
                <a:cubicBezTo>
                  <a:pt x="3187724" y="3011574"/>
                  <a:pt x="3185359" y="3012251"/>
                  <a:pt x="3183333" y="3012927"/>
                </a:cubicBezTo>
                <a:lnTo>
                  <a:pt x="3181870" y="3014682"/>
                </a:lnTo>
                <a:lnTo>
                  <a:pt x="3181305" y="3014953"/>
                </a:lnTo>
                <a:close/>
                <a:moveTo>
                  <a:pt x="2103541" y="3176134"/>
                </a:moveTo>
                <a:cubicBezTo>
                  <a:pt x="2118746" y="3136598"/>
                  <a:pt x="2133610" y="3097740"/>
                  <a:pt x="2148815" y="3060233"/>
                </a:cubicBezTo>
                <a:cubicBezTo>
                  <a:pt x="2132597" y="3034214"/>
                  <a:pt x="2116042" y="3006844"/>
                  <a:pt x="2098474" y="2978461"/>
                </a:cubicBezTo>
                <a:cubicBezTo>
                  <a:pt x="2083609" y="3015630"/>
                  <a:pt x="2069080" y="3052461"/>
                  <a:pt x="2055227" y="3089292"/>
                </a:cubicBezTo>
                <a:cubicBezTo>
                  <a:pt x="2071446" y="3118690"/>
                  <a:pt x="2087662" y="3147750"/>
                  <a:pt x="2103541" y="3176134"/>
                </a:cubicBezTo>
                <a:close/>
                <a:moveTo>
                  <a:pt x="2586677" y="3120718"/>
                </a:moveTo>
                <a:cubicBezTo>
                  <a:pt x="2600190" y="3087265"/>
                  <a:pt x="2612692" y="3053137"/>
                  <a:pt x="2623842" y="3018671"/>
                </a:cubicBezTo>
                <a:cubicBezTo>
                  <a:pt x="2626544" y="3012927"/>
                  <a:pt x="2629584" y="3006506"/>
                  <a:pt x="2632288" y="3000424"/>
                </a:cubicBezTo>
                <a:lnTo>
                  <a:pt x="2582849" y="2946268"/>
                </a:lnTo>
                <a:lnTo>
                  <a:pt x="2582961" y="2946021"/>
                </a:lnTo>
                <a:lnTo>
                  <a:pt x="2582622" y="2946021"/>
                </a:lnTo>
                <a:lnTo>
                  <a:pt x="2582849" y="2946268"/>
                </a:lnTo>
                <a:lnTo>
                  <a:pt x="2531607" y="3058205"/>
                </a:lnTo>
                <a:cubicBezTo>
                  <a:pt x="2551540" y="3082534"/>
                  <a:pt x="2570122" y="3103485"/>
                  <a:pt x="2586677" y="3120718"/>
                </a:cubicBezTo>
                <a:close/>
                <a:moveTo>
                  <a:pt x="1975156" y="3208572"/>
                </a:moveTo>
                <a:cubicBezTo>
                  <a:pt x="1989008" y="3170051"/>
                  <a:pt x="2003535" y="3131192"/>
                  <a:pt x="2018401" y="3091995"/>
                </a:cubicBezTo>
                <a:cubicBezTo>
                  <a:pt x="2007252" y="3072059"/>
                  <a:pt x="1996105" y="3051786"/>
                  <a:pt x="1984616" y="3030835"/>
                </a:cubicBezTo>
                <a:lnTo>
                  <a:pt x="1984953" y="3030835"/>
                </a:lnTo>
                <a:cubicBezTo>
                  <a:pt x="1979548" y="3021036"/>
                  <a:pt x="1974142" y="3011237"/>
                  <a:pt x="1968737" y="3001437"/>
                </a:cubicBezTo>
                <a:cubicBezTo>
                  <a:pt x="1954886" y="3038269"/>
                  <a:pt x="1941370" y="3075100"/>
                  <a:pt x="1927856" y="3111932"/>
                </a:cubicBezTo>
                <a:cubicBezTo>
                  <a:pt x="1927857" y="3112269"/>
                  <a:pt x="1927856" y="3112607"/>
                  <a:pt x="1927856" y="3112607"/>
                </a:cubicBezTo>
                <a:cubicBezTo>
                  <a:pt x="1943737" y="3144709"/>
                  <a:pt x="1959615" y="3176808"/>
                  <a:pt x="1975156" y="3208572"/>
                </a:cubicBezTo>
                <a:close/>
                <a:moveTo>
                  <a:pt x="1849473" y="3230536"/>
                </a:moveTo>
                <a:cubicBezTo>
                  <a:pt x="1863326" y="3191001"/>
                  <a:pt x="1877177" y="3152143"/>
                  <a:pt x="1891028" y="3114635"/>
                </a:cubicBezTo>
                <a:cubicBezTo>
                  <a:pt x="1874813" y="3081521"/>
                  <a:pt x="1858257" y="3047730"/>
                  <a:pt x="1841365" y="3013602"/>
                </a:cubicBezTo>
                <a:lnTo>
                  <a:pt x="1841364" y="3013264"/>
                </a:lnTo>
                <a:cubicBezTo>
                  <a:pt x="1828188" y="3049420"/>
                  <a:pt x="1815350" y="3085914"/>
                  <a:pt x="1802512" y="3122745"/>
                </a:cubicBezTo>
                <a:cubicBezTo>
                  <a:pt x="1815351" y="3152143"/>
                  <a:pt x="1828187" y="3181540"/>
                  <a:pt x="1840690" y="3210261"/>
                </a:cubicBezTo>
                <a:cubicBezTo>
                  <a:pt x="1843730" y="3217019"/>
                  <a:pt x="1846433" y="3223778"/>
                  <a:pt x="1849473" y="3230536"/>
                </a:cubicBezTo>
                <a:close/>
                <a:moveTo>
                  <a:pt x="3056298" y="3069694"/>
                </a:moveTo>
                <a:cubicBezTo>
                  <a:pt x="3068798" y="3064963"/>
                  <a:pt x="3081637" y="3059895"/>
                  <a:pt x="3094138" y="3054489"/>
                </a:cubicBezTo>
                <a:cubicBezTo>
                  <a:pt x="3101571" y="3047392"/>
                  <a:pt x="3109004" y="3040296"/>
                  <a:pt x="3116437" y="3033200"/>
                </a:cubicBezTo>
                <a:cubicBezTo>
                  <a:pt x="3102583" y="3036917"/>
                  <a:pt x="3089071" y="3040972"/>
                  <a:pt x="3075894" y="3044351"/>
                </a:cubicBezTo>
                <a:cubicBezTo>
                  <a:pt x="3069475" y="3053137"/>
                  <a:pt x="3063054" y="3061247"/>
                  <a:pt x="3056298" y="3069694"/>
                </a:cubicBezTo>
                <a:close/>
                <a:moveTo>
                  <a:pt x="2941765" y="3110243"/>
                </a:moveTo>
                <a:lnTo>
                  <a:pt x="2992038" y="3093369"/>
                </a:lnTo>
                <a:lnTo>
                  <a:pt x="2991767" y="3093685"/>
                </a:lnTo>
                <a:lnTo>
                  <a:pt x="2992105" y="3093346"/>
                </a:lnTo>
                <a:lnTo>
                  <a:pt x="2992038" y="3093369"/>
                </a:lnTo>
                <a:lnTo>
                  <a:pt x="3022174" y="3058205"/>
                </a:lnTo>
                <a:cubicBezTo>
                  <a:pt x="3003254" y="3062598"/>
                  <a:pt x="2985010" y="3066653"/>
                  <a:pt x="2967441" y="3070369"/>
                </a:cubicBezTo>
                <a:cubicBezTo>
                  <a:pt x="2959333" y="3083886"/>
                  <a:pt x="2950548" y="3097064"/>
                  <a:pt x="2941765" y="3110243"/>
                </a:cubicBezTo>
                <a:close/>
                <a:moveTo>
                  <a:pt x="2446803" y="3187284"/>
                </a:moveTo>
                <a:cubicBezTo>
                  <a:pt x="2461670" y="3149777"/>
                  <a:pt x="2475523" y="3110918"/>
                  <a:pt x="2488699" y="3070707"/>
                </a:cubicBezTo>
                <a:cubicBezTo>
                  <a:pt x="2489711" y="3068343"/>
                  <a:pt x="2490725" y="3065978"/>
                  <a:pt x="2491739" y="3063611"/>
                </a:cubicBezTo>
                <a:cubicBezTo>
                  <a:pt x="2476198" y="3045027"/>
                  <a:pt x="2459980" y="3024753"/>
                  <a:pt x="2442412" y="3002451"/>
                </a:cubicBezTo>
                <a:cubicBezTo>
                  <a:pt x="2425519" y="3040972"/>
                  <a:pt x="2408964" y="3079155"/>
                  <a:pt x="2393085" y="3117000"/>
                </a:cubicBezTo>
                <a:cubicBezTo>
                  <a:pt x="2412004" y="3142681"/>
                  <a:pt x="2429912" y="3166334"/>
                  <a:pt x="2446803" y="3187284"/>
                </a:cubicBezTo>
                <a:close/>
                <a:moveTo>
                  <a:pt x="2826555" y="3143019"/>
                </a:moveTo>
                <a:cubicBezTo>
                  <a:pt x="2846487" y="3137950"/>
                  <a:pt x="2867437" y="3132543"/>
                  <a:pt x="2889058" y="3126124"/>
                </a:cubicBezTo>
                <a:cubicBezTo>
                  <a:pt x="2900207" y="3110918"/>
                  <a:pt x="2911358" y="3095036"/>
                  <a:pt x="2921830" y="3079155"/>
                </a:cubicBezTo>
                <a:cubicBezTo>
                  <a:pt x="2897843" y="3083548"/>
                  <a:pt x="2875883" y="3087265"/>
                  <a:pt x="2855611" y="3089968"/>
                </a:cubicBezTo>
                <a:cubicBezTo>
                  <a:pt x="2846151" y="3107877"/>
                  <a:pt x="2836689" y="3125786"/>
                  <a:pt x="2826555" y="3143019"/>
                </a:cubicBezTo>
                <a:close/>
                <a:moveTo>
                  <a:pt x="3011362" y="3122745"/>
                </a:moveTo>
                <a:cubicBezTo>
                  <a:pt x="3013053" y="3121731"/>
                  <a:pt x="3016429" y="3120042"/>
                  <a:pt x="3016429" y="3120042"/>
                </a:cubicBezTo>
                <a:cubicBezTo>
                  <a:pt x="3016770" y="3119703"/>
                  <a:pt x="3017107" y="3119704"/>
                  <a:pt x="3017107" y="3119704"/>
                </a:cubicBezTo>
                <a:cubicBezTo>
                  <a:pt x="3015755" y="3120041"/>
                  <a:pt x="3014403" y="3120718"/>
                  <a:pt x="3013052" y="3121055"/>
                </a:cubicBezTo>
                <a:cubicBezTo>
                  <a:pt x="3012375" y="3121731"/>
                  <a:pt x="3012039" y="3122069"/>
                  <a:pt x="3011362" y="3122745"/>
                </a:cubicBezTo>
                <a:close/>
                <a:moveTo>
                  <a:pt x="2670465" y="3171402"/>
                </a:moveTo>
                <a:cubicBezTo>
                  <a:pt x="2686683" y="3140991"/>
                  <a:pt x="2701885" y="3109905"/>
                  <a:pt x="2715738" y="3078141"/>
                </a:cubicBezTo>
                <a:cubicBezTo>
                  <a:pt x="2699520" y="3066314"/>
                  <a:pt x="2679926" y="3049081"/>
                  <a:pt x="2657289" y="3026442"/>
                </a:cubicBezTo>
                <a:cubicBezTo>
                  <a:pt x="2656613" y="3027794"/>
                  <a:pt x="2655600" y="3029483"/>
                  <a:pt x="2654923" y="3031173"/>
                </a:cubicBezTo>
                <a:cubicBezTo>
                  <a:pt x="2642424" y="3070032"/>
                  <a:pt x="2627896" y="3108215"/>
                  <a:pt x="2612353" y="3146060"/>
                </a:cubicBezTo>
                <a:cubicBezTo>
                  <a:pt x="2628232" y="3160252"/>
                  <a:pt x="2641073" y="3169375"/>
                  <a:pt x="2649855" y="3170727"/>
                </a:cubicBezTo>
                <a:lnTo>
                  <a:pt x="2649518" y="3170728"/>
                </a:lnTo>
                <a:cubicBezTo>
                  <a:pt x="2654249" y="3171403"/>
                  <a:pt x="2661680" y="3171741"/>
                  <a:pt x="2670465" y="3171402"/>
                </a:cubicBezTo>
                <a:close/>
                <a:moveTo>
                  <a:pt x="2711684" y="3167010"/>
                </a:moveTo>
                <a:cubicBezTo>
                  <a:pt x="2731280" y="3163968"/>
                  <a:pt x="2754592" y="3159914"/>
                  <a:pt x="2780607" y="3154169"/>
                </a:cubicBezTo>
                <a:cubicBezTo>
                  <a:pt x="2792770" y="3134909"/>
                  <a:pt x="2804255" y="3114973"/>
                  <a:pt x="2815067" y="3095036"/>
                </a:cubicBezTo>
                <a:cubicBezTo>
                  <a:pt x="2784999" y="3098078"/>
                  <a:pt x="2762700" y="3098416"/>
                  <a:pt x="2751213" y="3096388"/>
                </a:cubicBezTo>
                <a:cubicBezTo>
                  <a:pt x="2749524" y="3096051"/>
                  <a:pt x="2747497" y="3095374"/>
                  <a:pt x="2745806" y="3094699"/>
                </a:cubicBezTo>
                <a:cubicBezTo>
                  <a:pt x="2734996" y="3119365"/>
                  <a:pt x="2723509" y="3143357"/>
                  <a:pt x="2711684" y="3167010"/>
                </a:cubicBezTo>
                <a:close/>
                <a:moveTo>
                  <a:pt x="2310310" y="3247431"/>
                </a:moveTo>
                <a:cubicBezTo>
                  <a:pt x="2325513" y="3206545"/>
                  <a:pt x="2340379" y="3164983"/>
                  <a:pt x="2354231" y="3122745"/>
                </a:cubicBezTo>
                <a:cubicBezTo>
                  <a:pt x="2354570" y="3122407"/>
                  <a:pt x="2354569" y="3122070"/>
                  <a:pt x="2354568" y="3121731"/>
                </a:cubicBezTo>
                <a:cubicBezTo>
                  <a:pt x="2339028" y="3100443"/>
                  <a:pt x="2322473" y="3077465"/>
                  <a:pt x="2305241" y="3052799"/>
                </a:cubicBezTo>
                <a:cubicBezTo>
                  <a:pt x="2289363" y="3090645"/>
                  <a:pt x="2273484" y="3129503"/>
                  <a:pt x="2257604" y="3169376"/>
                </a:cubicBezTo>
                <a:lnTo>
                  <a:pt x="2257943" y="3169376"/>
                </a:lnTo>
                <a:cubicBezTo>
                  <a:pt x="2276187" y="3197083"/>
                  <a:pt x="2293756" y="3223440"/>
                  <a:pt x="2310310" y="3247431"/>
                </a:cubicBezTo>
                <a:close/>
                <a:moveTo>
                  <a:pt x="2891086" y="3179850"/>
                </a:moveTo>
                <a:cubicBezTo>
                  <a:pt x="2900884" y="3175796"/>
                  <a:pt x="2910342" y="3171403"/>
                  <a:pt x="2920141" y="3167010"/>
                </a:cubicBezTo>
                <a:cubicBezTo>
                  <a:pt x="2927913" y="3159576"/>
                  <a:pt x="2935682" y="3152143"/>
                  <a:pt x="2943453" y="3144371"/>
                </a:cubicBezTo>
                <a:cubicBezTo>
                  <a:pt x="2932305" y="3148087"/>
                  <a:pt x="2921492" y="3151128"/>
                  <a:pt x="2910682" y="3154508"/>
                </a:cubicBezTo>
                <a:cubicBezTo>
                  <a:pt x="2904263" y="3163293"/>
                  <a:pt x="2897842" y="3171403"/>
                  <a:pt x="2891086" y="3179850"/>
                </a:cubicBezTo>
                <a:close/>
                <a:moveTo>
                  <a:pt x="2175505" y="3300820"/>
                </a:moveTo>
                <a:cubicBezTo>
                  <a:pt x="2190709" y="3259596"/>
                  <a:pt x="2205236" y="3217695"/>
                  <a:pt x="2219088" y="3174782"/>
                </a:cubicBezTo>
                <a:cubicBezTo>
                  <a:pt x="2219426" y="3174106"/>
                  <a:pt x="2219764" y="3173768"/>
                  <a:pt x="2219765" y="3173092"/>
                </a:cubicBezTo>
                <a:cubicBezTo>
                  <a:pt x="2204560" y="3149102"/>
                  <a:pt x="2188006" y="3123421"/>
                  <a:pt x="2171112" y="3096051"/>
                </a:cubicBezTo>
                <a:cubicBezTo>
                  <a:pt x="2155571" y="3134234"/>
                  <a:pt x="2140367" y="3173768"/>
                  <a:pt x="2125164" y="3214316"/>
                </a:cubicBezTo>
                <a:cubicBezTo>
                  <a:pt x="2142058" y="3244389"/>
                  <a:pt x="2159289" y="3273449"/>
                  <a:pt x="2175505" y="3300820"/>
                </a:cubicBezTo>
                <a:close/>
                <a:moveTo>
                  <a:pt x="2775201" y="3224453"/>
                </a:moveTo>
                <a:cubicBezTo>
                  <a:pt x="2791418" y="3218709"/>
                  <a:pt x="2807635" y="3212965"/>
                  <a:pt x="2824528" y="3206545"/>
                </a:cubicBezTo>
                <a:cubicBezTo>
                  <a:pt x="2835001" y="3194718"/>
                  <a:pt x="2845138" y="3182553"/>
                  <a:pt x="2855272" y="3170051"/>
                </a:cubicBezTo>
                <a:cubicBezTo>
                  <a:pt x="2836691" y="3175120"/>
                  <a:pt x="2819123" y="3179175"/>
                  <a:pt x="2802229" y="3183230"/>
                </a:cubicBezTo>
                <a:cubicBezTo>
                  <a:pt x="2793445" y="3197083"/>
                  <a:pt x="2784661" y="3210938"/>
                  <a:pt x="2775201" y="3224453"/>
                </a:cubicBezTo>
                <a:close/>
                <a:moveTo>
                  <a:pt x="2519782" y="3266354"/>
                </a:moveTo>
                <a:cubicBezTo>
                  <a:pt x="2538363" y="3229860"/>
                  <a:pt x="2555932" y="3192690"/>
                  <a:pt x="2572487" y="3154170"/>
                </a:cubicBezTo>
                <a:cubicBezTo>
                  <a:pt x="2555931" y="3137613"/>
                  <a:pt x="2537350" y="3117339"/>
                  <a:pt x="2516740" y="3093347"/>
                </a:cubicBezTo>
                <a:lnTo>
                  <a:pt x="2516740" y="3093685"/>
                </a:lnTo>
                <a:cubicBezTo>
                  <a:pt x="2502889" y="3135247"/>
                  <a:pt x="2487685" y="3176472"/>
                  <a:pt x="2471130" y="3217019"/>
                </a:cubicBezTo>
                <a:cubicBezTo>
                  <a:pt x="2489711" y="3238645"/>
                  <a:pt x="2506267" y="3255878"/>
                  <a:pt x="2519782" y="3266354"/>
                </a:cubicBezTo>
                <a:close/>
                <a:moveTo>
                  <a:pt x="2660330" y="3259596"/>
                </a:moveTo>
                <a:cubicBezTo>
                  <a:pt x="2679249" y="3254865"/>
                  <a:pt x="2699519" y="3249121"/>
                  <a:pt x="2721144" y="3242363"/>
                </a:cubicBezTo>
                <a:cubicBezTo>
                  <a:pt x="2732970" y="3226143"/>
                  <a:pt x="2744456" y="3209586"/>
                  <a:pt x="2755605" y="3193028"/>
                </a:cubicBezTo>
                <a:cubicBezTo>
                  <a:pt x="2731618" y="3197759"/>
                  <a:pt x="2710670" y="3200801"/>
                  <a:pt x="2692765" y="3202827"/>
                </a:cubicBezTo>
                <a:cubicBezTo>
                  <a:pt x="2682291" y="3222426"/>
                  <a:pt x="2671477" y="3241011"/>
                  <a:pt x="2660330" y="3259596"/>
                </a:cubicBezTo>
                <a:close/>
                <a:moveTo>
                  <a:pt x="2044078" y="3345761"/>
                </a:moveTo>
                <a:cubicBezTo>
                  <a:pt x="2057594" y="3306564"/>
                  <a:pt x="2071108" y="3267030"/>
                  <a:pt x="2084284" y="3226481"/>
                </a:cubicBezTo>
                <a:cubicBezTo>
                  <a:pt x="2085635" y="3223440"/>
                  <a:pt x="2086648" y="3220399"/>
                  <a:pt x="2087999" y="3217020"/>
                </a:cubicBezTo>
                <a:cubicBezTo>
                  <a:pt x="2072460" y="3189987"/>
                  <a:pt x="2056580" y="3161266"/>
                  <a:pt x="2039687" y="3130854"/>
                </a:cubicBezTo>
                <a:cubicBezTo>
                  <a:pt x="2024482" y="3171403"/>
                  <a:pt x="2009955" y="3211276"/>
                  <a:pt x="1995766" y="3250472"/>
                </a:cubicBezTo>
                <a:lnTo>
                  <a:pt x="1995427" y="3250472"/>
                </a:lnTo>
                <a:cubicBezTo>
                  <a:pt x="2011981" y="3283248"/>
                  <a:pt x="2028200" y="3315011"/>
                  <a:pt x="2044078" y="3345761"/>
                </a:cubicBezTo>
                <a:close/>
                <a:moveTo>
                  <a:pt x="2576331" y="3277420"/>
                </a:moveTo>
                <a:cubicBezTo>
                  <a:pt x="2586847" y="3276069"/>
                  <a:pt x="2599178" y="3273957"/>
                  <a:pt x="2613030" y="3271085"/>
                </a:cubicBezTo>
                <a:cubicBezTo>
                  <a:pt x="2626544" y="3249458"/>
                  <a:pt x="2639721" y="3227156"/>
                  <a:pt x="2652221" y="3204855"/>
                </a:cubicBezTo>
                <a:cubicBezTo>
                  <a:pt x="2649519" y="3204855"/>
                  <a:pt x="2646478" y="3204517"/>
                  <a:pt x="2644112" y="3204179"/>
                </a:cubicBezTo>
                <a:cubicBezTo>
                  <a:pt x="2631950" y="3202152"/>
                  <a:pt x="2616746" y="3193028"/>
                  <a:pt x="2598840" y="3178160"/>
                </a:cubicBezTo>
                <a:cubicBezTo>
                  <a:pt x="2583636" y="3212289"/>
                  <a:pt x="2567418" y="3246079"/>
                  <a:pt x="2550525" y="3279194"/>
                </a:cubicBezTo>
                <a:cubicBezTo>
                  <a:pt x="2557113" y="3279363"/>
                  <a:pt x="2565816" y="3278771"/>
                  <a:pt x="2576331" y="3277420"/>
                </a:cubicBezTo>
                <a:close/>
                <a:moveTo>
                  <a:pt x="1915694" y="3381241"/>
                </a:moveTo>
                <a:cubicBezTo>
                  <a:pt x="1926844" y="3347788"/>
                  <a:pt x="1938329" y="3313660"/>
                  <a:pt x="1949478" y="3278856"/>
                </a:cubicBezTo>
                <a:cubicBezTo>
                  <a:pt x="1952519" y="3270071"/>
                  <a:pt x="1955898" y="3261286"/>
                  <a:pt x="1958939" y="3252500"/>
                </a:cubicBezTo>
                <a:lnTo>
                  <a:pt x="1959276" y="3252500"/>
                </a:lnTo>
                <a:cubicBezTo>
                  <a:pt x="1944072" y="3222088"/>
                  <a:pt x="1928193" y="3189650"/>
                  <a:pt x="1911638" y="3156198"/>
                </a:cubicBezTo>
                <a:cubicBezTo>
                  <a:pt x="1897112" y="3196408"/>
                  <a:pt x="1883259" y="3236281"/>
                  <a:pt x="1869406" y="3276153"/>
                </a:cubicBezTo>
                <a:cubicBezTo>
                  <a:pt x="1884947" y="3311971"/>
                  <a:pt x="1900489" y="3347112"/>
                  <a:pt x="1915694" y="3381241"/>
                </a:cubicBezTo>
                <a:close/>
                <a:moveTo>
                  <a:pt x="1790347" y="3405231"/>
                </a:moveTo>
                <a:cubicBezTo>
                  <a:pt x="1798795" y="3379551"/>
                  <a:pt x="1806904" y="3354546"/>
                  <a:pt x="1814673" y="3330555"/>
                </a:cubicBezTo>
                <a:cubicBezTo>
                  <a:pt x="1820754" y="3312308"/>
                  <a:pt x="1826836" y="3295075"/>
                  <a:pt x="1832918" y="3277504"/>
                </a:cubicBezTo>
                <a:cubicBezTo>
                  <a:pt x="1825484" y="3259933"/>
                  <a:pt x="1817715" y="3242025"/>
                  <a:pt x="1809606" y="3223778"/>
                </a:cubicBezTo>
                <a:cubicBezTo>
                  <a:pt x="1801835" y="3206207"/>
                  <a:pt x="1794065" y="3187961"/>
                  <a:pt x="1786295" y="3170051"/>
                </a:cubicBezTo>
                <a:lnTo>
                  <a:pt x="1786294" y="3170389"/>
                </a:lnTo>
                <a:cubicBezTo>
                  <a:pt x="1772781" y="3209923"/>
                  <a:pt x="1759265" y="3249797"/>
                  <a:pt x="1746088" y="3289669"/>
                </a:cubicBezTo>
                <a:cubicBezTo>
                  <a:pt x="1748453" y="3295752"/>
                  <a:pt x="1750819" y="3302171"/>
                  <a:pt x="1753184" y="3308254"/>
                </a:cubicBezTo>
                <a:cubicBezTo>
                  <a:pt x="1765346" y="3340692"/>
                  <a:pt x="1777848" y="3373131"/>
                  <a:pt x="1790347" y="3405231"/>
                </a:cubicBezTo>
                <a:close/>
                <a:moveTo>
                  <a:pt x="2379909" y="3340355"/>
                </a:moveTo>
                <a:lnTo>
                  <a:pt x="2379908" y="3340017"/>
                </a:lnTo>
                <a:cubicBezTo>
                  <a:pt x="2398152" y="3302509"/>
                  <a:pt x="2415721" y="3263312"/>
                  <a:pt x="2432612" y="3222427"/>
                </a:cubicBezTo>
                <a:cubicBezTo>
                  <a:pt x="2416397" y="3202828"/>
                  <a:pt x="2398491" y="3180188"/>
                  <a:pt x="2379234" y="3154508"/>
                </a:cubicBezTo>
                <a:cubicBezTo>
                  <a:pt x="2365043" y="3197083"/>
                  <a:pt x="2349839" y="3238983"/>
                  <a:pt x="2333622" y="3280545"/>
                </a:cubicBezTo>
                <a:cubicBezTo>
                  <a:pt x="2350177" y="3303523"/>
                  <a:pt x="2365718" y="3324135"/>
                  <a:pt x="2379909" y="3340355"/>
                </a:cubicBezTo>
                <a:close/>
                <a:moveTo>
                  <a:pt x="2721481" y="3298117"/>
                </a:moveTo>
                <a:cubicBezTo>
                  <a:pt x="2730941" y="3293724"/>
                  <a:pt x="2740738" y="3288993"/>
                  <a:pt x="2750537" y="3284263"/>
                </a:cubicBezTo>
                <a:cubicBezTo>
                  <a:pt x="2757633" y="3277504"/>
                  <a:pt x="2764389" y="3270746"/>
                  <a:pt x="2771145" y="3263988"/>
                </a:cubicBezTo>
                <a:cubicBezTo>
                  <a:pt x="2760335" y="3267367"/>
                  <a:pt x="2749861" y="3271085"/>
                  <a:pt x="2739726" y="3274126"/>
                </a:cubicBezTo>
                <a:cubicBezTo>
                  <a:pt x="2733644" y="3282235"/>
                  <a:pt x="2727563" y="3290344"/>
                  <a:pt x="2721481" y="3298117"/>
                </a:cubicBezTo>
                <a:close/>
                <a:moveTo>
                  <a:pt x="2604245" y="3347113"/>
                </a:moveTo>
                <a:cubicBezTo>
                  <a:pt x="2619786" y="3341368"/>
                  <a:pt x="2635667" y="3334947"/>
                  <a:pt x="2652558" y="3328190"/>
                </a:cubicBezTo>
                <a:cubicBezTo>
                  <a:pt x="2663370" y="3315688"/>
                  <a:pt x="2673845" y="3303185"/>
                  <a:pt x="2684317" y="3290007"/>
                </a:cubicBezTo>
                <a:cubicBezTo>
                  <a:pt x="2666411" y="3294737"/>
                  <a:pt x="2649519" y="3298792"/>
                  <a:pt x="2633977" y="3302171"/>
                </a:cubicBezTo>
                <a:cubicBezTo>
                  <a:pt x="2624179" y="3317378"/>
                  <a:pt x="2614381" y="3332583"/>
                  <a:pt x="2604245" y="3347113"/>
                </a:cubicBezTo>
                <a:close/>
                <a:moveTo>
                  <a:pt x="2244089" y="3407259"/>
                </a:moveTo>
                <a:cubicBezTo>
                  <a:pt x="2261659" y="3367725"/>
                  <a:pt x="2278888" y="3327176"/>
                  <a:pt x="2295445" y="3285614"/>
                </a:cubicBezTo>
                <a:lnTo>
                  <a:pt x="2243635" y="3209574"/>
                </a:lnTo>
                <a:lnTo>
                  <a:pt x="2243751" y="3209248"/>
                </a:lnTo>
                <a:lnTo>
                  <a:pt x="2243414" y="3209248"/>
                </a:lnTo>
                <a:lnTo>
                  <a:pt x="2243635" y="3209574"/>
                </a:lnTo>
                <a:lnTo>
                  <a:pt x="2198479" y="3337314"/>
                </a:lnTo>
                <a:cubicBezTo>
                  <a:pt x="2214360" y="3363332"/>
                  <a:pt x="2229563" y="3386647"/>
                  <a:pt x="2244089" y="3407259"/>
                </a:cubicBezTo>
                <a:close/>
                <a:moveTo>
                  <a:pt x="2494441" y="3380564"/>
                </a:moveTo>
                <a:cubicBezTo>
                  <a:pt x="2509984" y="3376847"/>
                  <a:pt x="2528227" y="3372117"/>
                  <a:pt x="2547823" y="3366035"/>
                </a:cubicBezTo>
                <a:cubicBezTo>
                  <a:pt x="2561338" y="3347787"/>
                  <a:pt x="2574515" y="3329203"/>
                  <a:pt x="2587352" y="3310281"/>
                </a:cubicBezTo>
                <a:cubicBezTo>
                  <a:pt x="2565391" y="3313322"/>
                  <a:pt x="2548161" y="3313998"/>
                  <a:pt x="2537011" y="3311970"/>
                </a:cubicBezTo>
                <a:cubicBezTo>
                  <a:pt x="2535998" y="3311632"/>
                  <a:pt x="2534984" y="3310957"/>
                  <a:pt x="2533971" y="3310957"/>
                </a:cubicBezTo>
                <a:cubicBezTo>
                  <a:pt x="2521133" y="3334610"/>
                  <a:pt x="2507955" y="3357587"/>
                  <a:pt x="2494441" y="3380564"/>
                </a:cubicBezTo>
                <a:close/>
                <a:moveTo>
                  <a:pt x="2452210" y="3386985"/>
                </a:moveTo>
                <a:cubicBezTo>
                  <a:pt x="2470453" y="3357587"/>
                  <a:pt x="2487685" y="3327176"/>
                  <a:pt x="2504577" y="3295752"/>
                </a:cubicBezTo>
                <a:cubicBezTo>
                  <a:pt x="2490388" y="3285614"/>
                  <a:pt x="2474846" y="3270746"/>
                  <a:pt x="2456939" y="3251149"/>
                </a:cubicBezTo>
                <a:cubicBezTo>
                  <a:pt x="2440384" y="3290007"/>
                  <a:pt x="2422816" y="3328528"/>
                  <a:pt x="2404233" y="3366035"/>
                </a:cubicBezTo>
                <a:cubicBezTo>
                  <a:pt x="2416736" y="3377524"/>
                  <a:pt x="2427546" y="3385295"/>
                  <a:pt x="2435654" y="3386647"/>
                </a:cubicBezTo>
                <a:cubicBezTo>
                  <a:pt x="2440047" y="3386985"/>
                  <a:pt x="2445791" y="3386985"/>
                  <a:pt x="2452210" y="3386985"/>
                </a:cubicBezTo>
                <a:close/>
                <a:moveTo>
                  <a:pt x="2110636" y="3467068"/>
                </a:moveTo>
                <a:cubicBezTo>
                  <a:pt x="2127530" y="3426182"/>
                  <a:pt x="2144422" y="3383943"/>
                  <a:pt x="2160640" y="3341030"/>
                </a:cubicBezTo>
                <a:cubicBezTo>
                  <a:pt x="2144759" y="3315011"/>
                  <a:pt x="2128206" y="3286627"/>
                  <a:pt x="2110300" y="3255878"/>
                </a:cubicBezTo>
                <a:lnTo>
                  <a:pt x="2110299" y="3255541"/>
                </a:lnTo>
                <a:cubicBezTo>
                  <a:pt x="2096109" y="3299130"/>
                  <a:pt x="2081243" y="3342720"/>
                  <a:pt x="2065702" y="3385971"/>
                </a:cubicBezTo>
                <a:cubicBezTo>
                  <a:pt x="2081243" y="3415031"/>
                  <a:pt x="2096108" y="3442401"/>
                  <a:pt x="2110636" y="3467068"/>
                </a:cubicBezTo>
                <a:close/>
                <a:moveTo>
                  <a:pt x="2551878" y="3419086"/>
                </a:moveTo>
                <a:cubicBezTo>
                  <a:pt x="2562688" y="3413680"/>
                  <a:pt x="2573838" y="3407935"/>
                  <a:pt x="2584987" y="3402190"/>
                </a:cubicBezTo>
                <a:cubicBezTo>
                  <a:pt x="2591408" y="3395432"/>
                  <a:pt x="2598164" y="3389013"/>
                  <a:pt x="2604583" y="3381917"/>
                </a:cubicBezTo>
                <a:cubicBezTo>
                  <a:pt x="2593096" y="3385971"/>
                  <a:pt x="2581947" y="3389688"/>
                  <a:pt x="2571472" y="3393067"/>
                </a:cubicBezTo>
                <a:cubicBezTo>
                  <a:pt x="2565053" y="3401853"/>
                  <a:pt x="2558297" y="3410638"/>
                  <a:pt x="2551878" y="3419086"/>
                </a:cubicBezTo>
                <a:close/>
                <a:moveTo>
                  <a:pt x="1980562" y="3519443"/>
                </a:moveTo>
                <a:cubicBezTo>
                  <a:pt x="1996779" y="3477205"/>
                  <a:pt x="2012995" y="3433616"/>
                  <a:pt x="2028876" y="3389012"/>
                </a:cubicBezTo>
                <a:cubicBezTo>
                  <a:pt x="2013334" y="3359615"/>
                  <a:pt x="1997117" y="3327852"/>
                  <a:pt x="1979887" y="3294062"/>
                </a:cubicBezTo>
                <a:cubicBezTo>
                  <a:pt x="1968399" y="3329880"/>
                  <a:pt x="1953533" y="3374483"/>
                  <a:pt x="1935964" y="3425844"/>
                </a:cubicBezTo>
                <a:cubicBezTo>
                  <a:pt x="1951168" y="3458620"/>
                  <a:pt x="1966033" y="3490045"/>
                  <a:pt x="1980562" y="3519443"/>
                </a:cubicBezTo>
                <a:close/>
                <a:moveTo>
                  <a:pt x="2305242" y="3480923"/>
                </a:moveTo>
                <a:cubicBezTo>
                  <a:pt x="2324838" y="3446794"/>
                  <a:pt x="2344434" y="3410300"/>
                  <a:pt x="2363691" y="3372117"/>
                </a:cubicBezTo>
                <a:cubicBezTo>
                  <a:pt x="2349838" y="3357250"/>
                  <a:pt x="2334635" y="3339003"/>
                  <a:pt x="2318418" y="3317377"/>
                </a:cubicBezTo>
                <a:cubicBezTo>
                  <a:pt x="2301863" y="3358263"/>
                  <a:pt x="2284634" y="3398474"/>
                  <a:pt x="2266390" y="3438009"/>
                </a:cubicBezTo>
                <a:cubicBezTo>
                  <a:pt x="2280579" y="3456594"/>
                  <a:pt x="2293754" y="3471461"/>
                  <a:pt x="2305242" y="3480923"/>
                </a:cubicBezTo>
                <a:close/>
                <a:moveTo>
                  <a:pt x="2439372" y="3468420"/>
                </a:moveTo>
                <a:cubicBezTo>
                  <a:pt x="2452548" y="3463689"/>
                  <a:pt x="2466401" y="3458282"/>
                  <a:pt x="2481265" y="3451862"/>
                </a:cubicBezTo>
                <a:lnTo>
                  <a:pt x="2481603" y="3451524"/>
                </a:lnTo>
                <a:cubicBezTo>
                  <a:pt x="2493091" y="3437671"/>
                  <a:pt x="2504577" y="3423479"/>
                  <a:pt x="2515726" y="3408949"/>
                </a:cubicBezTo>
                <a:cubicBezTo>
                  <a:pt x="2499171" y="3413004"/>
                  <a:pt x="2484644" y="3416045"/>
                  <a:pt x="2471805" y="3418072"/>
                </a:cubicBezTo>
                <a:cubicBezTo>
                  <a:pt x="2460994" y="3434968"/>
                  <a:pt x="2450182" y="3451863"/>
                  <a:pt x="2439372" y="3468420"/>
                </a:cubicBezTo>
                <a:close/>
                <a:moveTo>
                  <a:pt x="2357865" y="3491946"/>
                </a:moveTo>
                <a:cubicBezTo>
                  <a:pt x="2366564" y="3490383"/>
                  <a:pt x="2376529" y="3488018"/>
                  <a:pt x="2387679" y="3484977"/>
                </a:cubicBezTo>
                <a:cubicBezTo>
                  <a:pt x="2402543" y="3463689"/>
                  <a:pt x="2417072" y="3442063"/>
                  <a:pt x="2431601" y="3419423"/>
                </a:cubicBezTo>
                <a:cubicBezTo>
                  <a:pt x="2430925" y="3419423"/>
                  <a:pt x="2430249" y="3419423"/>
                  <a:pt x="2429912" y="3419423"/>
                </a:cubicBezTo>
                <a:cubicBezTo>
                  <a:pt x="2417749" y="3417396"/>
                  <a:pt x="2404233" y="3409624"/>
                  <a:pt x="2388693" y="3396446"/>
                </a:cubicBezTo>
                <a:lnTo>
                  <a:pt x="2388692" y="3396109"/>
                </a:lnTo>
                <a:cubicBezTo>
                  <a:pt x="2371461" y="3429561"/>
                  <a:pt x="2353894" y="3462338"/>
                  <a:pt x="2335650" y="3494100"/>
                </a:cubicBezTo>
                <a:cubicBezTo>
                  <a:pt x="2341732" y="3494269"/>
                  <a:pt x="2349165" y="3493509"/>
                  <a:pt x="2357865" y="3491946"/>
                </a:cubicBezTo>
                <a:close/>
                <a:moveTo>
                  <a:pt x="1852852" y="3562019"/>
                </a:moveTo>
                <a:cubicBezTo>
                  <a:pt x="1868394" y="3518430"/>
                  <a:pt x="1884273" y="3473827"/>
                  <a:pt x="1899815" y="3427872"/>
                </a:cubicBezTo>
                <a:lnTo>
                  <a:pt x="1899476" y="3427872"/>
                </a:lnTo>
                <a:cubicBezTo>
                  <a:pt x="1884611" y="3395095"/>
                  <a:pt x="1869069" y="3360291"/>
                  <a:pt x="1852852" y="3323122"/>
                </a:cubicBezTo>
                <a:cubicBezTo>
                  <a:pt x="1850826" y="3329203"/>
                  <a:pt x="1848798" y="3335286"/>
                  <a:pt x="1846770" y="3341368"/>
                </a:cubicBezTo>
                <a:cubicBezTo>
                  <a:pt x="1834269" y="3379889"/>
                  <a:pt x="1821769" y="3417396"/>
                  <a:pt x="1809606" y="3454565"/>
                </a:cubicBezTo>
                <a:cubicBezTo>
                  <a:pt x="1824133" y="3491735"/>
                  <a:pt x="1838662" y="3527890"/>
                  <a:pt x="1852852" y="3562019"/>
                </a:cubicBezTo>
                <a:close/>
                <a:moveTo>
                  <a:pt x="1728859" y="3593106"/>
                </a:moveTo>
                <a:cubicBezTo>
                  <a:pt x="1744400" y="3546137"/>
                  <a:pt x="1759603" y="3500182"/>
                  <a:pt x="1774131" y="3455917"/>
                </a:cubicBezTo>
                <a:cubicBezTo>
                  <a:pt x="1759940" y="3419423"/>
                  <a:pt x="1745076" y="3380902"/>
                  <a:pt x="1729533" y="3340355"/>
                </a:cubicBezTo>
                <a:cubicBezTo>
                  <a:pt x="1715343" y="3383943"/>
                  <a:pt x="1701155" y="3427533"/>
                  <a:pt x="1687301" y="3470785"/>
                </a:cubicBezTo>
                <a:cubicBezTo>
                  <a:pt x="1701154" y="3512347"/>
                  <a:pt x="1715005" y="3553571"/>
                  <a:pt x="1728859" y="3593106"/>
                </a:cubicBezTo>
                <a:close/>
                <a:moveTo>
                  <a:pt x="2170774" y="3558977"/>
                </a:moveTo>
                <a:cubicBezTo>
                  <a:pt x="2190033" y="3521471"/>
                  <a:pt x="2209291" y="3482612"/>
                  <a:pt x="2227873" y="3442739"/>
                </a:cubicBezTo>
                <a:cubicBezTo>
                  <a:pt x="2214020" y="3423816"/>
                  <a:pt x="2199154" y="3401853"/>
                  <a:pt x="2183276" y="3377186"/>
                </a:cubicBezTo>
                <a:cubicBezTo>
                  <a:pt x="2166721" y="3419761"/>
                  <a:pt x="2149828" y="3461999"/>
                  <a:pt x="2132259" y="3503223"/>
                </a:cubicBezTo>
                <a:cubicBezTo>
                  <a:pt x="2146112" y="3525187"/>
                  <a:pt x="2158950" y="3543772"/>
                  <a:pt x="2170774" y="3558977"/>
                </a:cubicBezTo>
                <a:close/>
                <a:moveTo>
                  <a:pt x="2384299" y="3546813"/>
                </a:moveTo>
                <a:cubicBezTo>
                  <a:pt x="2392070" y="3543096"/>
                  <a:pt x="2399842" y="3538703"/>
                  <a:pt x="2407612" y="3534649"/>
                </a:cubicBezTo>
                <a:cubicBezTo>
                  <a:pt x="2416058" y="3525525"/>
                  <a:pt x="2424167" y="3516402"/>
                  <a:pt x="2432613" y="3507278"/>
                </a:cubicBezTo>
                <a:cubicBezTo>
                  <a:pt x="2423491" y="3510319"/>
                  <a:pt x="2415045" y="3513023"/>
                  <a:pt x="2406936" y="3515389"/>
                </a:cubicBezTo>
                <a:cubicBezTo>
                  <a:pt x="2399504" y="3526201"/>
                  <a:pt x="2391734" y="3536338"/>
                  <a:pt x="2384299" y="3546813"/>
                </a:cubicBezTo>
                <a:close/>
                <a:moveTo>
                  <a:pt x="2276861" y="3592768"/>
                </a:moveTo>
                <a:lnTo>
                  <a:pt x="2320330" y="3576591"/>
                </a:lnTo>
                <a:lnTo>
                  <a:pt x="2320108" y="3576887"/>
                </a:lnTo>
                <a:lnTo>
                  <a:pt x="2320446" y="3576548"/>
                </a:lnTo>
                <a:lnTo>
                  <a:pt x="2320330" y="3576591"/>
                </a:lnTo>
                <a:lnTo>
                  <a:pt x="2357947" y="3526877"/>
                </a:lnTo>
                <a:cubicBezTo>
                  <a:pt x="2343758" y="3528904"/>
                  <a:pt x="2331256" y="3529580"/>
                  <a:pt x="2322472" y="3527891"/>
                </a:cubicBezTo>
                <a:cubicBezTo>
                  <a:pt x="2320784" y="3527553"/>
                  <a:pt x="2319093" y="3526539"/>
                  <a:pt x="2317406" y="3526201"/>
                </a:cubicBezTo>
                <a:cubicBezTo>
                  <a:pt x="2304229" y="3548840"/>
                  <a:pt x="2290714" y="3571142"/>
                  <a:pt x="2276861" y="3592768"/>
                </a:cubicBezTo>
                <a:close/>
                <a:moveTo>
                  <a:pt x="2039011" y="3627909"/>
                </a:moveTo>
                <a:cubicBezTo>
                  <a:pt x="2057931" y="3588375"/>
                  <a:pt x="2076175" y="3547827"/>
                  <a:pt x="2094420" y="3505589"/>
                </a:cubicBezTo>
                <a:cubicBezTo>
                  <a:pt x="2080229" y="3482950"/>
                  <a:pt x="2065701" y="3457269"/>
                  <a:pt x="2050160" y="3428885"/>
                </a:cubicBezTo>
                <a:lnTo>
                  <a:pt x="2000910" y="3559453"/>
                </a:lnTo>
                <a:lnTo>
                  <a:pt x="2000833" y="3559316"/>
                </a:lnTo>
                <a:lnTo>
                  <a:pt x="2000834" y="3559653"/>
                </a:lnTo>
                <a:lnTo>
                  <a:pt x="2000910" y="3559453"/>
                </a:lnTo>
                <a:close/>
                <a:moveTo>
                  <a:pt x="2230914" y="3602567"/>
                </a:moveTo>
                <a:cubicBezTo>
                  <a:pt x="2249833" y="3573846"/>
                  <a:pt x="2269091" y="3543096"/>
                  <a:pt x="2288688" y="3509981"/>
                </a:cubicBezTo>
                <a:cubicBezTo>
                  <a:pt x="2276861" y="3500520"/>
                  <a:pt x="2264361" y="3488018"/>
                  <a:pt x="2250846" y="3471799"/>
                </a:cubicBezTo>
                <a:lnTo>
                  <a:pt x="2250510" y="3472136"/>
                </a:lnTo>
                <a:cubicBezTo>
                  <a:pt x="2232266" y="3510657"/>
                  <a:pt x="2213345" y="3548503"/>
                  <a:pt x="2194086" y="3585334"/>
                </a:cubicBezTo>
                <a:cubicBezTo>
                  <a:pt x="2204222" y="3594795"/>
                  <a:pt x="2213344" y="3600878"/>
                  <a:pt x="2221454" y="3602229"/>
                </a:cubicBezTo>
                <a:cubicBezTo>
                  <a:pt x="2224156" y="3602567"/>
                  <a:pt x="2227197" y="3602567"/>
                  <a:pt x="2230914" y="3602567"/>
                </a:cubicBezTo>
                <a:close/>
                <a:moveTo>
                  <a:pt x="1911300" y="3691435"/>
                </a:moveTo>
                <a:cubicBezTo>
                  <a:pt x="1929207" y="3649874"/>
                  <a:pt x="1946776" y="3606622"/>
                  <a:pt x="1964344" y="3562018"/>
                </a:cubicBezTo>
                <a:cubicBezTo>
                  <a:pt x="1950154" y="3534986"/>
                  <a:pt x="1935625" y="3504914"/>
                  <a:pt x="1920423" y="3472137"/>
                </a:cubicBezTo>
                <a:cubicBezTo>
                  <a:pt x="1905894" y="3514037"/>
                  <a:pt x="1889678" y="3559653"/>
                  <a:pt x="1872447" y="3607298"/>
                </a:cubicBezTo>
                <a:cubicBezTo>
                  <a:pt x="1885625" y="3637709"/>
                  <a:pt x="1898801" y="3666093"/>
                  <a:pt x="1911300" y="3691435"/>
                </a:cubicBezTo>
                <a:close/>
                <a:moveTo>
                  <a:pt x="2219764" y="3678595"/>
                </a:moveTo>
                <a:cubicBezTo>
                  <a:pt x="2228549" y="3674540"/>
                  <a:pt x="2237333" y="3670147"/>
                  <a:pt x="2246456" y="3665080"/>
                </a:cubicBezTo>
                <a:lnTo>
                  <a:pt x="2246117" y="3665080"/>
                </a:lnTo>
                <a:cubicBezTo>
                  <a:pt x="2257266" y="3652576"/>
                  <a:pt x="2268416" y="3639736"/>
                  <a:pt x="2279566" y="3626558"/>
                </a:cubicBezTo>
                <a:cubicBezTo>
                  <a:pt x="2269090" y="3629599"/>
                  <a:pt x="2259294" y="3631627"/>
                  <a:pt x="2250510" y="3633317"/>
                </a:cubicBezTo>
                <a:cubicBezTo>
                  <a:pt x="2240374" y="3648860"/>
                  <a:pt x="2229899" y="3663727"/>
                  <a:pt x="2219764" y="3678595"/>
                </a:cubicBezTo>
                <a:close/>
                <a:moveTo>
                  <a:pt x="2093069" y="3698193"/>
                </a:moveTo>
                <a:cubicBezTo>
                  <a:pt x="2113678" y="3663727"/>
                  <a:pt x="2133949" y="3627909"/>
                  <a:pt x="2153881" y="3590402"/>
                </a:cubicBezTo>
                <a:cubicBezTo>
                  <a:pt x="2142056" y="3576548"/>
                  <a:pt x="2129557" y="3559315"/>
                  <a:pt x="2116380" y="3539717"/>
                </a:cubicBezTo>
                <a:lnTo>
                  <a:pt x="2116042" y="3540054"/>
                </a:lnTo>
                <a:cubicBezTo>
                  <a:pt x="2098137" y="3581618"/>
                  <a:pt x="2079554" y="3622165"/>
                  <a:pt x="2060634" y="3661700"/>
                </a:cubicBezTo>
                <a:cubicBezTo>
                  <a:pt x="2072120" y="3677582"/>
                  <a:pt x="2082933" y="3689746"/>
                  <a:pt x="2093069" y="3698193"/>
                </a:cubicBezTo>
                <a:close/>
                <a:moveTo>
                  <a:pt x="1785280" y="3744824"/>
                </a:moveTo>
                <a:cubicBezTo>
                  <a:pt x="1802174" y="3701235"/>
                  <a:pt x="1819066" y="3655618"/>
                  <a:pt x="1836297" y="3608650"/>
                </a:cubicBezTo>
                <a:cubicBezTo>
                  <a:pt x="1822444" y="3576887"/>
                  <a:pt x="1808255" y="3542083"/>
                  <a:pt x="1793390" y="3504575"/>
                </a:cubicBezTo>
                <a:cubicBezTo>
                  <a:pt x="1777509" y="3552220"/>
                  <a:pt x="1761969" y="3598849"/>
                  <a:pt x="1746764" y="3643791"/>
                </a:cubicBezTo>
                <a:cubicBezTo>
                  <a:pt x="1759604" y="3679609"/>
                  <a:pt x="1772781" y="3713738"/>
                  <a:pt x="1785280" y="3744824"/>
                </a:cubicBezTo>
                <a:close/>
                <a:moveTo>
                  <a:pt x="2124826" y="3710358"/>
                </a:moveTo>
                <a:cubicBezTo>
                  <a:pt x="2134625" y="3710020"/>
                  <a:pt x="2147125" y="3707317"/>
                  <a:pt x="2161990" y="3702586"/>
                </a:cubicBezTo>
                <a:cubicBezTo>
                  <a:pt x="2177531" y="3681637"/>
                  <a:pt x="2193748" y="3658659"/>
                  <a:pt x="2210643" y="3633653"/>
                </a:cubicBezTo>
                <a:cubicBezTo>
                  <a:pt x="2200507" y="3630951"/>
                  <a:pt x="2189695" y="3624531"/>
                  <a:pt x="2178545" y="3615069"/>
                </a:cubicBezTo>
                <a:cubicBezTo>
                  <a:pt x="2160977" y="3647847"/>
                  <a:pt x="2143071" y="3679609"/>
                  <a:pt x="2124826" y="3710358"/>
                </a:cubicBezTo>
                <a:close/>
                <a:moveTo>
                  <a:pt x="1662300" y="3788076"/>
                </a:moveTo>
                <a:cubicBezTo>
                  <a:pt x="1678855" y="3740094"/>
                  <a:pt x="1695409" y="3692112"/>
                  <a:pt x="1711289" y="3644805"/>
                </a:cubicBezTo>
                <a:cubicBezTo>
                  <a:pt x="1698114" y="3607635"/>
                  <a:pt x="1684261" y="3567763"/>
                  <a:pt x="1669733" y="3524849"/>
                </a:cubicBezTo>
                <a:cubicBezTo>
                  <a:pt x="1654530" y="3572493"/>
                  <a:pt x="1639665" y="3619800"/>
                  <a:pt x="1624799" y="3666768"/>
                </a:cubicBezTo>
                <a:cubicBezTo>
                  <a:pt x="1637301" y="3709007"/>
                  <a:pt x="1649799" y="3749893"/>
                  <a:pt x="1662300" y="3788076"/>
                </a:cubicBezTo>
                <a:close/>
                <a:moveTo>
                  <a:pt x="2175168" y="3741107"/>
                </a:moveTo>
                <a:lnTo>
                  <a:pt x="2175505" y="3740770"/>
                </a:lnTo>
                <a:cubicBezTo>
                  <a:pt x="2179222" y="3737052"/>
                  <a:pt x="2183276" y="3733336"/>
                  <a:pt x="2186993" y="3729281"/>
                </a:cubicBezTo>
                <a:cubicBezTo>
                  <a:pt x="2185639" y="3729619"/>
                  <a:pt x="2184289" y="3730294"/>
                  <a:pt x="2182938" y="3730632"/>
                </a:cubicBezTo>
                <a:cubicBezTo>
                  <a:pt x="2180235" y="3734349"/>
                  <a:pt x="2177871" y="3737728"/>
                  <a:pt x="2175168" y="3741107"/>
                </a:cubicBezTo>
                <a:close/>
                <a:moveTo>
                  <a:pt x="1962656" y="3779966"/>
                </a:moveTo>
                <a:cubicBezTo>
                  <a:pt x="1982589" y="3742796"/>
                  <a:pt x="2002522" y="3703938"/>
                  <a:pt x="2022117" y="3663390"/>
                </a:cubicBezTo>
                <a:cubicBezTo>
                  <a:pt x="2010292" y="3645481"/>
                  <a:pt x="1997791" y="3624532"/>
                  <a:pt x="1984616" y="3600539"/>
                </a:cubicBezTo>
                <a:cubicBezTo>
                  <a:pt x="1967047" y="3644467"/>
                  <a:pt x="1949140" y="3687381"/>
                  <a:pt x="1930897" y="3729281"/>
                </a:cubicBezTo>
                <a:cubicBezTo>
                  <a:pt x="1941707" y="3749217"/>
                  <a:pt x="1952520" y="3766112"/>
                  <a:pt x="1962656" y="3779966"/>
                </a:cubicBezTo>
                <a:close/>
                <a:moveTo>
                  <a:pt x="2066378" y="3804971"/>
                </a:moveTo>
                <a:cubicBezTo>
                  <a:pt x="2074486" y="3801255"/>
                  <a:pt x="2083271" y="3797199"/>
                  <a:pt x="2092391" y="3792469"/>
                </a:cubicBezTo>
                <a:cubicBezTo>
                  <a:pt x="2099486" y="3783684"/>
                  <a:pt x="2106584" y="3775236"/>
                  <a:pt x="2113678" y="3766112"/>
                </a:cubicBezTo>
                <a:lnTo>
                  <a:pt x="2113339" y="3766112"/>
                </a:lnTo>
                <a:cubicBezTo>
                  <a:pt x="2119083" y="3759016"/>
                  <a:pt x="2125164" y="3751582"/>
                  <a:pt x="2131245" y="3743473"/>
                </a:cubicBezTo>
                <a:cubicBezTo>
                  <a:pt x="2122799" y="3744486"/>
                  <a:pt x="2115029" y="3744486"/>
                  <a:pt x="2108609" y="3743473"/>
                </a:cubicBezTo>
                <a:cubicBezTo>
                  <a:pt x="2107595" y="3743135"/>
                  <a:pt x="2106583" y="3742458"/>
                  <a:pt x="2105568" y="3742458"/>
                </a:cubicBezTo>
                <a:cubicBezTo>
                  <a:pt x="2092730" y="3764085"/>
                  <a:pt x="2079553" y="3784697"/>
                  <a:pt x="2066378" y="3804971"/>
                </a:cubicBezTo>
                <a:close/>
                <a:moveTo>
                  <a:pt x="2017389" y="3818488"/>
                </a:moveTo>
                <a:cubicBezTo>
                  <a:pt x="2036646" y="3789427"/>
                  <a:pt x="2056242" y="3759016"/>
                  <a:pt x="2075836" y="3726915"/>
                </a:cubicBezTo>
                <a:cubicBezTo>
                  <a:pt x="2065701" y="3718806"/>
                  <a:pt x="2055566" y="3708331"/>
                  <a:pt x="2044754" y="3694815"/>
                </a:cubicBezTo>
                <a:cubicBezTo>
                  <a:pt x="2025835" y="3733674"/>
                  <a:pt x="2006577" y="3770843"/>
                  <a:pt x="1987320" y="3806999"/>
                </a:cubicBezTo>
                <a:cubicBezTo>
                  <a:pt x="1994414" y="3812743"/>
                  <a:pt x="2001171" y="3816798"/>
                  <a:pt x="2007589" y="3817812"/>
                </a:cubicBezTo>
                <a:lnTo>
                  <a:pt x="2007590" y="3818149"/>
                </a:lnTo>
                <a:cubicBezTo>
                  <a:pt x="2010292" y="3818488"/>
                  <a:pt x="2013672" y="3818487"/>
                  <a:pt x="2017389" y="3818488"/>
                </a:cubicBezTo>
                <a:close/>
                <a:moveTo>
                  <a:pt x="1836972" y="3856332"/>
                </a:moveTo>
                <a:cubicBezTo>
                  <a:pt x="1855893" y="3816460"/>
                  <a:pt x="1874813" y="3774898"/>
                  <a:pt x="1893733" y="3731308"/>
                </a:cubicBezTo>
                <a:cubicBezTo>
                  <a:pt x="1881570" y="3707993"/>
                  <a:pt x="1868731" y="3681636"/>
                  <a:pt x="1855554" y="3652577"/>
                </a:cubicBezTo>
                <a:cubicBezTo>
                  <a:pt x="1839338" y="3696842"/>
                  <a:pt x="1821768" y="3742797"/>
                  <a:pt x="1803862" y="3789089"/>
                </a:cubicBezTo>
                <a:cubicBezTo>
                  <a:pt x="1815013" y="3814433"/>
                  <a:pt x="1826161" y="3837072"/>
                  <a:pt x="1836972" y="3856332"/>
                </a:cubicBezTo>
                <a:close/>
                <a:moveTo>
                  <a:pt x="2020092" y="3873903"/>
                </a:moveTo>
                <a:cubicBezTo>
                  <a:pt x="2021105" y="3873228"/>
                  <a:pt x="2022793" y="3871875"/>
                  <a:pt x="2022793" y="3871875"/>
                </a:cubicBezTo>
                <a:cubicBezTo>
                  <a:pt x="2030227" y="3863766"/>
                  <a:pt x="2037997" y="3855657"/>
                  <a:pt x="2045768" y="3846871"/>
                </a:cubicBezTo>
                <a:cubicBezTo>
                  <a:pt x="2042726" y="3847547"/>
                  <a:pt x="2040024" y="3848223"/>
                  <a:pt x="2037321" y="3848898"/>
                </a:cubicBezTo>
                <a:cubicBezTo>
                  <a:pt x="2031578" y="3857346"/>
                  <a:pt x="2025834" y="3865794"/>
                  <a:pt x="2020092" y="3873903"/>
                </a:cubicBezTo>
                <a:close/>
                <a:moveTo>
                  <a:pt x="1713318" y="3925602"/>
                </a:moveTo>
                <a:cubicBezTo>
                  <a:pt x="1731224" y="3882689"/>
                  <a:pt x="1749467" y="3837411"/>
                  <a:pt x="1768051" y="3790441"/>
                </a:cubicBezTo>
                <a:cubicBezTo>
                  <a:pt x="1755548" y="3761719"/>
                  <a:pt x="1743048" y="3729956"/>
                  <a:pt x="1729871" y="3694815"/>
                </a:cubicBezTo>
                <a:cubicBezTo>
                  <a:pt x="1712640" y="3744824"/>
                  <a:pt x="1696086" y="3792807"/>
                  <a:pt x="1679869" y="3839099"/>
                </a:cubicBezTo>
                <a:lnTo>
                  <a:pt x="1679868" y="3839437"/>
                </a:lnTo>
                <a:cubicBezTo>
                  <a:pt x="1691018" y="3870862"/>
                  <a:pt x="1702168" y="3900260"/>
                  <a:pt x="1713318" y="3925602"/>
                </a:cubicBezTo>
                <a:close/>
                <a:moveTo>
                  <a:pt x="1884612" y="3917830"/>
                </a:moveTo>
                <a:cubicBezTo>
                  <a:pt x="1904881" y="3884379"/>
                  <a:pt x="1925153" y="3848898"/>
                  <a:pt x="1945762" y="3811392"/>
                </a:cubicBezTo>
                <a:cubicBezTo>
                  <a:pt x="1935290" y="3799226"/>
                  <a:pt x="1925153" y="3784358"/>
                  <a:pt x="1914342" y="3766788"/>
                </a:cubicBezTo>
                <a:cubicBezTo>
                  <a:pt x="1895758" y="3809025"/>
                  <a:pt x="1876839" y="3849913"/>
                  <a:pt x="1857919" y="3889447"/>
                </a:cubicBezTo>
                <a:cubicBezTo>
                  <a:pt x="1867043" y="3902287"/>
                  <a:pt x="1876163" y="3911749"/>
                  <a:pt x="1884612" y="3917830"/>
                </a:cubicBezTo>
                <a:close/>
                <a:moveTo>
                  <a:pt x="1921099" y="3924251"/>
                </a:moveTo>
                <a:cubicBezTo>
                  <a:pt x="1929208" y="3922561"/>
                  <a:pt x="1938330" y="3919519"/>
                  <a:pt x="1948128" y="3915127"/>
                </a:cubicBezTo>
                <a:cubicBezTo>
                  <a:pt x="1964006" y="3894516"/>
                  <a:pt x="1979886" y="3872551"/>
                  <a:pt x="1996104" y="3849236"/>
                </a:cubicBezTo>
                <a:cubicBezTo>
                  <a:pt x="1987658" y="3846871"/>
                  <a:pt x="1979547" y="3843154"/>
                  <a:pt x="1971100" y="3836734"/>
                </a:cubicBezTo>
                <a:cubicBezTo>
                  <a:pt x="1954546" y="3866807"/>
                  <a:pt x="1937654" y="3896205"/>
                  <a:pt x="1921099" y="3924251"/>
                </a:cubicBezTo>
                <a:close/>
                <a:moveTo>
                  <a:pt x="1591688" y="3985074"/>
                </a:moveTo>
                <a:cubicBezTo>
                  <a:pt x="1609595" y="3937429"/>
                  <a:pt x="1627163" y="3888771"/>
                  <a:pt x="1644395" y="3839775"/>
                </a:cubicBezTo>
                <a:cubicBezTo>
                  <a:pt x="1632231" y="3804633"/>
                  <a:pt x="1619731" y="3766112"/>
                  <a:pt x="1606893" y="3723875"/>
                </a:cubicBezTo>
                <a:cubicBezTo>
                  <a:pt x="1605880" y="3726578"/>
                  <a:pt x="1605203" y="3729281"/>
                  <a:pt x="1604189" y="3731984"/>
                </a:cubicBezTo>
                <a:lnTo>
                  <a:pt x="1603850" y="3731984"/>
                </a:lnTo>
                <a:cubicBezTo>
                  <a:pt x="1588311" y="3781994"/>
                  <a:pt x="1573106" y="3829976"/>
                  <a:pt x="1558241" y="3876269"/>
                </a:cubicBezTo>
                <a:cubicBezTo>
                  <a:pt x="1569391" y="3915803"/>
                  <a:pt x="1580539" y="3952297"/>
                  <a:pt x="1591688" y="3985074"/>
                </a:cubicBezTo>
                <a:close/>
                <a:moveTo>
                  <a:pt x="1760279" y="4009065"/>
                </a:moveTo>
                <a:cubicBezTo>
                  <a:pt x="1779875" y="3972571"/>
                  <a:pt x="1799809" y="3933712"/>
                  <a:pt x="1819742" y="3892488"/>
                </a:cubicBezTo>
                <a:cubicBezTo>
                  <a:pt x="1808930" y="3875593"/>
                  <a:pt x="1798119" y="3855318"/>
                  <a:pt x="1786970" y="3832341"/>
                </a:cubicBezTo>
                <a:cubicBezTo>
                  <a:pt x="1769064" y="3876606"/>
                  <a:pt x="1750818" y="3921210"/>
                  <a:pt x="1732236" y="3965138"/>
                </a:cubicBezTo>
                <a:cubicBezTo>
                  <a:pt x="1741696" y="3983046"/>
                  <a:pt x="1751157" y="3997914"/>
                  <a:pt x="1760279" y="4009065"/>
                </a:cubicBezTo>
                <a:close/>
                <a:moveTo>
                  <a:pt x="1870758" y="4005010"/>
                </a:moveTo>
                <a:cubicBezTo>
                  <a:pt x="1873799" y="4002982"/>
                  <a:pt x="1877179" y="4000955"/>
                  <a:pt x="1880217" y="3998927"/>
                </a:cubicBezTo>
                <a:cubicBezTo>
                  <a:pt x="1891029" y="3986425"/>
                  <a:pt x="1902179" y="3972909"/>
                  <a:pt x="1913666" y="3959055"/>
                </a:cubicBezTo>
                <a:cubicBezTo>
                  <a:pt x="1908598" y="3959393"/>
                  <a:pt x="1904206" y="3959393"/>
                  <a:pt x="1899815" y="3959055"/>
                </a:cubicBezTo>
                <a:cubicBezTo>
                  <a:pt x="1890016" y="3974937"/>
                  <a:pt x="1880557" y="3990141"/>
                  <a:pt x="1870758" y="4005010"/>
                </a:cubicBezTo>
                <a:close/>
                <a:moveTo>
                  <a:pt x="1810282" y="4032380"/>
                </a:moveTo>
                <a:lnTo>
                  <a:pt x="1809944" y="4032042"/>
                </a:lnTo>
                <a:cubicBezTo>
                  <a:pt x="1828526" y="4005348"/>
                  <a:pt x="1847446" y="3976625"/>
                  <a:pt x="1866704" y="3945877"/>
                </a:cubicBezTo>
                <a:cubicBezTo>
                  <a:pt x="1858256" y="3940132"/>
                  <a:pt x="1850149" y="3932023"/>
                  <a:pt x="1841702" y="3922223"/>
                </a:cubicBezTo>
                <a:cubicBezTo>
                  <a:pt x="1823119" y="3960069"/>
                  <a:pt x="1804876" y="3995886"/>
                  <a:pt x="1786295" y="4030352"/>
                </a:cubicBezTo>
                <a:cubicBezTo>
                  <a:pt x="1788660" y="4031366"/>
                  <a:pt x="1791024" y="4032719"/>
                  <a:pt x="1793389" y="4033055"/>
                </a:cubicBezTo>
                <a:cubicBezTo>
                  <a:pt x="1798118" y="4034070"/>
                  <a:pt x="1803861" y="4033393"/>
                  <a:pt x="1810282" y="4032380"/>
                </a:cubicBezTo>
                <a:close/>
                <a:moveTo>
                  <a:pt x="1638313" y="4094217"/>
                </a:moveTo>
                <a:cubicBezTo>
                  <a:pt x="1656895" y="4054343"/>
                  <a:pt x="1675815" y="4011768"/>
                  <a:pt x="1695409" y="3966489"/>
                </a:cubicBezTo>
                <a:lnTo>
                  <a:pt x="1695748" y="3966489"/>
                </a:lnTo>
                <a:cubicBezTo>
                  <a:pt x="1684598" y="3943849"/>
                  <a:pt x="1673450" y="3917830"/>
                  <a:pt x="1662301" y="3888433"/>
                </a:cubicBezTo>
                <a:cubicBezTo>
                  <a:pt x="1644057" y="3939119"/>
                  <a:pt x="1626488" y="3987439"/>
                  <a:pt x="1609257" y="4033055"/>
                </a:cubicBezTo>
                <a:cubicBezTo>
                  <a:pt x="1618717" y="4057047"/>
                  <a:pt x="1628515" y="4077321"/>
                  <a:pt x="1638313" y="4094217"/>
                </a:cubicBezTo>
                <a:close/>
                <a:moveTo>
                  <a:pt x="1729533" y="4131385"/>
                </a:moveTo>
                <a:lnTo>
                  <a:pt x="1740891" y="4125372"/>
                </a:lnTo>
                <a:lnTo>
                  <a:pt x="1740683" y="4125642"/>
                </a:lnTo>
                <a:lnTo>
                  <a:pt x="1741022" y="4125303"/>
                </a:lnTo>
                <a:lnTo>
                  <a:pt x="1740891" y="4125372"/>
                </a:lnTo>
                <a:lnTo>
                  <a:pt x="1786295" y="4066508"/>
                </a:lnTo>
                <a:cubicBezTo>
                  <a:pt x="1780887" y="4065495"/>
                  <a:pt x="1775484" y="4063467"/>
                  <a:pt x="1770077" y="4060764"/>
                </a:cubicBezTo>
                <a:cubicBezTo>
                  <a:pt x="1756563" y="4085431"/>
                  <a:pt x="1743049" y="4108747"/>
                  <a:pt x="1729533" y="4131385"/>
                </a:cubicBezTo>
                <a:close/>
                <a:moveTo>
                  <a:pt x="1684938" y="4140510"/>
                </a:moveTo>
                <a:cubicBezTo>
                  <a:pt x="1703857" y="4109760"/>
                  <a:pt x="1723452" y="4076307"/>
                  <a:pt x="1743386" y="4040151"/>
                </a:cubicBezTo>
                <a:cubicBezTo>
                  <a:pt x="1733926" y="4030691"/>
                  <a:pt x="1724804" y="4018189"/>
                  <a:pt x="1715683" y="4003658"/>
                </a:cubicBezTo>
                <a:cubicBezTo>
                  <a:pt x="1697437" y="4045221"/>
                  <a:pt x="1678854" y="4086106"/>
                  <a:pt x="1660273" y="4125303"/>
                </a:cubicBezTo>
                <a:cubicBezTo>
                  <a:pt x="1668383" y="4133750"/>
                  <a:pt x="1676829" y="4138820"/>
                  <a:pt x="1684938" y="4140510"/>
                </a:cubicBezTo>
                <a:close/>
                <a:moveTo>
                  <a:pt x="1518037" y="4173961"/>
                </a:moveTo>
                <a:cubicBezTo>
                  <a:pt x="1536619" y="4129019"/>
                  <a:pt x="1555199" y="4082051"/>
                  <a:pt x="1573443" y="4033394"/>
                </a:cubicBezTo>
                <a:cubicBezTo>
                  <a:pt x="1562295" y="4003996"/>
                  <a:pt x="1551147" y="3971219"/>
                  <a:pt x="1539997" y="3933712"/>
                </a:cubicBezTo>
                <a:lnTo>
                  <a:pt x="1539997" y="3934050"/>
                </a:lnTo>
                <a:cubicBezTo>
                  <a:pt x="1522091" y="3989129"/>
                  <a:pt x="1505196" y="4041503"/>
                  <a:pt x="1488641" y="4091175"/>
                </a:cubicBezTo>
                <a:cubicBezTo>
                  <a:pt x="1498102" y="4122600"/>
                  <a:pt x="1507900" y="4150646"/>
                  <a:pt x="1518037" y="4173961"/>
                </a:cubicBezTo>
                <a:close/>
                <a:moveTo>
                  <a:pt x="1563984" y="4241880"/>
                </a:moveTo>
                <a:cubicBezTo>
                  <a:pt x="1582567" y="4208089"/>
                  <a:pt x="1601824" y="4170583"/>
                  <a:pt x="1621421" y="4129696"/>
                </a:cubicBezTo>
                <a:cubicBezTo>
                  <a:pt x="1611284" y="4115842"/>
                  <a:pt x="1601486" y="4098609"/>
                  <a:pt x="1592027" y="4078335"/>
                </a:cubicBezTo>
                <a:cubicBezTo>
                  <a:pt x="1573445" y="4126316"/>
                  <a:pt x="1555539" y="4171258"/>
                  <a:pt x="1538306" y="4213158"/>
                </a:cubicBezTo>
                <a:cubicBezTo>
                  <a:pt x="1546754" y="4225999"/>
                  <a:pt x="1555199" y="4235798"/>
                  <a:pt x="1563984" y="4241880"/>
                </a:cubicBezTo>
                <a:close/>
                <a:moveTo>
                  <a:pt x="1598445" y="4247286"/>
                </a:moveTo>
                <a:cubicBezTo>
                  <a:pt x="1604528" y="4245934"/>
                  <a:pt x="1611285" y="4243569"/>
                  <a:pt x="1618041" y="4239852"/>
                </a:cubicBezTo>
                <a:cubicBezTo>
                  <a:pt x="1633582" y="4219241"/>
                  <a:pt x="1649800" y="4195587"/>
                  <a:pt x="1666354" y="4169907"/>
                </a:cubicBezTo>
                <a:cubicBezTo>
                  <a:pt x="1659260" y="4166865"/>
                  <a:pt x="1652164" y="4162134"/>
                  <a:pt x="1645408" y="4156391"/>
                </a:cubicBezTo>
                <a:cubicBezTo>
                  <a:pt x="1629866" y="4188153"/>
                  <a:pt x="1613987" y="4218565"/>
                  <a:pt x="1598445" y="4247286"/>
                </a:cubicBezTo>
                <a:close/>
                <a:moveTo>
                  <a:pt x="1570065" y="4297972"/>
                </a:moveTo>
                <a:lnTo>
                  <a:pt x="1570620" y="4297024"/>
                </a:lnTo>
                <a:lnTo>
                  <a:pt x="1583918" y="4282429"/>
                </a:lnTo>
                <a:cubicBezTo>
                  <a:pt x="1582229" y="4282428"/>
                  <a:pt x="1580877" y="4282429"/>
                  <a:pt x="1579188" y="4282429"/>
                </a:cubicBezTo>
                <a:lnTo>
                  <a:pt x="1570620" y="4297024"/>
                </a:lnTo>
                <a:lnTo>
                  <a:pt x="1570066" y="4297634"/>
                </a:lnTo>
                <a:close/>
                <a:moveTo>
                  <a:pt x="1445397" y="4339534"/>
                </a:moveTo>
                <a:cubicBezTo>
                  <a:pt x="1463641" y="4301350"/>
                  <a:pt x="1482222" y="4259451"/>
                  <a:pt x="1501143" y="4214848"/>
                </a:cubicBezTo>
                <a:lnTo>
                  <a:pt x="1470923" y="4144998"/>
                </a:lnTo>
                <a:lnTo>
                  <a:pt x="1471075" y="4144564"/>
                </a:lnTo>
                <a:lnTo>
                  <a:pt x="1470736" y="4144564"/>
                </a:lnTo>
                <a:lnTo>
                  <a:pt x="1470923" y="4144998"/>
                </a:lnTo>
                <a:lnTo>
                  <a:pt x="1418706" y="4294930"/>
                </a:lnTo>
                <a:cubicBezTo>
                  <a:pt x="1427153" y="4313515"/>
                  <a:pt x="1435935" y="4329059"/>
                  <a:pt x="1445397" y="4339534"/>
                </a:cubicBezTo>
                <a:close/>
                <a:moveTo>
                  <a:pt x="1474452" y="4356767"/>
                </a:moveTo>
                <a:cubicBezTo>
                  <a:pt x="1481208" y="4357443"/>
                  <a:pt x="1488641" y="4356429"/>
                  <a:pt x="1496751" y="4353725"/>
                </a:cubicBezTo>
                <a:cubicBezTo>
                  <a:pt x="1512967" y="4330073"/>
                  <a:pt x="1530199" y="4302365"/>
                  <a:pt x="1547766" y="4271277"/>
                </a:cubicBezTo>
                <a:cubicBezTo>
                  <a:pt x="1539321" y="4265870"/>
                  <a:pt x="1531211" y="4258437"/>
                  <a:pt x="1523441" y="4248976"/>
                </a:cubicBezTo>
                <a:cubicBezTo>
                  <a:pt x="1506547" y="4287835"/>
                  <a:pt x="1490332" y="4323990"/>
                  <a:pt x="1474452" y="4356767"/>
                </a:cubicBezTo>
                <a:close/>
                <a:moveTo>
                  <a:pt x="1438639" y="4426712"/>
                </a:moveTo>
                <a:cubicBezTo>
                  <a:pt x="1448775" y="4416576"/>
                  <a:pt x="1459248" y="4404412"/>
                  <a:pt x="1470398" y="4390219"/>
                </a:cubicBezTo>
                <a:cubicBezTo>
                  <a:pt x="1469046" y="4390219"/>
                  <a:pt x="1467695" y="4390220"/>
                  <a:pt x="1466343" y="4390219"/>
                </a:cubicBezTo>
                <a:cubicBezTo>
                  <a:pt x="1463640" y="4389882"/>
                  <a:pt x="1461277" y="4388530"/>
                  <a:pt x="1458911" y="4387854"/>
                </a:cubicBezTo>
                <a:cubicBezTo>
                  <a:pt x="1452154" y="4401370"/>
                  <a:pt x="1445396" y="4414210"/>
                  <a:pt x="1438639" y="4426712"/>
                </a:cubicBezTo>
                <a:close/>
                <a:moveTo>
                  <a:pt x="1378501" y="4464558"/>
                </a:moveTo>
                <a:cubicBezTo>
                  <a:pt x="1395057" y="4437526"/>
                  <a:pt x="1412286" y="4406101"/>
                  <a:pt x="1429854" y="4370958"/>
                </a:cubicBezTo>
                <a:cubicBezTo>
                  <a:pt x="1420395" y="4362511"/>
                  <a:pt x="1411274" y="4351022"/>
                  <a:pt x="1402826" y="4337168"/>
                </a:cubicBezTo>
                <a:cubicBezTo>
                  <a:pt x="1386272" y="4382109"/>
                  <a:pt x="1370054" y="4422996"/>
                  <a:pt x="1354174" y="4460165"/>
                </a:cubicBezTo>
                <a:cubicBezTo>
                  <a:pt x="1357891" y="4462193"/>
                  <a:pt x="1361609" y="4463881"/>
                  <a:pt x="1365325" y="4464558"/>
                </a:cubicBezTo>
                <a:cubicBezTo>
                  <a:pt x="1369380" y="4465234"/>
                  <a:pt x="1373770" y="4465234"/>
                  <a:pt x="1378501" y="4464558"/>
                </a:cubicBezTo>
                <a:close/>
                <a:moveTo>
                  <a:pt x="1313632" y="4549034"/>
                </a:moveTo>
                <a:cubicBezTo>
                  <a:pt x="1327484" y="4536193"/>
                  <a:pt x="1342012" y="4518961"/>
                  <a:pt x="1357217" y="4497334"/>
                </a:cubicBezTo>
                <a:cubicBezTo>
                  <a:pt x="1351472" y="4495983"/>
                  <a:pt x="1346067" y="4494293"/>
                  <a:pt x="1340660" y="4491590"/>
                </a:cubicBezTo>
                <a:cubicBezTo>
                  <a:pt x="1331540" y="4511865"/>
                  <a:pt x="1322416" y="4531126"/>
                  <a:pt x="1313632" y="4548697"/>
                </a:cubicBezTo>
                <a:close/>
                <a:moveTo>
                  <a:pt x="5814562" y="7586107"/>
                </a:moveTo>
                <a:cubicBezTo>
                  <a:pt x="5706783" y="7476288"/>
                  <a:pt x="5602724" y="7363090"/>
                  <a:pt x="5502382" y="7246175"/>
                </a:cubicBezTo>
                <a:cubicBezTo>
                  <a:pt x="4990190" y="6650453"/>
                  <a:pt x="4559760" y="5947953"/>
                  <a:pt x="4186429" y="5099140"/>
                </a:cubicBezTo>
                <a:cubicBezTo>
                  <a:pt x="3921549" y="4493618"/>
                  <a:pt x="3727620" y="3927292"/>
                  <a:pt x="3556665" y="3427872"/>
                </a:cubicBezTo>
                <a:cubicBezTo>
                  <a:pt x="3496864" y="3253851"/>
                  <a:pt x="3439764" y="3086589"/>
                  <a:pt x="3384695" y="2933856"/>
                </a:cubicBezTo>
                <a:cubicBezTo>
                  <a:pt x="3383004" y="2934871"/>
                  <a:pt x="3381315" y="2935546"/>
                  <a:pt x="3379627" y="2936222"/>
                </a:cubicBezTo>
                <a:cubicBezTo>
                  <a:pt x="3347868" y="2959200"/>
                  <a:pt x="3314421" y="2980488"/>
                  <a:pt x="3280634" y="2999748"/>
                </a:cubicBezTo>
                <a:cubicBezTo>
                  <a:pt x="3315097" y="3099092"/>
                  <a:pt x="3350571" y="3203504"/>
                  <a:pt x="3387735" y="3312647"/>
                </a:cubicBezTo>
                <a:cubicBezTo>
                  <a:pt x="3763093" y="4416913"/>
                  <a:pt x="4276636" y="5929030"/>
                  <a:pt x="5427376" y="7194476"/>
                </a:cubicBezTo>
                <a:lnTo>
                  <a:pt x="5427715" y="7194476"/>
                </a:lnTo>
                <a:cubicBezTo>
                  <a:pt x="5550694" y="7329976"/>
                  <a:pt x="5680093" y="7460406"/>
                  <a:pt x="5814562" y="7586107"/>
                </a:cubicBezTo>
                <a:close/>
                <a:moveTo>
                  <a:pt x="5945650" y="7669906"/>
                </a:moveTo>
                <a:cubicBezTo>
                  <a:pt x="5827062" y="7542855"/>
                  <a:pt x="5712529" y="7411410"/>
                  <a:pt x="5602048" y="7275235"/>
                </a:cubicBezTo>
                <a:cubicBezTo>
                  <a:pt x="5109115" y="6667348"/>
                  <a:pt x="4697607" y="5960454"/>
                  <a:pt x="4343194" y="5115022"/>
                </a:cubicBezTo>
                <a:cubicBezTo>
                  <a:pt x="4105342" y="4546331"/>
                  <a:pt x="3922563" y="4014471"/>
                  <a:pt x="3761405" y="3544785"/>
                </a:cubicBezTo>
                <a:cubicBezTo>
                  <a:pt x="3676604" y="3297778"/>
                  <a:pt x="3595856" y="3063273"/>
                  <a:pt x="3519162" y="2859518"/>
                </a:cubicBezTo>
                <a:cubicBezTo>
                  <a:pt x="3486391" y="2880805"/>
                  <a:pt x="3451589" y="2900743"/>
                  <a:pt x="3415101" y="2918989"/>
                </a:cubicBezTo>
                <a:cubicBezTo>
                  <a:pt x="3470510" y="3073074"/>
                  <a:pt x="3528283" y="3241349"/>
                  <a:pt x="3588422" y="3417058"/>
                </a:cubicBezTo>
                <a:cubicBezTo>
                  <a:pt x="3759379" y="3916141"/>
                  <a:pt x="3953308" y="4481453"/>
                  <a:pt x="4217174" y="5085624"/>
                </a:cubicBezTo>
                <a:cubicBezTo>
                  <a:pt x="4589154" y="5931395"/>
                  <a:pt x="5017895" y="6630855"/>
                  <a:pt x="5527721" y="7224211"/>
                </a:cubicBezTo>
                <a:cubicBezTo>
                  <a:pt x="5660498" y="7378972"/>
                  <a:pt x="5800033" y="7527649"/>
                  <a:pt x="5945650" y="7669906"/>
                </a:cubicBezTo>
                <a:close/>
                <a:moveTo>
                  <a:pt x="6079103" y="7760802"/>
                </a:moveTo>
                <a:cubicBezTo>
                  <a:pt x="5950716" y="7617193"/>
                  <a:pt x="5824697" y="7465812"/>
                  <a:pt x="5702054" y="7304633"/>
                </a:cubicBezTo>
                <a:cubicBezTo>
                  <a:pt x="5231418" y="6686608"/>
                  <a:pt x="4838493" y="5975660"/>
                  <a:pt x="4500635" y="5130903"/>
                </a:cubicBezTo>
                <a:cubicBezTo>
                  <a:pt x="4288801" y="4601071"/>
                  <a:pt x="4118181" y="4104353"/>
                  <a:pt x="3967497" y="3666093"/>
                </a:cubicBezTo>
                <a:cubicBezTo>
                  <a:pt x="3853641" y="3334609"/>
                  <a:pt x="3754985" y="3048068"/>
                  <a:pt x="3658020" y="2801399"/>
                </a:cubicBezTo>
                <a:cubicBezTo>
                  <a:pt x="3655994" y="2796330"/>
                  <a:pt x="3654305" y="2791937"/>
                  <a:pt x="3652277" y="2786869"/>
                </a:cubicBezTo>
                <a:cubicBezTo>
                  <a:pt x="3621532" y="2804440"/>
                  <a:pt x="3588423" y="2820659"/>
                  <a:pt x="3554297" y="2835527"/>
                </a:cubicBezTo>
                <a:cubicBezTo>
                  <a:pt x="3552272" y="2836879"/>
                  <a:pt x="3550244" y="2838568"/>
                  <a:pt x="3548219" y="2839920"/>
                </a:cubicBezTo>
                <a:cubicBezTo>
                  <a:pt x="3625924" y="3046041"/>
                  <a:pt x="3707686" y="3283248"/>
                  <a:pt x="3793500" y="3533635"/>
                </a:cubicBezTo>
                <a:cubicBezTo>
                  <a:pt x="3954320" y="4002644"/>
                  <a:pt x="4136765" y="4534503"/>
                  <a:pt x="4374615" y="5101843"/>
                </a:cubicBezTo>
                <a:cubicBezTo>
                  <a:pt x="4727674" y="5944235"/>
                  <a:pt x="5137834" y="6648425"/>
                  <a:pt x="5628402" y="7253948"/>
                </a:cubicBezTo>
                <a:lnTo>
                  <a:pt x="5628402" y="7254285"/>
                </a:lnTo>
                <a:cubicBezTo>
                  <a:pt x="5771316" y="7431008"/>
                  <a:pt x="5921999" y="7599622"/>
                  <a:pt x="6079103" y="7760802"/>
                </a:cubicBezTo>
                <a:close/>
                <a:moveTo>
                  <a:pt x="6190258" y="7832776"/>
                </a:moveTo>
                <a:cubicBezTo>
                  <a:pt x="6058493" y="7676327"/>
                  <a:pt x="5928756" y="7510416"/>
                  <a:pt x="5802060" y="7333354"/>
                </a:cubicBezTo>
                <a:cubicBezTo>
                  <a:pt x="5353724" y="6706206"/>
                  <a:pt x="4979378" y="5990866"/>
                  <a:pt x="4657740" y="5146446"/>
                </a:cubicBezTo>
                <a:cubicBezTo>
                  <a:pt x="4476985" y="4672368"/>
                  <a:pt x="4323599" y="4224309"/>
                  <a:pt x="4188457" y="3829300"/>
                </a:cubicBezTo>
                <a:cubicBezTo>
                  <a:pt x="4053989" y="3436994"/>
                  <a:pt x="3938103" y="3098416"/>
                  <a:pt x="3824246" y="2814915"/>
                </a:cubicBezTo>
                <a:cubicBezTo>
                  <a:pt x="3810395" y="2780787"/>
                  <a:pt x="3796881" y="2748010"/>
                  <a:pt x="3783704" y="2716586"/>
                </a:cubicBezTo>
                <a:cubicBezTo>
                  <a:pt x="3762081" y="2727398"/>
                  <a:pt x="3739444" y="2737197"/>
                  <a:pt x="3715793" y="2746659"/>
                </a:cubicBezTo>
                <a:cubicBezTo>
                  <a:pt x="3704981" y="2754430"/>
                  <a:pt x="3693495" y="2761864"/>
                  <a:pt x="3681672" y="2769298"/>
                </a:cubicBezTo>
                <a:cubicBezTo>
                  <a:pt x="3684373" y="2776056"/>
                  <a:pt x="3686740" y="2782138"/>
                  <a:pt x="3689441" y="2788897"/>
                </a:cubicBezTo>
                <a:cubicBezTo>
                  <a:pt x="3786744" y="3036241"/>
                  <a:pt x="3885062" y="3323122"/>
                  <a:pt x="3999256" y="3654942"/>
                </a:cubicBezTo>
                <a:cubicBezTo>
                  <a:pt x="4149602" y="4092527"/>
                  <a:pt x="4320220" y="4588907"/>
                  <a:pt x="4531718" y="5118063"/>
                </a:cubicBezTo>
                <a:cubicBezTo>
                  <a:pt x="4868223" y="5960116"/>
                  <a:pt x="5259799" y="6668361"/>
                  <a:pt x="5728745" y="7283683"/>
                </a:cubicBezTo>
                <a:lnTo>
                  <a:pt x="5729082" y="7283683"/>
                </a:lnTo>
                <a:cubicBezTo>
                  <a:pt x="5878416" y="7480005"/>
                  <a:pt x="6032816" y="7662472"/>
                  <a:pt x="6190258" y="7832776"/>
                </a:cubicBezTo>
                <a:close/>
                <a:moveTo>
                  <a:pt x="6298708" y="7908804"/>
                </a:moveTo>
                <a:cubicBezTo>
                  <a:pt x="6164242" y="7738500"/>
                  <a:pt x="6031465" y="7556709"/>
                  <a:pt x="5901390" y="7362414"/>
                </a:cubicBezTo>
                <a:cubicBezTo>
                  <a:pt x="5482111" y="6735266"/>
                  <a:pt x="5116210" y="5994921"/>
                  <a:pt x="4814504" y="5162666"/>
                </a:cubicBezTo>
                <a:cubicBezTo>
                  <a:pt x="4668550" y="4760561"/>
                  <a:pt x="4538137" y="4375352"/>
                  <a:pt x="4422928" y="4035759"/>
                </a:cubicBezTo>
                <a:cubicBezTo>
                  <a:pt x="4263122" y="3564384"/>
                  <a:pt x="4124939" y="3157211"/>
                  <a:pt x="3990133" y="2828770"/>
                </a:cubicBezTo>
                <a:cubicBezTo>
                  <a:pt x="3963442" y="2763892"/>
                  <a:pt x="3937429" y="2703745"/>
                  <a:pt x="3912090" y="2647653"/>
                </a:cubicBezTo>
                <a:cubicBezTo>
                  <a:pt x="3901953" y="2651708"/>
                  <a:pt x="3891818" y="2655763"/>
                  <a:pt x="3881344" y="2659480"/>
                </a:cubicBezTo>
                <a:cubicBezTo>
                  <a:pt x="3860397" y="2674347"/>
                  <a:pt x="3838099" y="2688202"/>
                  <a:pt x="3813773" y="2701379"/>
                </a:cubicBezTo>
                <a:cubicBezTo>
                  <a:pt x="3827626" y="2734157"/>
                  <a:pt x="3841478" y="2767947"/>
                  <a:pt x="3855330" y="2802413"/>
                </a:cubicBezTo>
                <a:cubicBezTo>
                  <a:pt x="3969862" y="3086589"/>
                  <a:pt x="4085748" y="3425844"/>
                  <a:pt x="4220214" y="3818487"/>
                </a:cubicBezTo>
                <a:cubicBezTo>
                  <a:pt x="4355358" y="4213158"/>
                  <a:pt x="4508743" y="4660879"/>
                  <a:pt x="4689160" y="5134618"/>
                </a:cubicBezTo>
                <a:cubicBezTo>
                  <a:pt x="5010125" y="5976336"/>
                  <a:pt x="5382779" y="6688973"/>
                  <a:pt x="5829426" y="7313756"/>
                </a:cubicBezTo>
                <a:lnTo>
                  <a:pt x="5828750" y="7313756"/>
                </a:lnTo>
                <a:cubicBezTo>
                  <a:pt x="5981462" y="7527311"/>
                  <a:pt x="6138566" y="7724985"/>
                  <a:pt x="6298708" y="7908804"/>
                </a:cubicBezTo>
                <a:close/>
                <a:moveTo>
                  <a:pt x="6406487" y="7988210"/>
                </a:moveTo>
                <a:cubicBezTo>
                  <a:pt x="6269991" y="7803041"/>
                  <a:pt x="6134512" y="7604353"/>
                  <a:pt x="6001733" y="7391136"/>
                </a:cubicBezTo>
                <a:cubicBezTo>
                  <a:pt x="5605089" y="6754864"/>
                  <a:pt x="5258786" y="6010127"/>
                  <a:pt x="4971946" y="5178209"/>
                </a:cubicBezTo>
                <a:cubicBezTo>
                  <a:pt x="4866536" y="4872069"/>
                  <a:pt x="4770920" y="4585190"/>
                  <a:pt x="4678685" y="4308109"/>
                </a:cubicBezTo>
                <a:cubicBezTo>
                  <a:pt x="4485433" y="3728943"/>
                  <a:pt x="4318870" y="3228508"/>
                  <a:pt x="4156697" y="2842285"/>
                </a:cubicBezTo>
                <a:cubicBezTo>
                  <a:pt x="4118857" y="2752403"/>
                  <a:pt x="4080004" y="2664210"/>
                  <a:pt x="4039124" y="2580411"/>
                </a:cubicBezTo>
                <a:cubicBezTo>
                  <a:pt x="4011418" y="2600347"/>
                  <a:pt x="3978984" y="2617918"/>
                  <a:pt x="3943848" y="2634136"/>
                </a:cubicBezTo>
                <a:cubicBezTo>
                  <a:pt x="3970538" y="2693608"/>
                  <a:pt x="3996215" y="2754430"/>
                  <a:pt x="4021555" y="2815929"/>
                </a:cubicBezTo>
                <a:cubicBezTo>
                  <a:pt x="4156698" y="3145046"/>
                  <a:pt x="4294880" y="3552896"/>
                  <a:pt x="4455026" y="4024608"/>
                </a:cubicBezTo>
                <a:cubicBezTo>
                  <a:pt x="4569897" y="4364201"/>
                  <a:pt x="4700647" y="4749072"/>
                  <a:pt x="4846263" y="5150839"/>
                </a:cubicBezTo>
                <a:cubicBezTo>
                  <a:pt x="5147293" y="5980729"/>
                  <a:pt x="5511840" y="6718371"/>
                  <a:pt x="5929771" y="7343491"/>
                </a:cubicBezTo>
                <a:cubicBezTo>
                  <a:pt x="6085185" y="7575970"/>
                  <a:pt x="6244653" y="7789862"/>
                  <a:pt x="6406487" y="7988210"/>
                </a:cubicBezTo>
                <a:close/>
                <a:moveTo>
                  <a:pt x="6524061" y="8087217"/>
                </a:moveTo>
                <a:cubicBezTo>
                  <a:pt x="6382161" y="7881772"/>
                  <a:pt x="6240936" y="7660445"/>
                  <a:pt x="6102077" y="7420196"/>
                </a:cubicBezTo>
                <a:cubicBezTo>
                  <a:pt x="5728407" y="6775139"/>
                  <a:pt x="5401362" y="6026009"/>
                  <a:pt x="5129387" y="5194091"/>
                </a:cubicBezTo>
                <a:cubicBezTo>
                  <a:pt x="5072290" y="5020071"/>
                  <a:pt x="5017557" y="4851457"/>
                  <a:pt x="4964850" y="4688248"/>
                </a:cubicBezTo>
                <a:cubicBezTo>
                  <a:pt x="4727000" y="3953311"/>
                  <a:pt x="4521244" y="3318729"/>
                  <a:pt x="4322923" y="2856140"/>
                </a:cubicBezTo>
                <a:cubicBezTo>
                  <a:pt x="4268528" y="2728749"/>
                  <a:pt x="4215823" y="2618255"/>
                  <a:pt x="4164469" y="2523305"/>
                </a:cubicBezTo>
                <a:cubicBezTo>
                  <a:pt x="4136764" y="2539524"/>
                  <a:pt x="4104668" y="2554392"/>
                  <a:pt x="4069531" y="2567232"/>
                </a:cubicBezTo>
                <a:cubicBezTo>
                  <a:pt x="4108045" y="2645625"/>
                  <a:pt x="4147237" y="2732467"/>
                  <a:pt x="4188118" y="2829445"/>
                </a:cubicBezTo>
                <a:cubicBezTo>
                  <a:pt x="4350627" y="3216682"/>
                  <a:pt x="4517527" y="3717454"/>
                  <a:pt x="4710782" y="4297633"/>
                </a:cubicBezTo>
                <a:cubicBezTo>
                  <a:pt x="4803017" y="4574714"/>
                  <a:pt x="4898631" y="4861257"/>
                  <a:pt x="5004043" y="5167397"/>
                </a:cubicBezTo>
                <a:cubicBezTo>
                  <a:pt x="5289869" y="5996949"/>
                  <a:pt x="5635160" y="6739321"/>
                  <a:pt x="6030452" y="7373565"/>
                </a:cubicBezTo>
                <a:lnTo>
                  <a:pt x="6031128" y="7373228"/>
                </a:lnTo>
                <a:cubicBezTo>
                  <a:pt x="6192284" y="7632399"/>
                  <a:pt x="6357497" y="7869607"/>
                  <a:pt x="6524061" y="8087217"/>
                </a:cubicBezTo>
                <a:close/>
                <a:moveTo>
                  <a:pt x="6626769" y="8176760"/>
                </a:moveTo>
                <a:cubicBezTo>
                  <a:pt x="6484530" y="7954082"/>
                  <a:pt x="6342293" y="7712820"/>
                  <a:pt x="6201407" y="7449593"/>
                </a:cubicBezTo>
                <a:cubicBezTo>
                  <a:pt x="5851387" y="6795751"/>
                  <a:pt x="5543601" y="6042227"/>
                  <a:pt x="5286153" y="5210310"/>
                </a:cubicBezTo>
                <a:cubicBezTo>
                  <a:pt x="4991879" y="4259451"/>
                  <a:pt x="4737811" y="3438346"/>
                  <a:pt x="4488811" y="2869993"/>
                </a:cubicBezTo>
                <a:cubicBezTo>
                  <a:pt x="4418198" y="2708813"/>
                  <a:pt x="4350964" y="2575004"/>
                  <a:pt x="4285420" y="2465185"/>
                </a:cubicBezTo>
                <a:cubicBezTo>
                  <a:pt x="4261433" y="2476336"/>
                  <a:pt x="4234742" y="2486135"/>
                  <a:pt x="4205687" y="2494921"/>
                </a:cubicBezTo>
                <a:cubicBezTo>
                  <a:pt x="4201633" y="2497962"/>
                  <a:pt x="4197577" y="2501003"/>
                  <a:pt x="4193524" y="2504045"/>
                </a:cubicBezTo>
                <a:cubicBezTo>
                  <a:pt x="4250284" y="2609469"/>
                  <a:pt x="4303328" y="2725032"/>
                  <a:pt x="4353666" y="2842623"/>
                </a:cubicBezTo>
                <a:cubicBezTo>
                  <a:pt x="4552664" y="3306902"/>
                  <a:pt x="4758420" y="3942160"/>
                  <a:pt x="4996610" y="4677775"/>
                </a:cubicBezTo>
                <a:cubicBezTo>
                  <a:pt x="5049653" y="4840644"/>
                  <a:pt x="5104385" y="5009596"/>
                  <a:pt x="5161145" y="5183616"/>
                </a:cubicBezTo>
                <a:cubicBezTo>
                  <a:pt x="5432444" y="6013505"/>
                  <a:pt x="5758478" y="6760272"/>
                  <a:pt x="6130796" y="7403301"/>
                </a:cubicBezTo>
                <a:lnTo>
                  <a:pt x="6130794" y="7403638"/>
                </a:lnTo>
                <a:cubicBezTo>
                  <a:pt x="6293980" y="7685787"/>
                  <a:pt x="6459867" y="7942594"/>
                  <a:pt x="6626769" y="8176760"/>
                </a:cubicBezTo>
                <a:close/>
                <a:moveTo>
                  <a:pt x="6724070" y="8264616"/>
                </a:moveTo>
                <a:cubicBezTo>
                  <a:pt x="6578793" y="8017608"/>
                  <a:pt x="6437568" y="7755397"/>
                  <a:pt x="6301074" y="7477977"/>
                </a:cubicBezTo>
                <a:cubicBezTo>
                  <a:pt x="5975042" y="6816025"/>
                  <a:pt x="5686175" y="6058109"/>
                  <a:pt x="5442918" y="5225853"/>
                </a:cubicBezTo>
                <a:cubicBezTo>
                  <a:pt x="5148984" y="4219916"/>
                  <a:pt x="4902348" y="3436657"/>
                  <a:pt x="4654699" y="2883510"/>
                </a:cubicBezTo>
                <a:cubicBezTo>
                  <a:pt x="4566180" y="2685160"/>
                  <a:pt x="4482730" y="2528373"/>
                  <a:pt x="4400630" y="2407404"/>
                </a:cubicBezTo>
                <a:cubicBezTo>
                  <a:pt x="4388129" y="2411459"/>
                  <a:pt x="4374614" y="2415514"/>
                  <a:pt x="4360425" y="2419231"/>
                </a:cubicBezTo>
                <a:cubicBezTo>
                  <a:pt x="4347247" y="2430381"/>
                  <a:pt x="4332044" y="2440519"/>
                  <a:pt x="4315152" y="2449979"/>
                </a:cubicBezTo>
                <a:cubicBezTo>
                  <a:pt x="4381709" y="2560811"/>
                  <a:pt x="4448943" y="2695298"/>
                  <a:pt x="4519557" y="2856139"/>
                </a:cubicBezTo>
                <a:cubicBezTo>
                  <a:pt x="4769570" y="3426182"/>
                  <a:pt x="5023638" y="4248301"/>
                  <a:pt x="5318250" y="5199835"/>
                </a:cubicBezTo>
                <a:cubicBezTo>
                  <a:pt x="5575020" y="6029725"/>
                  <a:pt x="5882132" y="6781222"/>
                  <a:pt x="6231139" y="7433036"/>
                </a:cubicBezTo>
                <a:lnTo>
                  <a:pt x="6230801" y="7433374"/>
                </a:lnTo>
                <a:cubicBezTo>
                  <a:pt x="6393985" y="7738163"/>
                  <a:pt x="6559196" y="8013891"/>
                  <a:pt x="6724070" y="8264616"/>
                </a:cubicBezTo>
                <a:close/>
                <a:moveTo>
                  <a:pt x="6808196" y="8338279"/>
                </a:moveTo>
                <a:cubicBezTo>
                  <a:pt x="6670352" y="8079106"/>
                  <a:pt x="6534872" y="7802026"/>
                  <a:pt x="6401756" y="7506699"/>
                </a:cubicBezTo>
                <a:cubicBezTo>
                  <a:pt x="6100050" y="6836637"/>
                  <a:pt x="5830777" y="6074666"/>
                  <a:pt x="5601034" y="5241397"/>
                </a:cubicBezTo>
                <a:cubicBezTo>
                  <a:pt x="5293585" y="4126993"/>
                  <a:pt x="5053368" y="3403880"/>
                  <a:pt x="4821600" y="2897025"/>
                </a:cubicBezTo>
                <a:cubicBezTo>
                  <a:pt x="4713148" y="2659818"/>
                  <a:pt x="4610439" y="2480729"/>
                  <a:pt x="4508068" y="2351312"/>
                </a:cubicBezTo>
                <a:cubicBezTo>
                  <a:pt x="4489150" y="2368207"/>
                  <a:pt x="4464147" y="2382737"/>
                  <a:pt x="4433739" y="2395240"/>
                </a:cubicBezTo>
                <a:cubicBezTo>
                  <a:pt x="4515839" y="2517560"/>
                  <a:pt x="4598613" y="2674010"/>
                  <a:pt x="4686119" y="2869655"/>
                </a:cubicBezTo>
                <a:cubicBezTo>
                  <a:pt x="4934444" y="3424830"/>
                  <a:pt x="5181417" y="4209104"/>
                  <a:pt x="5476027" y="5216392"/>
                </a:cubicBezTo>
                <a:cubicBezTo>
                  <a:pt x="5718610" y="6046958"/>
                  <a:pt x="6006801" y="6802847"/>
                  <a:pt x="6331820" y="7463109"/>
                </a:cubicBezTo>
                <a:lnTo>
                  <a:pt x="6332156" y="7462771"/>
                </a:lnTo>
                <a:cubicBezTo>
                  <a:pt x="6485207" y="7773981"/>
                  <a:pt x="6644336" y="8065928"/>
                  <a:pt x="6808196" y="8338279"/>
                </a:cubicBezTo>
                <a:close/>
                <a:moveTo>
                  <a:pt x="6889622" y="8412617"/>
                </a:moveTo>
                <a:cubicBezTo>
                  <a:pt x="6758870" y="8140268"/>
                  <a:pt x="6629471" y="7847981"/>
                  <a:pt x="6501761" y="7535758"/>
                </a:cubicBezTo>
                <a:cubicBezTo>
                  <a:pt x="6224719" y="6858263"/>
                  <a:pt x="5974366" y="6091561"/>
                  <a:pt x="5758138" y="5257279"/>
                </a:cubicBezTo>
                <a:cubicBezTo>
                  <a:pt x="5484812" y="4203021"/>
                  <a:pt x="5233109" y="3435304"/>
                  <a:pt x="4987824" y="2910542"/>
                </a:cubicBezTo>
                <a:cubicBezTo>
                  <a:pt x="4860453" y="2637516"/>
                  <a:pt x="4740513" y="2440857"/>
                  <a:pt x="4619562" y="2309412"/>
                </a:cubicBezTo>
                <a:cubicBezTo>
                  <a:pt x="4598614" y="2321239"/>
                  <a:pt x="4572938" y="2331037"/>
                  <a:pt x="4543205" y="2339148"/>
                </a:cubicBezTo>
                <a:cubicBezTo>
                  <a:pt x="4643887" y="2469240"/>
                  <a:pt x="4744907" y="2647653"/>
                  <a:pt x="4852344" y="2882834"/>
                </a:cubicBezTo>
                <a:cubicBezTo>
                  <a:pt x="5084790" y="3391716"/>
                  <a:pt x="5325682" y="4116518"/>
                  <a:pt x="5633469" y="5232612"/>
                </a:cubicBezTo>
                <a:cubicBezTo>
                  <a:pt x="5862537" y="6064191"/>
                  <a:pt x="6131470" y="6824811"/>
                  <a:pt x="6432501" y="7493183"/>
                </a:cubicBezTo>
                <a:cubicBezTo>
                  <a:pt x="6580145" y="7821287"/>
                  <a:pt x="6730829" y="8126751"/>
                  <a:pt x="6884553" y="8409576"/>
                </a:cubicBezTo>
                <a:lnTo>
                  <a:pt x="6884892" y="8409576"/>
                </a:lnTo>
                <a:cubicBezTo>
                  <a:pt x="6886242" y="8410589"/>
                  <a:pt x="6887933" y="8411604"/>
                  <a:pt x="6889622" y="8412617"/>
                </a:cubicBezTo>
                <a:close/>
                <a:moveTo>
                  <a:pt x="6950436" y="8451138"/>
                </a:moveTo>
                <a:cubicBezTo>
                  <a:pt x="6834551" y="8177099"/>
                  <a:pt x="6717988" y="7881772"/>
                  <a:pt x="6601092" y="7564818"/>
                </a:cubicBezTo>
                <a:cubicBezTo>
                  <a:pt x="6348712" y="6880902"/>
                  <a:pt x="6117955" y="6110146"/>
                  <a:pt x="5914567" y="5273498"/>
                </a:cubicBezTo>
                <a:cubicBezTo>
                  <a:pt x="5663876" y="4240867"/>
                  <a:pt x="5414876" y="3472475"/>
                  <a:pt x="5153375" y="2924734"/>
                </a:cubicBezTo>
                <a:cubicBezTo>
                  <a:pt x="5002016" y="2607781"/>
                  <a:pt x="4861129" y="2393888"/>
                  <a:pt x="4715851" y="2265146"/>
                </a:cubicBezTo>
                <a:cubicBezTo>
                  <a:pt x="4698957" y="2270216"/>
                  <a:pt x="4680375" y="2274608"/>
                  <a:pt x="4660104" y="2278325"/>
                </a:cubicBezTo>
                <a:cubicBezTo>
                  <a:pt x="4656050" y="2282718"/>
                  <a:pt x="4652334" y="2287110"/>
                  <a:pt x="4647265" y="2291166"/>
                </a:cubicBezTo>
                <a:cubicBezTo>
                  <a:pt x="4769907" y="2425651"/>
                  <a:pt x="4890523" y="2623662"/>
                  <a:pt x="5017896" y="2896350"/>
                </a:cubicBezTo>
                <a:cubicBezTo>
                  <a:pt x="5263853" y="3423141"/>
                  <a:pt x="5516572" y="4192545"/>
                  <a:pt x="5790235" y="5248831"/>
                </a:cubicBezTo>
                <a:cubicBezTo>
                  <a:pt x="6006126" y="6081762"/>
                  <a:pt x="6255803" y="6846774"/>
                  <a:pt x="6532507" y="7522918"/>
                </a:cubicBezTo>
                <a:cubicBezTo>
                  <a:pt x="6667987" y="7853387"/>
                  <a:pt x="6804820" y="8160879"/>
                  <a:pt x="6943002" y="8446070"/>
                </a:cubicBezTo>
                <a:lnTo>
                  <a:pt x="6942664" y="8446407"/>
                </a:lnTo>
                <a:cubicBezTo>
                  <a:pt x="6945030" y="8448097"/>
                  <a:pt x="6947733" y="8449449"/>
                  <a:pt x="6950436" y="8451138"/>
                </a:cubicBezTo>
                <a:close/>
                <a:moveTo>
                  <a:pt x="7012264" y="8488645"/>
                </a:moveTo>
                <a:cubicBezTo>
                  <a:pt x="6910906" y="8213931"/>
                  <a:pt x="6807523" y="7916575"/>
                  <a:pt x="6701434" y="7593878"/>
                </a:cubicBezTo>
                <a:cubicBezTo>
                  <a:pt x="6474733" y="6904894"/>
                  <a:pt x="6262897" y="6129406"/>
                  <a:pt x="6072008" y="5289379"/>
                </a:cubicBezTo>
                <a:cubicBezTo>
                  <a:pt x="5843954" y="4286145"/>
                  <a:pt x="5590900" y="3495114"/>
                  <a:pt x="5319600" y="2938250"/>
                </a:cubicBezTo>
                <a:cubicBezTo>
                  <a:pt x="5139860" y="2569597"/>
                  <a:pt x="4973974" y="2340499"/>
                  <a:pt x="4797612" y="2221895"/>
                </a:cubicBezTo>
                <a:cubicBezTo>
                  <a:pt x="4787138" y="2233383"/>
                  <a:pt x="4771259" y="2243520"/>
                  <a:pt x="4752001" y="2251969"/>
                </a:cubicBezTo>
                <a:cubicBezTo>
                  <a:pt x="4896266" y="2385103"/>
                  <a:pt x="5035800" y="2599334"/>
                  <a:pt x="5184119" y="2909866"/>
                </a:cubicBezTo>
                <a:cubicBezTo>
                  <a:pt x="5446297" y="3459972"/>
                  <a:pt x="5696310" y="4230391"/>
                  <a:pt x="5947677" y="5265388"/>
                </a:cubicBezTo>
                <a:cubicBezTo>
                  <a:pt x="6150391" y="6100685"/>
                  <a:pt x="6381146" y="6870428"/>
                  <a:pt x="6632849" y="7552991"/>
                </a:cubicBezTo>
                <a:cubicBezTo>
                  <a:pt x="6755830" y="7886502"/>
                  <a:pt x="6878471" y="8195683"/>
                  <a:pt x="7000438" y="8481212"/>
                </a:cubicBezTo>
                <a:lnTo>
                  <a:pt x="7000438" y="8481549"/>
                </a:lnTo>
                <a:cubicBezTo>
                  <a:pt x="7004493" y="8483914"/>
                  <a:pt x="7008208" y="8486280"/>
                  <a:pt x="7012264" y="8488645"/>
                </a:cubicBezTo>
                <a:close/>
                <a:moveTo>
                  <a:pt x="7073754" y="8525139"/>
                </a:moveTo>
                <a:cubicBezTo>
                  <a:pt x="6984221" y="8241300"/>
                  <a:pt x="6894013" y="7940229"/>
                  <a:pt x="6801777" y="7622600"/>
                </a:cubicBezTo>
                <a:cubicBezTo>
                  <a:pt x="6601091" y="6930574"/>
                  <a:pt x="6408514" y="6151032"/>
                  <a:pt x="6229786" y="5305261"/>
                </a:cubicBezTo>
                <a:cubicBezTo>
                  <a:pt x="6019978" y="4313177"/>
                  <a:pt x="5769963" y="3521471"/>
                  <a:pt x="5486502" y="2952103"/>
                </a:cubicBezTo>
                <a:cubicBezTo>
                  <a:pt x="5282436" y="2542565"/>
                  <a:pt x="5087831" y="2298937"/>
                  <a:pt x="4880387" y="2194187"/>
                </a:cubicBezTo>
                <a:cubicBezTo>
                  <a:pt x="4866535" y="2198581"/>
                  <a:pt x="4851670" y="2202635"/>
                  <a:pt x="4834439" y="2205676"/>
                </a:cubicBezTo>
                <a:cubicBezTo>
                  <a:pt x="5009448" y="2331037"/>
                  <a:pt x="5173984" y="2561826"/>
                  <a:pt x="5350345" y="2923720"/>
                </a:cubicBezTo>
                <a:cubicBezTo>
                  <a:pt x="5622658" y="3482949"/>
                  <a:pt x="5876726" y="4276346"/>
                  <a:pt x="6105118" y="5281946"/>
                </a:cubicBezTo>
                <a:cubicBezTo>
                  <a:pt x="6295670" y="6120959"/>
                  <a:pt x="6507166" y="6895095"/>
                  <a:pt x="6733532" y="7583064"/>
                </a:cubicBezTo>
                <a:cubicBezTo>
                  <a:pt x="6844687" y="7920630"/>
                  <a:pt x="6952799" y="8231163"/>
                  <a:pt x="7058549" y="8516353"/>
                </a:cubicBezTo>
                <a:lnTo>
                  <a:pt x="7058888" y="8516353"/>
                </a:lnTo>
                <a:cubicBezTo>
                  <a:pt x="7063955" y="8519395"/>
                  <a:pt x="7068686" y="8522098"/>
                  <a:pt x="7073754" y="8525139"/>
                </a:cubicBezTo>
                <a:close/>
                <a:moveTo>
                  <a:pt x="7032195" y="8542372"/>
                </a:moveTo>
                <a:cubicBezTo>
                  <a:pt x="7031859" y="8541696"/>
                  <a:pt x="7031522" y="8540682"/>
                  <a:pt x="7031183" y="8539668"/>
                </a:cubicBezTo>
                <a:cubicBezTo>
                  <a:pt x="7028480" y="8537980"/>
                  <a:pt x="7026115" y="8536627"/>
                  <a:pt x="7023414" y="8534938"/>
                </a:cubicBezTo>
                <a:cubicBezTo>
                  <a:pt x="7023750" y="8535614"/>
                  <a:pt x="7024427" y="8537304"/>
                  <a:pt x="7024427" y="8537304"/>
                </a:cubicBezTo>
                <a:cubicBezTo>
                  <a:pt x="7027130" y="8538993"/>
                  <a:pt x="7029494" y="8540682"/>
                  <a:pt x="7032195" y="8542372"/>
                </a:cubicBezTo>
                <a:close/>
                <a:moveTo>
                  <a:pt x="7135243" y="8561295"/>
                </a:moveTo>
                <a:cubicBezTo>
                  <a:pt x="7059563" y="8275091"/>
                  <a:pt x="6982194" y="7971315"/>
                  <a:pt x="6901445" y="7651321"/>
                </a:cubicBezTo>
                <a:cubicBezTo>
                  <a:pt x="6727787" y="6961999"/>
                  <a:pt x="6554805" y="6178064"/>
                  <a:pt x="6386553" y="5321142"/>
                </a:cubicBezTo>
                <a:cubicBezTo>
                  <a:pt x="6193637" y="4336831"/>
                  <a:pt x="5946663" y="3544448"/>
                  <a:pt x="5652390" y="2965958"/>
                </a:cubicBezTo>
                <a:cubicBezTo>
                  <a:pt x="5423323" y="2515533"/>
                  <a:pt x="5205067" y="2265147"/>
                  <a:pt x="4965526" y="2177968"/>
                </a:cubicBezTo>
                <a:cubicBezTo>
                  <a:pt x="4954715" y="2173913"/>
                  <a:pt x="4943904" y="2170534"/>
                  <a:pt x="4933092" y="2167154"/>
                </a:cubicBezTo>
                <a:cubicBezTo>
                  <a:pt x="4929376" y="2170534"/>
                  <a:pt x="4924646" y="2173913"/>
                  <a:pt x="4919579" y="2176954"/>
                </a:cubicBezTo>
                <a:cubicBezTo>
                  <a:pt x="5124659" y="2291165"/>
                  <a:pt x="5316898" y="2536483"/>
                  <a:pt x="5516233" y="2936897"/>
                </a:cubicBezTo>
                <a:cubicBezTo>
                  <a:pt x="5800710" y="3508629"/>
                  <a:pt x="6051737" y="4303040"/>
                  <a:pt x="6262220" y="5298164"/>
                </a:cubicBezTo>
                <a:cubicBezTo>
                  <a:pt x="6440947" y="6143260"/>
                  <a:pt x="6633188" y="6922127"/>
                  <a:pt x="6833874" y="7613139"/>
                </a:cubicBezTo>
                <a:cubicBezTo>
                  <a:pt x="6929826" y="7943608"/>
                  <a:pt x="7023750" y="8256506"/>
                  <a:pt x="7117000" y="8550482"/>
                </a:cubicBezTo>
                <a:cubicBezTo>
                  <a:pt x="7123078" y="8554199"/>
                  <a:pt x="7129162" y="8557578"/>
                  <a:pt x="7135243" y="8561295"/>
                </a:cubicBezTo>
                <a:close/>
                <a:moveTo>
                  <a:pt x="7090983" y="8580893"/>
                </a:moveTo>
                <a:cubicBezTo>
                  <a:pt x="7090307" y="8578528"/>
                  <a:pt x="7089295" y="8575824"/>
                  <a:pt x="7088619" y="8573122"/>
                </a:cubicBezTo>
                <a:cubicBezTo>
                  <a:pt x="7084902" y="8570756"/>
                  <a:pt x="7081185" y="8568728"/>
                  <a:pt x="7077470" y="8566363"/>
                </a:cubicBezTo>
                <a:cubicBezTo>
                  <a:pt x="7078484" y="8568728"/>
                  <a:pt x="7079159" y="8571431"/>
                  <a:pt x="7080173" y="8573797"/>
                </a:cubicBezTo>
                <a:lnTo>
                  <a:pt x="7079834" y="8573797"/>
                </a:lnTo>
                <a:cubicBezTo>
                  <a:pt x="7083551" y="8576162"/>
                  <a:pt x="7087268" y="8578528"/>
                  <a:pt x="7090983" y="8580893"/>
                </a:cubicBezTo>
                <a:close/>
                <a:moveTo>
                  <a:pt x="7197746" y="8597788"/>
                </a:moveTo>
                <a:cubicBezTo>
                  <a:pt x="7158893" y="8417010"/>
                  <a:pt x="7118687" y="8229136"/>
                  <a:pt x="7077132" y="8034503"/>
                </a:cubicBezTo>
                <a:lnTo>
                  <a:pt x="7001450" y="7680381"/>
                </a:lnTo>
                <a:cubicBezTo>
                  <a:pt x="6855835" y="6999845"/>
                  <a:pt x="6706165" y="6233480"/>
                  <a:pt x="6543655" y="5337024"/>
                </a:cubicBezTo>
                <a:cubicBezTo>
                  <a:pt x="6366281" y="4357780"/>
                  <a:pt x="6122349" y="3564721"/>
                  <a:pt x="5818278" y="2979474"/>
                </a:cubicBezTo>
                <a:cubicBezTo>
                  <a:pt x="5588873" y="2537159"/>
                  <a:pt x="5368590" y="2287449"/>
                  <a:pt x="5125334" y="2193511"/>
                </a:cubicBezTo>
                <a:cubicBezTo>
                  <a:pt x="5080060" y="2176278"/>
                  <a:pt x="5035463" y="2162424"/>
                  <a:pt x="4990865" y="2151949"/>
                </a:cubicBezTo>
                <a:cubicBezTo>
                  <a:pt x="5233447" y="2246562"/>
                  <a:pt x="5453728" y="2500665"/>
                  <a:pt x="5682459" y="2950414"/>
                </a:cubicBezTo>
                <a:cubicBezTo>
                  <a:pt x="5978084" y="3531607"/>
                  <a:pt x="6226070" y="4327032"/>
                  <a:pt x="6419662" y="5314384"/>
                </a:cubicBezTo>
                <a:cubicBezTo>
                  <a:pt x="6587578" y="6170630"/>
                  <a:pt x="6760898" y="6954228"/>
                  <a:pt x="6934218" y="7642874"/>
                </a:cubicBezTo>
                <a:lnTo>
                  <a:pt x="6934218" y="7643212"/>
                </a:lnTo>
                <a:cubicBezTo>
                  <a:pt x="7017668" y="7975708"/>
                  <a:pt x="7098079" y="8289959"/>
                  <a:pt x="7176461" y="8585624"/>
                </a:cubicBezTo>
                <a:cubicBezTo>
                  <a:pt x="7183557" y="8589679"/>
                  <a:pt x="7190651" y="8593733"/>
                  <a:pt x="7197746" y="8597788"/>
                </a:cubicBezTo>
                <a:close/>
                <a:moveTo>
                  <a:pt x="7150784" y="8618401"/>
                </a:moveTo>
                <a:cubicBezTo>
                  <a:pt x="7149771" y="8615021"/>
                  <a:pt x="7148756" y="8611304"/>
                  <a:pt x="7147744" y="8607587"/>
                </a:cubicBezTo>
                <a:cubicBezTo>
                  <a:pt x="7142339" y="8604546"/>
                  <a:pt x="7137270" y="8601506"/>
                  <a:pt x="7132202" y="8598464"/>
                </a:cubicBezTo>
                <a:cubicBezTo>
                  <a:pt x="7133215" y="8601843"/>
                  <a:pt x="7134567" y="8605560"/>
                  <a:pt x="7135580" y="8608940"/>
                </a:cubicBezTo>
                <a:cubicBezTo>
                  <a:pt x="7140649" y="8611980"/>
                  <a:pt x="7145718" y="8615359"/>
                  <a:pt x="7150784" y="8618401"/>
                </a:cubicBezTo>
                <a:close/>
                <a:moveTo>
                  <a:pt x="7108554" y="8635633"/>
                </a:moveTo>
                <a:cubicBezTo>
                  <a:pt x="7107877" y="8634282"/>
                  <a:pt x="7107539" y="8632592"/>
                  <a:pt x="7106864" y="8630903"/>
                </a:cubicBezTo>
                <a:cubicBezTo>
                  <a:pt x="7104498" y="8629551"/>
                  <a:pt x="7102133" y="8628198"/>
                  <a:pt x="7099767" y="8626510"/>
                </a:cubicBezTo>
                <a:cubicBezTo>
                  <a:pt x="7100443" y="8627861"/>
                  <a:pt x="7101458" y="8630903"/>
                  <a:pt x="7101458" y="8630903"/>
                </a:cubicBezTo>
                <a:lnTo>
                  <a:pt x="7101457" y="8630564"/>
                </a:lnTo>
                <a:cubicBezTo>
                  <a:pt x="7103822" y="8632254"/>
                  <a:pt x="7106188" y="8633944"/>
                  <a:pt x="7108554" y="8635633"/>
                </a:cubicBezTo>
                <a:close/>
                <a:moveTo>
                  <a:pt x="7260249" y="8631578"/>
                </a:moveTo>
                <a:cubicBezTo>
                  <a:pt x="7210585" y="8337941"/>
                  <a:pt x="7159232" y="8034165"/>
                  <a:pt x="7101457" y="7708427"/>
                </a:cubicBezTo>
                <a:cubicBezTo>
                  <a:pt x="6968681" y="6958958"/>
                  <a:pt x="6836239" y="6166237"/>
                  <a:pt x="6700760" y="5352229"/>
                </a:cubicBezTo>
                <a:cubicBezTo>
                  <a:pt x="6538587" y="4376703"/>
                  <a:pt x="6297695" y="3582631"/>
                  <a:pt x="5984503" y="2992653"/>
                </a:cubicBezTo>
                <a:cubicBezTo>
                  <a:pt x="5757464" y="2564529"/>
                  <a:pt x="5528734" y="2308060"/>
                  <a:pt x="5285138" y="2208717"/>
                </a:cubicBezTo>
                <a:cubicBezTo>
                  <a:pt x="5230069" y="2186415"/>
                  <a:pt x="5175673" y="2169182"/>
                  <a:pt x="5121617" y="2156004"/>
                </a:cubicBezTo>
                <a:cubicBezTo>
                  <a:pt x="5127022" y="2158031"/>
                  <a:pt x="5132090" y="2159721"/>
                  <a:pt x="5137495" y="2161748"/>
                </a:cubicBezTo>
                <a:cubicBezTo>
                  <a:pt x="5388861" y="2258727"/>
                  <a:pt x="5614550" y="2513844"/>
                  <a:pt x="5848347" y="2963593"/>
                </a:cubicBezTo>
                <a:cubicBezTo>
                  <a:pt x="6153769" y="3551881"/>
                  <a:pt x="6398714" y="4347981"/>
                  <a:pt x="6576765" y="5330604"/>
                </a:cubicBezTo>
                <a:cubicBezTo>
                  <a:pt x="6739274" y="6226722"/>
                  <a:pt x="6888946" y="6993086"/>
                  <a:pt x="7034562" y="7672947"/>
                </a:cubicBezTo>
                <a:lnTo>
                  <a:pt x="7110242" y="8027070"/>
                </a:lnTo>
                <a:lnTo>
                  <a:pt x="7109902" y="8026732"/>
                </a:lnTo>
                <a:cubicBezTo>
                  <a:pt x="7153825" y="8231839"/>
                  <a:pt x="7196058" y="8429175"/>
                  <a:pt x="7236937" y="8618738"/>
                </a:cubicBezTo>
                <a:cubicBezTo>
                  <a:pt x="7244708" y="8623130"/>
                  <a:pt x="7252480" y="8627185"/>
                  <a:pt x="7260249" y="8631578"/>
                </a:cubicBezTo>
                <a:close/>
                <a:moveTo>
                  <a:pt x="7210924" y="8656584"/>
                </a:moveTo>
                <a:cubicBezTo>
                  <a:pt x="7209572" y="8651514"/>
                  <a:pt x="7208559" y="8646446"/>
                  <a:pt x="7207544" y="8641378"/>
                </a:cubicBezTo>
                <a:lnTo>
                  <a:pt x="7207545" y="8641716"/>
                </a:lnTo>
                <a:cubicBezTo>
                  <a:pt x="7201463" y="8638337"/>
                  <a:pt x="7195043" y="8634619"/>
                  <a:pt x="7188963" y="8631241"/>
                </a:cubicBezTo>
                <a:cubicBezTo>
                  <a:pt x="7190313" y="8635633"/>
                  <a:pt x="7191327" y="8640363"/>
                  <a:pt x="7192679" y="8645094"/>
                </a:cubicBezTo>
                <a:cubicBezTo>
                  <a:pt x="7198760" y="8648812"/>
                  <a:pt x="7204841" y="8652867"/>
                  <a:pt x="7210924" y="8656584"/>
                </a:cubicBezTo>
                <a:close/>
                <a:moveTo>
                  <a:pt x="7165311" y="8675506"/>
                </a:moveTo>
                <a:cubicBezTo>
                  <a:pt x="7164637" y="8672465"/>
                  <a:pt x="7163624" y="8669423"/>
                  <a:pt x="7162947" y="8666720"/>
                </a:cubicBezTo>
                <a:cubicBezTo>
                  <a:pt x="7159231" y="8664354"/>
                  <a:pt x="7155513" y="8661652"/>
                  <a:pt x="7151461" y="8659286"/>
                </a:cubicBezTo>
                <a:cubicBezTo>
                  <a:pt x="7152473" y="8661989"/>
                  <a:pt x="7153149" y="8664694"/>
                  <a:pt x="7154163" y="8667396"/>
                </a:cubicBezTo>
                <a:lnTo>
                  <a:pt x="7154163" y="8667734"/>
                </a:lnTo>
                <a:cubicBezTo>
                  <a:pt x="7157879" y="8670437"/>
                  <a:pt x="7161597" y="8672803"/>
                  <a:pt x="7165311" y="8675506"/>
                </a:cubicBezTo>
                <a:close/>
                <a:moveTo>
                  <a:pt x="7323429" y="8667734"/>
                </a:moveTo>
                <a:cubicBezTo>
                  <a:pt x="7287616" y="8374772"/>
                  <a:pt x="7247750" y="8064239"/>
                  <a:pt x="7201800" y="7738163"/>
                </a:cubicBezTo>
                <a:cubicBezTo>
                  <a:pt x="7094701" y="6978556"/>
                  <a:pt x="6979153" y="6165900"/>
                  <a:pt x="6858200" y="5368786"/>
                </a:cubicBezTo>
                <a:cubicBezTo>
                  <a:pt x="6708192" y="4381096"/>
                  <a:pt x="6476760" y="3608650"/>
                  <a:pt x="6150728" y="3006844"/>
                </a:cubicBezTo>
                <a:cubicBezTo>
                  <a:pt x="5923013" y="2586830"/>
                  <a:pt x="5692256" y="2331037"/>
                  <a:pt x="5445283" y="2224598"/>
                </a:cubicBezTo>
                <a:lnTo>
                  <a:pt x="5445958" y="2225274"/>
                </a:lnTo>
                <a:cubicBezTo>
                  <a:pt x="5378388" y="2196214"/>
                  <a:pt x="5311493" y="2173913"/>
                  <a:pt x="5245611" y="2158032"/>
                </a:cubicBezTo>
                <a:cubicBezTo>
                  <a:pt x="5263178" y="2164451"/>
                  <a:pt x="5280747" y="2171210"/>
                  <a:pt x="5298653" y="2178306"/>
                </a:cubicBezTo>
                <a:cubicBezTo>
                  <a:pt x="5549680" y="2281028"/>
                  <a:pt x="5783816" y="2542565"/>
                  <a:pt x="6014910" y="2977784"/>
                </a:cubicBezTo>
                <a:cubicBezTo>
                  <a:pt x="6329455" y="3571142"/>
                  <a:pt x="6571697" y="4368593"/>
                  <a:pt x="6734546" y="5347836"/>
                </a:cubicBezTo>
                <a:cubicBezTo>
                  <a:pt x="6870025" y="6161845"/>
                  <a:pt x="7002464" y="6954565"/>
                  <a:pt x="7135242" y="7703697"/>
                </a:cubicBezTo>
                <a:cubicBezTo>
                  <a:pt x="7194705" y="8039234"/>
                  <a:pt x="7247411" y="8351794"/>
                  <a:pt x="7298428" y="8653880"/>
                </a:cubicBezTo>
                <a:cubicBezTo>
                  <a:pt x="7306537" y="8658611"/>
                  <a:pt x="7314982" y="8663004"/>
                  <a:pt x="7323429" y="8667734"/>
                </a:cubicBezTo>
                <a:close/>
                <a:moveTo>
                  <a:pt x="7270723" y="8692401"/>
                </a:moveTo>
                <a:cubicBezTo>
                  <a:pt x="7269709" y="8686656"/>
                  <a:pt x="7268696" y="8680575"/>
                  <a:pt x="7267682" y="8674830"/>
                </a:cubicBezTo>
                <a:lnTo>
                  <a:pt x="7247201" y="8663597"/>
                </a:lnTo>
                <a:lnTo>
                  <a:pt x="7247074" y="8663004"/>
                </a:lnTo>
                <a:lnTo>
                  <a:pt x="7246735" y="8663341"/>
                </a:lnTo>
                <a:lnTo>
                  <a:pt x="7247201" y="8663597"/>
                </a:lnTo>
                <a:lnTo>
                  <a:pt x="7250790" y="8680236"/>
                </a:lnTo>
                <a:cubicBezTo>
                  <a:pt x="7257208" y="8684290"/>
                  <a:pt x="7263966" y="8688346"/>
                  <a:pt x="7270723" y="8692401"/>
                </a:cubicBezTo>
                <a:close/>
                <a:moveTo>
                  <a:pt x="7223087" y="8714365"/>
                </a:moveTo>
                <a:cubicBezTo>
                  <a:pt x="7222072" y="8710310"/>
                  <a:pt x="7221397" y="8705917"/>
                  <a:pt x="7220382" y="8701863"/>
                </a:cubicBezTo>
                <a:lnTo>
                  <a:pt x="7205284" y="8692801"/>
                </a:lnTo>
                <a:lnTo>
                  <a:pt x="7205180" y="8692401"/>
                </a:lnTo>
                <a:lnTo>
                  <a:pt x="7205179" y="8692739"/>
                </a:lnTo>
                <a:lnTo>
                  <a:pt x="7205284" y="8692801"/>
                </a:lnTo>
                <a:lnTo>
                  <a:pt x="7208220" y="8704227"/>
                </a:lnTo>
                <a:cubicBezTo>
                  <a:pt x="7213289" y="8707606"/>
                  <a:pt x="7218019" y="8710985"/>
                  <a:pt x="7223087" y="8714365"/>
                </a:cubicBezTo>
                <a:close/>
                <a:moveTo>
                  <a:pt x="7386609" y="8700849"/>
                </a:moveTo>
                <a:cubicBezTo>
                  <a:pt x="7363635" y="8406197"/>
                  <a:pt x="7336268" y="8094988"/>
                  <a:pt x="7301806" y="7766547"/>
                </a:cubicBezTo>
                <a:cubicBezTo>
                  <a:pt x="7213627" y="6927871"/>
                  <a:pt x="7117336" y="6126365"/>
                  <a:pt x="7015304" y="5384330"/>
                </a:cubicBezTo>
                <a:cubicBezTo>
                  <a:pt x="6879824" y="4397315"/>
                  <a:pt x="6651095" y="3624193"/>
                  <a:pt x="6316953" y="3020360"/>
                </a:cubicBezTo>
                <a:cubicBezTo>
                  <a:pt x="6088900" y="2608794"/>
                  <a:pt x="5856117" y="2353678"/>
                  <a:pt x="5605090" y="2240142"/>
                </a:cubicBezTo>
                <a:cubicBezTo>
                  <a:pt x="5527382" y="2204662"/>
                  <a:pt x="5449000" y="2178306"/>
                  <a:pt x="5371630" y="2159722"/>
                </a:cubicBezTo>
                <a:cubicBezTo>
                  <a:pt x="5400348" y="2169521"/>
                  <a:pt x="5429405" y="2180671"/>
                  <a:pt x="5458460" y="2193173"/>
                </a:cubicBezTo>
                <a:cubicBezTo>
                  <a:pt x="5712865" y="2302654"/>
                  <a:pt x="5949029" y="2563515"/>
                  <a:pt x="6180460" y="2990286"/>
                </a:cubicBezTo>
                <a:cubicBezTo>
                  <a:pt x="6508182" y="3595471"/>
                  <a:pt x="6740965" y="4371635"/>
                  <a:pt x="6891309" y="5363042"/>
                </a:cubicBezTo>
                <a:cubicBezTo>
                  <a:pt x="7012263" y="6160493"/>
                  <a:pt x="7127809" y="6973150"/>
                  <a:pt x="7234910" y="7732756"/>
                </a:cubicBezTo>
                <a:cubicBezTo>
                  <a:pt x="7282210" y="8067956"/>
                  <a:pt x="7323092" y="8386599"/>
                  <a:pt x="7359579" y="8686318"/>
                </a:cubicBezTo>
                <a:cubicBezTo>
                  <a:pt x="7368701" y="8691387"/>
                  <a:pt x="7377485" y="8696117"/>
                  <a:pt x="7386609" y="8700849"/>
                </a:cubicBezTo>
                <a:close/>
                <a:moveTo>
                  <a:pt x="7330862" y="8729233"/>
                </a:moveTo>
                <a:cubicBezTo>
                  <a:pt x="7329847" y="8722474"/>
                  <a:pt x="7328834" y="8715040"/>
                  <a:pt x="7328159" y="8708282"/>
                </a:cubicBezTo>
                <a:cubicBezTo>
                  <a:pt x="7320388" y="8704227"/>
                  <a:pt x="7312618" y="8700172"/>
                  <a:pt x="7305187" y="8696117"/>
                </a:cubicBezTo>
                <a:cubicBezTo>
                  <a:pt x="7306198" y="8702538"/>
                  <a:pt x="7307550" y="8709297"/>
                  <a:pt x="7308563" y="8715716"/>
                </a:cubicBezTo>
                <a:cubicBezTo>
                  <a:pt x="7315997" y="8720108"/>
                  <a:pt x="7323430" y="8724840"/>
                  <a:pt x="7330862" y="8729233"/>
                </a:cubicBezTo>
                <a:close/>
                <a:moveTo>
                  <a:pt x="7280521" y="8752210"/>
                </a:moveTo>
                <a:cubicBezTo>
                  <a:pt x="7280182" y="8750182"/>
                  <a:pt x="7279507" y="8748494"/>
                  <a:pt x="7279507" y="8746465"/>
                </a:cubicBezTo>
                <a:cubicBezTo>
                  <a:pt x="7278833" y="8743087"/>
                  <a:pt x="7278495" y="8739707"/>
                  <a:pt x="7277818" y="8736329"/>
                </a:cubicBezTo>
                <a:lnTo>
                  <a:pt x="7260333" y="8725904"/>
                </a:lnTo>
                <a:lnTo>
                  <a:pt x="7260249" y="8725515"/>
                </a:lnTo>
                <a:lnTo>
                  <a:pt x="7260249" y="8725854"/>
                </a:lnTo>
                <a:lnTo>
                  <a:pt x="7260333" y="8725904"/>
                </a:lnTo>
                <a:lnTo>
                  <a:pt x="7263629" y="8741060"/>
                </a:lnTo>
                <a:cubicBezTo>
                  <a:pt x="7269373" y="8744776"/>
                  <a:pt x="7274778" y="8748494"/>
                  <a:pt x="7280521" y="8752210"/>
                </a:cubicBezTo>
                <a:close/>
                <a:moveTo>
                  <a:pt x="7450463" y="8734976"/>
                </a:moveTo>
                <a:cubicBezTo>
                  <a:pt x="7439990" y="8436946"/>
                  <a:pt x="7424785" y="8122696"/>
                  <a:pt x="7401810" y="7795268"/>
                </a:cubicBezTo>
                <a:cubicBezTo>
                  <a:pt x="7344376" y="6975178"/>
                  <a:pt x="7267345" y="6169279"/>
                  <a:pt x="7172408" y="5400212"/>
                </a:cubicBezTo>
                <a:cubicBezTo>
                  <a:pt x="7050779" y="4412859"/>
                  <a:pt x="6825428" y="3639061"/>
                  <a:pt x="6483179" y="3034215"/>
                </a:cubicBezTo>
                <a:cubicBezTo>
                  <a:pt x="6255125" y="2631096"/>
                  <a:pt x="6020316" y="2376656"/>
                  <a:pt x="5765233" y="2256024"/>
                </a:cubicBezTo>
                <a:cubicBezTo>
                  <a:pt x="5670634" y="2211082"/>
                  <a:pt x="5575694" y="2178643"/>
                  <a:pt x="5481772" y="2156342"/>
                </a:cubicBezTo>
                <a:cubicBezTo>
                  <a:pt x="5527382" y="2171210"/>
                  <a:pt x="5573332" y="2188780"/>
                  <a:pt x="5618943" y="2209393"/>
                </a:cubicBezTo>
                <a:cubicBezTo>
                  <a:pt x="5876725" y="2325970"/>
                  <a:pt x="6114578" y="2585817"/>
                  <a:pt x="6346347" y="3004141"/>
                </a:cubicBezTo>
                <a:cubicBezTo>
                  <a:pt x="6682853" y="3611691"/>
                  <a:pt x="6912595" y="4388867"/>
                  <a:pt x="7048752" y="5379937"/>
                </a:cubicBezTo>
                <a:cubicBezTo>
                  <a:pt x="7150785" y="6122310"/>
                  <a:pt x="7247412" y="6924154"/>
                  <a:pt x="7335592" y="7763167"/>
                </a:cubicBezTo>
                <a:lnTo>
                  <a:pt x="7335254" y="7762829"/>
                </a:lnTo>
                <a:cubicBezTo>
                  <a:pt x="7370729" y="8099719"/>
                  <a:pt x="7398771" y="8418362"/>
                  <a:pt x="7422084" y="8719771"/>
                </a:cubicBezTo>
                <a:cubicBezTo>
                  <a:pt x="7431543" y="8724840"/>
                  <a:pt x="7441004" y="8729908"/>
                  <a:pt x="7450463" y="8734976"/>
                </a:cubicBezTo>
                <a:close/>
                <a:moveTo>
                  <a:pt x="7234573" y="8764711"/>
                </a:moveTo>
                <a:cubicBezTo>
                  <a:pt x="7234234" y="8764036"/>
                  <a:pt x="7233898" y="8763023"/>
                  <a:pt x="7233898" y="8762346"/>
                </a:cubicBezTo>
                <a:cubicBezTo>
                  <a:pt x="7229843" y="8759643"/>
                  <a:pt x="7226126" y="8757278"/>
                  <a:pt x="7222073" y="8754575"/>
                </a:cubicBezTo>
                <a:cubicBezTo>
                  <a:pt x="7222409" y="8754912"/>
                  <a:pt x="7222409" y="8755927"/>
                  <a:pt x="7222409" y="8755927"/>
                </a:cubicBezTo>
                <a:cubicBezTo>
                  <a:pt x="7226464" y="8758968"/>
                  <a:pt x="7230519" y="8761671"/>
                  <a:pt x="7234573" y="8764711"/>
                </a:cubicBezTo>
                <a:close/>
                <a:moveTo>
                  <a:pt x="7193692" y="8778904"/>
                </a:moveTo>
                <a:cubicBezTo>
                  <a:pt x="7193355" y="8777891"/>
                  <a:pt x="7193017" y="8777215"/>
                  <a:pt x="7193017" y="8776200"/>
                </a:cubicBezTo>
                <a:cubicBezTo>
                  <a:pt x="7191328" y="8775187"/>
                  <a:pt x="7189976" y="8774173"/>
                  <a:pt x="7188624" y="8773160"/>
                </a:cubicBezTo>
                <a:cubicBezTo>
                  <a:pt x="7188624" y="8773836"/>
                  <a:pt x="7189301" y="8775525"/>
                  <a:pt x="7189301" y="8775525"/>
                </a:cubicBezTo>
                <a:lnTo>
                  <a:pt x="7189638" y="8775525"/>
                </a:lnTo>
                <a:cubicBezTo>
                  <a:pt x="7190990" y="8776538"/>
                  <a:pt x="7192340" y="8777891"/>
                  <a:pt x="7193692" y="8778904"/>
                </a:cubicBezTo>
                <a:close/>
                <a:moveTo>
                  <a:pt x="7391677" y="8764374"/>
                </a:moveTo>
                <a:cubicBezTo>
                  <a:pt x="7391339" y="8756603"/>
                  <a:pt x="7390663" y="8748831"/>
                  <a:pt x="7389986" y="8741060"/>
                </a:cubicBezTo>
                <a:cubicBezTo>
                  <a:pt x="7381541" y="8736329"/>
                  <a:pt x="7373433" y="8731935"/>
                  <a:pt x="7364986" y="8727542"/>
                </a:cubicBezTo>
                <a:cubicBezTo>
                  <a:pt x="7366000" y="8735314"/>
                  <a:pt x="7366675" y="8742748"/>
                  <a:pt x="7367687" y="8750521"/>
                </a:cubicBezTo>
                <a:cubicBezTo>
                  <a:pt x="7375458" y="8755251"/>
                  <a:pt x="7383568" y="8759643"/>
                  <a:pt x="7391677" y="8764374"/>
                </a:cubicBezTo>
                <a:close/>
                <a:moveTo>
                  <a:pt x="7338633" y="8790393"/>
                </a:moveTo>
                <a:cubicBezTo>
                  <a:pt x="7337958" y="8783972"/>
                  <a:pt x="7336941" y="8777891"/>
                  <a:pt x="7336267" y="8771470"/>
                </a:cubicBezTo>
                <a:cubicBezTo>
                  <a:pt x="7329511" y="8767416"/>
                  <a:pt x="7323092" y="8763698"/>
                  <a:pt x="7316334" y="8759643"/>
                </a:cubicBezTo>
                <a:cubicBezTo>
                  <a:pt x="7317347" y="8765726"/>
                  <a:pt x="7318362" y="8771807"/>
                  <a:pt x="7319375" y="8777891"/>
                </a:cubicBezTo>
                <a:cubicBezTo>
                  <a:pt x="7325793" y="8781945"/>
                  <a:pt x="7332212" y="8786338"/>
                  <a:pt x="7338633" y="8790393"/>
                </a:cubicBezTo>
                <a:close/>
                <a:moveTo>
                  <a:pt x="7514994" y="8768091"/>
                </a:moveTo>
                <a:lnTo>
                  <a:pt x="7513768" y="8307825"/>
                </a:lnTo>
                <a:cubicBezTo>
                  <a:pt x="7511785" y="8150489"/>
                  <a:pt x="7508067" y="7989393"/>
                  <a:pt x="7502155" y="7824665"/>
                </a:cubicBezTo>
                <a:cubicBezTo>
                  <a:pt x="7473101" y="7007278"/>
                  <a:pt x="7414990" y="6197324"/>
                  <a:pt x="7329511" y="5416431"/>
                </a:cubicBezTo>
                <a:cubicBezTo>
                  <a:pt x="7221396" y="4427727"/>
                  <a:pt x="6998749" y="3652915"/>
                  <a:pt x="6649066" y="3048068"/>
                </a:cubicBezTo>
                <a:cubicBezTo>
                  <a:pt x="6421013" y="2653397"/>
                  <a:pt x="6184176" y="2399294"/>
                  <a:pt x="5925040" y="2271567"/>
                </a:cubicBezTo>
                <a:cubicBezTo>
                  <a:pt x="5811182" y="2215475"/>
                  <a:pt x="5696987" y="2175603"/>
                  <a:pt x="5584819" y="2149584"/>
                </a:cubicBezTo>
                <a:cubicBezTo>
                  <a:pt x="5649686" y="2169521"/>
                  <a:pt x="5714554" y="2194525"/>
                  <a:pt x="5779423" y="2225275"/>
                </a:cubicBezTo>
                <a:cubicBezTo>
                  <a:pt x="6040587" y="2348947"/>
                  <a:pt x="6280464" y="2608118"/>
                  <a:pt x="6512235" y="3017657"/>
                </a:cubicBezTo>
                <a:cubicBezTo>
                  <a:pt x="6856849" y="3626221"/>
                  <a:pt x="7083552" y="4404412"/>
                  <a:pt x="7205855" y="5396157"/>
                </a:cubicBezTo>
                <a:cubicBezTo>
                  <a:pt x="7300794" y="6165900"/>
                  <a:pt x="7378163" y="6972474"/>
                  <a:pt x="7435599" y="7793240"/>
                </a:cubicBezTo>
                <a:cubicBezTo>
                  <a:pt x="7459246" y="8128103"/>
                  <a:pt x="7474450" y="8449111"/>
                  <a:pt x="7484925" y="8752886"/>
                </a:cubicBezTo>
                <a:close/>
                <a:moveTo>
                  <a:pt x="7289643" y="8805598"/>
                </a:moveTo>
                <a:cubicBezTo>
                  <a:pt x="7288968" y="8802895"/>
                  <a:pt x="7288630" y="8800529"/>
                  <a:pt x="7288292" y="8798165"/>
                </a:cubicBezTo>
                <a:cubicBezTo>
                  <a:pt x="7283562" y="8794786"/>
                  <a:pt x="7278833" y="8791744"/>
                  <a:pt x="7274103" y="8788702"/>
                </a:cubicBezTo>
                <a:cubicBezTo>
                  <a:pt x="7274440" y="8790731"/>
                  <a:pt x="7275115" y="8793096"/>
                  <a:pt x="7275454" y="8795123"/>
                </a:cubicBezTo>
                <a:lnTo>
                  <a:pt x="7275452" y="8795461"/>
                </a:lnTo>
                <a:cubicBezTo>
                  <a:pt x="7280182" y="8798840"/>
                  <a:pt x="7284913" y="8802220"/>
                  <a:pt x="7289643" y="8805598"/>
                </a:cubicBezTo>
                <a:close/>
                <a:moveTo>
                  <a:pt x="7246736" y="8821480"/>
                </a:moveTo>
                <a:cubicBezTo>
                  <a:pt x="7246398" y="8819115"/>
                  <a:pt x="7245722" y="8817088"/>
                  <a:pt x="7245383" y="8814722"/>
                </a:cubicBezTo>
                <a:cubicBezTo>
                  <a:pt x="7242344" y="8812694"/>
                  <a:pt x="7239639" y="8810329"/>
                  <a:pt x="7236601" y="8808301"/>
                </a:cubicBezTo>
                <a:cubicBezTo>
                  <a:pt x="7237275" y="8810329"/>
                  <a:pt x="7237614" y="8812694"/>
                  <a:pt x="7238290" y="8814722"/>
                </a:cubicBezTo>
                <a:cubicBezTo>
                  <a:pt x="7240993" y="8817088"/>
                  <a:pt x="7244033" y="8819115"/>
                  <a:pt x="7246736" y="8821480"/>
                </a:cubicBezTo>
                <a:close/>
                <a:moveTo>
                  <a:pt x="7452491" y="8799854"/>
                </a:moveTo>
                <a:cubicBezTo>
                  <a:pt x="7452491" y="8791068"/>
                  <a:pt x="7451815" y="8782621"/>
                  <a:pt x="7451815" y="8773836"/>
                </a:cubicBezTo>
                <a:cubicBezTo>
                  <a:pt x="7443030" y="8769443"/>
                  <a:pt x="7433908" y="8764711"/>
                  <a:pt x="7425124" y="8759981"/>
                </a:cubicBezTo>
                <a:cubicBezTo>
                  <a:pt x="7425800" y="8768091"/>
                  <a:pt x="7426476" y="8776538"/>
                  <a:pt x="7427151" y="8784986"/>
                </a:cubicBezTo>
                <a:lnTo>
                  <a:pt x="7426812" y="8784986"/>
                </a:lnTo>
                <a:cubicBezTo>
                  <a:pt x="7435599" y="8790055"/>
                  <a:pt x="7444045" y="8795123"/>
                  <a:pt x="7452491" y="8799854"/>
                </a:cubicBezTo>
                <a:close/>
                <a:moveTo>
                  <a:pt x="7579862" y="8800529"/>
                </a:moveTo>
                <a:cubicBezTo>
                  <a:pt x="7594052" y="8499796"/>
                  <a:pt x="7602498" y="8184195"/>
                  <a:pt x="7602162" y="7852712"/>
                </a:cubicBezTo>
                <a:cubicBezTo>
                  <a:pt x="7600810" y="7032958"/>
                  <a:pt x="7561955" y="6218275"/>
                  <a:pt x="7486615" y="5431636"/>
                </a:cubicBezTo>
                <a:cubicBezTo>
                  <a:pt x="7391676" y="4440905"/>
                  <a:pt x="7172070" y="3665417"/>
                  <a:pt x="6815293" y="3061246"/>
                </a:cubicBezTo>
                <a:cubicBezTo>
                  <a:pt x="6590281" y="2680767"/>
                  <a:pt x="6344659" y="2419906"/>
                  <a:pt x="6084846" y="2286772"/>
                </a:cubicBezTo>
                <a:cubicBezTo>
                  <a:pt x="5995314" y="2240818"/>
                  <a:pt x="5873347" y="2192160"/>
                  <a:pt x="5733474" y="2156004"/>
                </a:cubicBezTo>
                <a:cubicBezTo>
                  <a:pt x="5802061" y="2178643"/>
                  <a:pt x="5870982" y="2207028"/>
                  <a:pt x="5939906" y="2240818"/>
                </a:cubicBezTo>
                <a:cubicBezTo>
                  <a:pt x="6205461" y="2371924"/>
                  <a:pt x="6447029" y="2630082"/>
                  <a:pt x="6678460" y="3030835"/>
                </a:cubicBezTo>
                <a:cubicBezTo>
                  <a:pt x="7030506" y="3640075"/>
                  <a:pt x="7254507" y="4418940"/>
                  <a:pt x="7363297" y="5412376"/>
                </a:cubicBezTo>
                <a:lnTo>
                  <a:pt x="7362959" y="5412038"/>
                </a:lnTo>
                <a:cubicBezTo>
                  <a:pt x="7448436" y="6193608"/>
                  <a:pt x="7506547" y="7004575"/>
                  <a:pt x="7535603" y="7822639"/>
                </a:cubicBezTo>
                <a:cubicBezTo>
                  <a:pt x="7547766" y="8159189"/>
                  <a:pt x="7550807" y="8479860"/>
                  <a:pt x="7548441" y="8784648"/>
                </a:cubicBezTo>
                <a:cubicBezTo>
                  <a:pt x="7558915" y="8789718"/>
                  <a:pt x="7569389" y="8795123"/>
                  <a:pt x="7579862" y="8800529"/>
                </a:cubicBezTo>
                <a:close/>
                <a:moveTo>
                  <a:pt x="7396744" y="8827562"/>
                </a:moveTo>
                <a:cubicBezTo>
                  <a:pt x="7396068" y="8820128"/>
                  <a:pt x="7395732" y="8812694"/>
                  <a:pt x="7395053" y="8805261"/>
                </a:cubicBezTo>
                <a:cubicBezTo>
                  <a:pt x="7387623" y="8800867"/>
                  <a:pt x="7380190" y="8796813"/>
                  <a:pt x="7372758" y="8792420"/>
                </a:cubicBezTo>
                <a:lnTo>
                  <a:pt x="7372757" y="8792758"/>
                </a:lnTo>
                <a:cubicBezTo>
                  <a:pt x="7373770" y="8799854"/>
                  <a:pt x="7374446" y="8806950"/>
                  <a:pt x="7375459" y="8814384"/>
                </a:cubicBezTo>
                <a:cubicBezTo>
                  <a:pt x="7382552" y="8818777"/>
                  <a:pt x="7389649" y="8823169"/>
                  <a:pt x="7396744" y="8827562"/>
                </a:cubicBezTo>
                <a:close/>
                <a:moveTo>
                  <a:pt x="7345052" y="8844457"/>
                </a:moveTo>
                <a:cubicBezTo>
                  <a:pt x="7344375" y="8841079"/>
                  <a:pt x="7344038" y="8837699"/>
                  <a:pt x="7343700" y="8834320"/>
                </a:cubicBezTo>
                <a:cubicBezTo>
                  <a:pt x="7337958" y="8830603"/>
                  <a:pt x="7332551" y="8826886"/>
                  <a:pt x="7326808" y="8823169"/>
                </a:cubicBezTo>
                <a:lnTo>
                  <a:pt x="7326806" y="8823507"/>
                </a:lnTo>
                <a:cubicBezTo>
                  <a:pt x="7327482" y="8826549"/>
                  <a:pt x="7327822" y="8829927"/>
                  <a:pt x="7328496" y="8832968"/>
                </a:cubicBezTo>
                <a:cubicBezTo>
                  <a:pt x="7334240" y="8836685"/>
                  <a:pt x="7339647" y="8840739"/>
                  <a:pt x="7345052" y="8844457"/>
                </a:cubicBezTo>
                <a:close/>
                <a:moveTo>
                  <a:pt x="7514654" y="8834320"/>
                </a:moveTo>
                <a:cubicBezTo>
                  <a:pt x="7514655" y="8824521"/>
                  <a:pt x="7514656" y="8815060"/>
                  <a:pt x="7514655" y="8805598"/>
                </a:cubicBezTo>
                <a:cubicBezTo>
                  <a:pt x="7505197" y="8800867"/>
                  <a:pt x="7495736" y="8795799"/>
                  <a:pt x="7486276" y="8791068"/>
                </a:cubicBezTo>
                <a:cubicBezTo>
                  <a:pt x="7486613" y="8800529"/>
                  <a:pt x="7487289" y="8809654"/>
                  <a:pt x="7487290" y="8819115"/>
                </a:cubicBezTo>
                <a:cubicBezTo>
                  <a:pt x="7496412" y="8824183"/>
                  <a:pt x="7505534" y="8829252"/>
                  <a:pt x="7514654" y="8834320"/>
                </a:cubicBezTo>
                <a:close/>
                <a:moveTo>
                  <a:pt x="7299442" y="8863717"/>
                </a:moveTo>
                <a:cubicBezTo>
                  <a:pt x="7298766" y="8860000"/>
                  <a:pt x="7298091" y="8855946"/>
                  <a:pt x="7297415" y="8852228"/>
                </a:cubicBezTo>
                <a:cubicBezTo>
                  <a:pt x="7293698" y="8849864"/>
                  <a:pt x="7289982" y="8847160"/>
                  <a:pt x="7286264" y="8844457"/>
                </a:cubicBezTo>
                <a:cubicBezTo>
                  <a:pt x="7286939" y="8848174"/>
                  <a:pt x="7287955" y="8851553"/>
                  <a:pt x="7288630" y="8855269"/>
                </a:cubicBezTo>
                <a:lnTo>
                  <a:pt x="7288629" y="8854932"/>
                </a:lnTo>
                <a:cubicBezTo>
                  <a:pt x="7292346" y="8857974"/>
                  <a:pt x="7295726" y="8861015"/>
                  <a:pt x="7299442" y="8863717"/>
                </a:cubicBezTo>
                <a:close/>
                <a:moveTo>
                  <a:pt x="7258561" y="8877910"/>
                </a:moveTo>
                <a:cubicBezTo>
                  <a:pt x="7258224" y="8876896"/>
                  <a:pt x="7257884" y="8875544"/>
                  <a:pt x="7257884" y="8874530"/>
                </a:cubicBezTo>
                <a:cubicBezTo>
                  <a:pt x="7256534" y="8873179"/>
                  <a:pt x="7254842" y="8871827"/>
                  <a:pt x="7253155" y="8870476"/>
                </a:cubicBezTo>
                <a:cubicBezTo>
                  <a:pt x="7253494" y="8871489"/>
                  <a:pt x="7254168" y="8873517"/>
                  <a:pt x="7254168" y="8873517"/>
                </a:cubicBezTo>
                <a:lnTo>
                  <a:pt x="7253830" y="8873855"/>
                </a:lnTo>
                <a:cubicBezTo>
                  <a:pt x="7255521" y="8875207"/>
                  <a:pt x="7256871" y="8876557"/>
                  <a:pt x="7258561" y="8877910"/>
                </a:cubicBezTo>
                <a:close/>
                <a:moveTo>
                  <a:pt x="7645745" y="8833306"/>
                </a:moveTo>
                <a:cubicBezTo>
                  <a:pt x="7672096" y="8529870"/>
                  <a:pt x="7692368" y="8212241"/>
                  <a:pt x="7702842" y="7882109"/>
                </a:cubicBezTo>
                <a:cubicBezTo>
                  <a:pt x="7729195" y="7057288"/>
                  <a:pt x="7709601" y="6238549"/>
                  <a:pt x="7644392" y="5447856"/>
                </a:cubicBezTo>
                <a:cubicBezTo>
                  <a:pt x="7562294" y="4454421"/>
                  <a:pt x="7345728" y="3678595"/>
                  <a:pt x="6981857" y="3075438"/>
                </a:cubicBezTo>
                <a:cubicBezTo>
                  <a:pt x="6757519" y="2703407"/>
                  <a:pt x="6509531" y="2443560"/>
                  <a:pt x="6245328" y="2302654"/>
                </a:cubicBezTo>
                <a:lnTo>
                  <a:pt x="6245666" y="2302992"/>
                </a:lnTo>
                <a:cubicBezTo>
                  <a:pt x="6096333" y="2223246"/>
                  <a:pt x="5944298" y="2169182"/>
                  <a:pt x="5795303" y="2134716"/>
                </a:cubicBezTo>
                <a:cubicBezTo>
                  <a:pt x="5896660" y="2164789"/>
                  <a:pt x="5999030" y="2205000"/>
                  <a:pt x="6101063" y="2257376"/>
                </a:cubicBezTo>
                <a:cubicBezTo>
                  <a:pt x="6366618" y="2393550"/>
                  <a:pt x="6616971" y="2658466"/>
                  <a:pt x="6845023" y="3044690"/>
                </a:cubicBezTo>
                <a:cubicBezTo>
                  <a:pt x="7204503" y="3653253"/>
                  <a:pt x="7425800" y="4433133"/>
                  <a:pt x="7521074" y="5428933"/>
                </a:cubicBezTo>
                <a:cubicBezTo>
                  <a:pt x="7596417" y="6216923"/>
                  <a:pt x="7635272" y="7032621"/>
                  <a:pt x="7636622" y="7853387"/>
                </a:cubicBezTo>
                <a:cubicBezTo>
                  <a:pt x="7637299" y="8190952"/>
                  <a:pt x="7628176" y="8512298"/>
                  <a:pt x="7613646" y="8817763"/>
                </a:cubicBezTo>
                <a:cubicBezTo>
                  <a:pt x="7624120" y="8822831"/>
                  <a:pt x="7634934" y="8828237"/>
                  <a:pt x="7645745" y="8833306"/>
                </a:cubicBezTo>
                <a:close/>
                <a:moveTo>
                  <a:pt x="7454518" y="8864393"/>
                </a:moveTo>
                <a:cubicBezTo>
                  <a:pt x="7454518" y="8856283"/>
                  <a:pt x="7453843" y="8847835"/>
                  <a:pt x="7453843" y="8839726"/>
                </a:cubicBezTo>
                <a:cubicBezTo>
                  <a:pt x="7446072" y="8834996"/>
                  <a:pt x="7438300" y="8830265"/>
                  <a:pt x="7430192" y="8825872"/>
                </a:cubicBezTo>
                <a:lnTo>
                  <a:pt x="7429854" y="8826211"/>
                </a:lnTo>
                <a:cubicBezTo>
                  <a:pt x="7430193" y="8834320"/>
                  <a:pt x="7430868" y="8842092"/>
                  <a:pt x="7431544" y="8850201"/>
                </a:cubicBezTo>
                <a:cubicBezTo>
                  <a:pt x="7439314" y="8854932"/>
                  <a:pt x="7446746" y="8859662"/>
                  <a:pt x="7454518" y="8864393"/>
                </a:cubicBezTo>
                <a:close/>
                <a:moveTo>
                  <a:pt x="7400799" y="8883654"/>
                </a:moveTo>
                <a:cubicBezTo>
                  <a:pt x="7400460" y="8878585"/>
                  <a:pt x="7400123" y="8873855"/>
                  <a:pt x="7399785" y="8869124"/>
                </a:cubicBezTo>
                <a:cubicBezTo>
                  <a:pt x="7393365" y="8865408"/>
                  <a:pt x="7386947" y="8861353"/>
                  <a:pt x="7380527" y="8857298"/>
                </a:cubicBezTo>
                <a:cubicBezTo>
                  <a:pt x="7381203" y="8861690"/>
                  <a:pt x="7381541" y="8866083"/>
                  <a:pt x="7382216" y="8870476"/>
                </a:cubicBezTo>
                <a:cubicBezTo>
                  <a:pt x="7388298" y="8874869"/>
                  <a:pt x="7394717" y="8879261"/>
                  <a:pt x="7400799" y="8883654"/>
                </a:cubicBezTo>
                <a:close/>
                <a:moveTo>
                  <a:pt x="7576822" y="8868786"/>
                </a:moveTo>
                <a:cubicBezTo>
                  <a:pt x="7577161" y="8858649"/>
                  <a:pt x="7577836" y="8848174"/>
                  <a:pt x="7578173" y="8838037"/>
                </a:cubicBezTo>
                <a:cubicBezTo>
                  <a:pt x="7568038" y="8832968"/>
                  <a:pt x="7558240" y="8827899"/>
                  <a:pt x="7548103" y="8822831"/>
                </a:cubicBezTo>
                <a:cubicBezTo>
                  <a:pt x="7548103" y="8832968"/>
                  <a:pt x="7548103" y="8843105"/>
                  <a:pt x="7548102" y="8852904"/>
                </a:cubicBezTo>
                <a:cubicBezTo>
                  <a:pt x="7557564" y="8858312"/>
                  <a:pt x="7567023" y="8863380"/>
                  <a:pt x="7576822" y="8868786"/>
                </a:cubicBezTo>
                <a:close/>
                <a:moveTo>
                  <a:pt x="7351809" y="8904942"/>
                </a:moveTo>
                <a:cubicBezTo>
                  <a:pt x="7351472" y="8899873"/>
                  <a:pt x="7350796" y="8894805"/>
                  <a:pt x="7350120" y="8889737"/>
                </a:cubicBezTo>
                <a:cubicBezTo>
                  <a:pt x="7345727" y="8886695"/>
                  <a:pt x="7340999" y="8883316"/>
                  <a:pt x="7336267" y="8879937"/>
                </a:cubicBezTo>
                <a:cubicBezTo>
                  <a:pt x="7336943" y="8885006"/>
                  <a:pt x="7337959" y="8889737"/>
                  <a:pt x="7338633" y="8894805"/>
                </a:cubicBezTo>
                <a:cubicBezTo>
                  <a:pt x="7343024" y="8898184"/>
                  <a:pt x="7347418" y="8901563"/>
                  <a:pt x="7351809" y="8904942"/>
                </a:cubicBezTo>
                <a:close/>
                <a:moveTo>
                  <a:pt x="7711626" y="8865408"/>
                </a:moveTo>
                <a:cubicBezTo>
                  <a:pt x="7749467" y="8560957"/>
                  <a:pt x="7780887" y="8242652"/>
                  <a:pt x="7802509" y="7910832"/>
                </a:cubicBezTo>
                <a:cubicBezTo>
                  <a:pt x="7856566" y="7080266"/>
                  <a:pt x="7855891" y="6256795"/>
                  <a:pt x="7801159" y="5463737"/>
                </a:cubicBezTo>
                <a:cubicBezTo>
                  <a:pt x="7731222" y="4453069"/>
                  <a:pt x="7523778" y="3698531"/>
                  <a:pt x="7147744" y="3088955"/>
                </a:cubicBezTo>
                <a:cubicBezTo>
                  <a:pt x="6924081" y="2726046"/>
                  <a:pt x="6674068" y="2466537"/>
                  <a:pt x="6405133" y="2318198"/>
                </a:cubicBezTo>
                <a:cubicBezTo>
                  <a:pt x="6256816" y="2236425"/>
                  <a:pt x="6073020" y="2165128"/>
                  <a:pt x="5876388" y="2119511"/>
                </a:cubicBezTo>
                <a:cubicBezTo>
                  <a:pt x="6008827" y="2156342"/>
                  <a:pt x="6138228" y="2207365"/>
                  <a:pt x="6261207" y="2272919"/>
                </a:cubicBezTo>
                <a:cubicBezTo>
                  <a:pt x="6530817" y="2416528"/>
                  <a:pt x="6782859" y="2680768"/>
                  <a:pt x="7010574" y="3057867"/>
                </a:cubicBezTo>
                <a:cubicBezTo>
                  <a:pt x="7377485" y="3665417"/>
                  <a:pt x="7595742" y="4446311"/>
                  <a:pt x="7677842" y="5445152"/>
                </a:cubicBezTo>
                <a:lnTo>
                  <a:pt x="7677503" y="5445153"/>
                </a:lnTo>
                <a:cubicBezTo>
                  <a:pt x="7742710" y="6236859"/>
                  <a:pt x="7762306" y="7057288"/>
                  <a:pt x="7735952" y="7883123"/>
                </a:cubicBezTo>
                <a:cubicBezTo>
                  <a:pt x="7725141" y="8218661"/>
                  <a:pt x="7704531" y="8541021"/>
                  <a:pt x="7677504" y="8848850"/>
                </a:cubicBezTo>
                <a:cubicBezTo>
                  <a:pt x="7688990" y="8854256"/>
                  <a:pt x="7700139" y="8860000"/>
                  <a:pt x="7711626" y="8865408"/>
                </a:cubicBezTo>
                <a:close/>
                <a:moveTo>
                  <a:pt x="7308902" y="8921161"/>
                </a:moveTo>
                <a:cubicBezTo>
                  <a:pt x="7308564" y="8918458"/>
                  <a:pt x="7307889" y="8915754"/>
                  <a:pt x="7307548" y="8913052"/>
                </a:cubicBezTo>
                <a:cubicBezTo>
                  <a:pt x="7305186" y="8911024"/>
                  <a:pt x="7302481" y="8909335"/>
                  <a:pt x="7300116" y="8907307"/>
                </a:cubicBezTo>
                <a:lnTo>
                  <a:pt x="7301794" y="8915022"/>
                </a:lnTo>
                <a:lnTo>
                  <a:pt x="7301468" y="8914741"/>
                </a:lnTo>
                <a:lnTo>
                  <a:pt x="7301806" y="8915079"/>
                </a:lnTo>
                <a:lnTo>
                  <a:pt x="7301794" y="8915022"/>
                </a:lnTo>
                <a:close/>
                <a:moveTo>
                  <a:pt x="7513981" y="8900549"/>
                </a:moveTo>
                <a:cubicBezTo>
                  <a:pt x="7513981" y="8891425"/>
                  <a:pt x="7513980" y="8881964"/>
                  <a:pt x="7513980" y="8872841"/>
                </a:cubicBezTo>
                <a:cubicBezTo>
                  <a:pt x="7505535" y="8868110"/>
                  <a:pt x="7496749" y="8863380"/>
                  <a:pt x="7488303" y="8858649"/>
                </a:cubicBezTo>
                <a:cubicBezTo>
                  <a:pt x="7488641" y="8867434"/>
                  <a:pt x="7489317" y="8876557"/>
                  <a:pt x="7489316" y="8885682"/>
                </a:cubicBezTo>
                <a:cubicBezTo>
                  <a:pt x="7497425" y="8890750"/>
                  <a:pt x="7505872" y="8895480"/>
                  <a:pt x="7513981" y="8900549"/>
                </a:cubicBezTo>
                <a:close/>
                <a:moveTo>
                  <a:pt x="7456543" y="8921837"/>
                </a:moveTo>
                <a:cubicBezTo>
                  <a:pt x="7456207" y="8916092"/>
                  <a:pt x="7456208" y="8910686"/>
                  <a:pt x="7456207" y="8904942"/>
                </a:cubicBezTo>
                <a:cubicBezTo>
                  <a:pt x="7449112" y="8900549"/>
                  <a:pt x="7442354" y="8896156"/>
                  <a:pt x="7435261" y="8891763"/>
                </a:cubicBezTo>
                <a:lnTo>
                  <a:pt x="7434922" y="8891763"/>
                </a:lnTo>
                <a:cubicBezTo>
                  <a:pt x="7435599" y="8897171"/>
                  <a:pt x="7435937" y="8902914"/>
                  <a:pt x="7436273" y="8908320"/>
                </a:cubicBezTo>
                <a:cubicBezTo>
                  <a:pt x="7443031" y="8912713"/>
                  <a:pt x="7449787" y="8917107"/>
                  <a:pt x="7456543" y="8921837"/>
                </a:cubicBezTo>
                <a:close/>
                <a:moveTo>
                  <a:pt x="7639325" y="8902239"/>
                </a:moveTo>
                <a:cubicBezTo>
                  <a:pt x="7640337" y="8891088"/>
                  <a:pt x="7641353" y="8880275"/>
                  <a:pt x="7642366" y="8869124"/>
                </a:cubicBezTo>
                <a:cubicBezTo>
                  <a:pt x="7631892" y="8864055"/>
                  <a:pt x="7621756" y="8859325"/>
                  <a:pt x="7611621" y="8854256"/>
                </a:cubicBezTo>
                <a:cubicBezTo>
                  <a:pt x="7610946" y="8865070"/>
                  <a:pt x="7610606" y="8875882"/>
                  <a:pt x="7609932" y="8886695"/>
                </a:cubicBezTo>
                <a:cubicBezTo>
                  <a:pt x="7619731" y="8892102"/>
                  <a:pt x="7629527" y="8897171"/>
                  <a:pt x="7639325" y="8902239"/>
                </a:cubicBezTo>
                <a:close/>
                <a:moveTo>
                  <a:pt x="7405191" y="8945490"/>
                </a:moveTo>
                <a:cubicBezTo>
                  <a:pt x="7404852" y="8939408"/>
                  <a:pt x="7404176" y="8933326"/>
                  <a:pt x="7403839" y="8926906"/>
                </a:cubicBezTo>
                <a:cubicBezTo>
                  <a:pt x="7398434" y="8923188"/>
                  <a:pt x="7393027" y="8919472"/>
                  <a:pt x="7387622" y="8915754"/>
                </a:cubicBezTo>
                <a:lnTo>
                  <a:pt x="7387623" y="8916092"/>
                </a:lnTo>
                <a:cubicBezTo>
                  <a:pt x="7388298" y="8921837"/>
                  <a:pt x="7388974" y="8927581"/>
                  <a:pt x="7389650" y="8933664"/>
                </a:cubicBezTo>
                <a:cubicBezTo>
                  <a:pt x="7394717" y="8937381"/>
                  <a:pt x="7400123" y="8941436"/>
                  <a:pt x="7405191" y="8945490"/>
                </a:cubicBezTo>
                <a:close/>
                <a:moveTo>
                  <a:pt x="7778859" y="8896833"/>
                </a:moveTo>
                <a:cubicBezTo>
                  <a:pt x="7828525" y="8590354"/>
                  <a:pt x="7871431" y="8270698"/>
                  <a:pt x="7903529" y="7939890"/>
                </a:cubicBezTo>
                <a:cubicBezTo>
                  <a:pt x="7984954" y="7102229"/>
                  <a:pt x="8003535" y="6274367"/>
                  <a:pt x="7958936" y="5479957"/>
                </a:cubicBezTo>
                <a:cubicBezTo>
                  <a:pt x="7902177" y="4465571"/>
                  <a:pt x="7697436" y="3710358"/>
                  <a:pt x="7314646" y="3103146"/>
                </a:cubicBezTo>
                <a:cubicBezTo>
                  <a:pt x="7091321" y="2749362"/>
                  <a:pt x="6839617" y="2490866"/>
                  <a:pt x="6565616" y="2334417"/>
                </a:cubicBezTo>
                <a:cubicBezTo>
                  <a:pt x="6397702" y="2238452"/>
                  <a:pt x="6183163" y="2152963"/>
                  <a:pt x="5955110" y="2099912"/>
                </a:cubicBezTo>
                <a:cubicBezTo>
                  <a:pt x="6105118" y="2140123"/>
                  <a:pt x="6262558" y="2200945"/>
                  <a:pt x="6422026" y="2289138"/>
                </a:cubicBezTo>
                <a:cubicBezTo>
                  <a:pt x="6696030" y="2440518"/>
                  <a:pt x="6950098" y="2703745"/>
                  <a:pt x="7177137" y="3071722"/>
                </a:cubicBezTo>
                <a:cubicBezTo>
                  <a:pt x="7556212" y="3686029"/>
                  <a:pt x="7765346" y="4445298"/>
                  <a:pt x="7835619" y="5461709"/>
                </a:cubicBezTo>
                <a:cubicBezTo>
                  <a:pt x="7890352" y="6256120"/>
                  <a:pt x="7891028" y="7080941"/>
                  <a:pt x="7836970" y="7913197"/>
                </a:cubicBezTo>
                <a:cubicBezTo>
                  <a:pt x="7815011" y="8249749"/>
                  <a:pt x="7782914" y="8572784"/>
                  <a:pt x="7744399" y="8880951"/>
                </a:cubicBezTo>
                <a:cubicBezTo>
                  <a:pt x="7755547" y="8886357"/>
                  <a:pt x="7767036" y="8891425"/>
                  <a:pt x="7778522" y="8896833"/>
                </a:cubicBezTo>
                <a:close/>
                <a:moveTo>
                  <a:pt x="7359241" y="8964412"/>
                </a:moveTo>
                <a:cubicBezTo>
                  <a:pt x="7358567" y="8960019"/>
                  <a:pt x="7358228" y="8955965"/>
                  <a:pt x="7357553" y="8951572"/>
                </a:cubicBezTo>
                <a:cubicBezTo>
                  <a:pt x="7354174" y="8948870"/>
                  <a:pt x="7350458" y="8946166"/>
                  <a:pt x="7347079" y="8943463"/>
                </a:cubicBezTo>
                <a:cubicBezTo>
                  <a:pt x="7347755" y="8947517"/>
                  <a:pt x="7348432" y="8951910"/>
                  <a:pt x="7349106" y="8955965"/>
                </a:cubicBezTo>
                <a:cubicBezTo>
                  <a:pt x="7352483" y="8959006"/>
                  <a:pt x="7355865" y="8961710"/>
                  <a:pt x="7359241" y="8964412"/>
                </a:cubicBezTo>
                <a:close/>
                <a:moveTo>
                  <a:pt x="7573443" y="8936029"/>
                </a:moveTo>
                <a:cubicBezTo>
                  <a:pt x="7574120" y="8926230"/>
                  <a:pt x="7574457" y="8916431"/>
                  <a:pt x="7575133" y="8906293"/>
                </a:cubicBezTo>
                <a:lnTo>
                  <a:pt x="7574796" y="8905955"/>
                </a:lnTo>
                <a:cubicBezTo>
                  <a:pt x="7565672" y="8901225"/>
                  <a:pt x="7556887" y="8896156"/>
                  <a:pt x="7547767" y="8891088"/>
                </a:cubicBezTo>
                <a:cubicBezTo>
                  <a:pt x="7547427" y="8900887"/>
                  <a:pt x="7547429" y="8910686"/>
                  <a:pt x="7547428" y="8920485"/>
                </a:cubicBezTo>
                <a:cubicBezTo>
                  <a:pt x="7556211" y="8925554"/>
                  <a:pt x="7564658" y="8930960"/>
                  <a:pt x="7573443" y="8936029"/>
                </a:cubicBezTo>
                <a:close/>
                <a:moveTo>
                  <a:pt x="7318699" y="8978267"/>
                </a:moveTo>
                <a:cubicBezTo>
                  <a:pt x="7318361" y="8976915"/>
                  <a:pt x="7318024" y="8975564"/>
                  <a:pt x="7318023" y="8974212"/>
                </a:cubicBezTo>
                <a:cubicBezTo>
                  <a:pt x="7317010" y="8972861"/>
                  <a:pt x="7315660" y="8971846"/>
                  <a:pt x="7314308" y="8970833"/>
                </a:cubicBezTo>
                <a:cubicBezTo>
                  <a:pt x="7314306" y="8972184"/>
                  <a:pt x="7314983" y="8974549"/>
                  <a:pt x="7314983" y="8974549"/>
                </a:cubicBezTo>
                <a:cubicBezTo>
                  <a:pt x="7316334" y="8975901"/>
                  <a:pt x="7317347" y="8977253"/>
                  <a:pt x="7318699" y="8978267"/>
                </a:cubicBezTo>
                <a:close/>
                <a:moveTo>
                  <a:pt x="7513305" y="8960019"/>
                </a:moveTo>
                <a:cubicBezTo>
                  <a:pt x="7513304" y="8953263"/>
                  <a:pt x="7513304" y="8946504"/>
                  <a:pt x="7513305" y="8939745"/>
                </a:cubicBezTo>
                <a:cubicBezTo>
                  <a:pt x="7505535" y="8935015"/>
                  <a:pt x="7497762" y="8930622"/>
                  <a:pt x="7490330" y="8925892"/>
                </a:cubicBezTo>
                <a:cubicBezTo>
                  <a:pt x="7490667" y="8932311"/>
                  <a:pt x="7491007" y="8938732"/>
                  <a:pt x="7491006" y="8945152"/>
                </a:cubicBezTo>
                <a:cubicBezTo>
                  <a:pt x="7498439" y="8950221"/>
                  <a:pt x="7505535" y="8955289"/>
                  <a:pt x="7512968" y="8960019"/>
                </a:cubicBezTo>
                <a:close/>
                <a:moveTo>
                  <a:pt x="7702843" y="8936029"/>
                </a:moveTo>
                <a:cubicBezTo>
                  <a:pt x="7704532" y="8924202"/>
                  <a:pt x="7706220" y="8912713"/>
                  <a:pt x="7707573" y="8900887"/>
                </a:cubicBezTo>
                <a:cubicBezTo>
                  <a:pt x="7696423" y="8895818"/>
                  <a:pt x="7685611" y="8890412"/>
                  <a:pt x="7674800" y="8885006"/>
                </a:cubicBezTo>
                <a:cubicBezTo>
                  <a:pt x="7673785" y="8896493"/>
                  <a:pt x="7672771" y="8907983"/>
                  <a:pt x="7671757" y="8919472"/>
                </a:cubicBezTo>
                <a:cubicBezTo>
                  <a:pt x="7681894" y="8925216"/>
                  <a:pt x="7692370" y="8930622"/>
                  <a:pt x="7702843" y="8936029"/>
                </a:cubicBezTo>
                <a:close/>
                <a:moveTo>
                  <a:pt x="7846092" y="8928256"/>
                </a:moveTo>
                <a:cubicBezTo>
                  <a:pt x="7906909" y="8620767"/>
                  <a:pt x="7960627" y="8300433"/>
                  <a:pt x="8003534" y="7968612"/>
                </a:cubicBezTo>
                <a:cubicBezTo>
                  <a:pt x="8112663" y="7123517"/>
                  <a:pt x="8150502" y="6291262"/>
                  <a:pt x="8116043" y="5495500"/>
                </a:cubicBezTo>
                <a:cubicBezTo>
                  <a:pt x="8071781" y="4476722"/>
                  <a:pt x="7870081" y="3720833"/>
                  <a:pt x="7480532" y="3116324"/>
                </a:cubicBezTo>
                <a:cubicBezTo>
                  <a:pt x="7258561" y="2771664"/>
                  <a:pt x="7004492" y="2513844"/>
                  <a:pt x="6725421" y="2349285"/>
                </a:cubicBezTo>
                <a:cubicBezTo>
                  <a:pt x="6412905" y="2165128"/>
                  <a:pt x="6102752" y="2074570"/>
                  <a:pt x="5836858" y="2038076"/>
                </a:cubicBezTo>
                <a:cubicBezTo>
                  <a:pt x="6066601" y="2075583"/>
                  <a:pt x="6322360" y="2156004"/>
                  <a:pt x="6582172" y="2304344"/>
                </a:cubicBezTo>
                <a:cubicBezTo>
                  <a:pt x="6860904" y="2463496"/>
                  <a:pt x="7116661" y="2726046"/>
                  <a:pt x="7342686" y="3084562"/>
                </a:cubicBezTo>
                <a:cubicBezTo>
                  <a:pt x="7728857" y="3696842"/>
                  <a:pt x="7935287" y="4457124"/>
                  <a:pt x="7992385" y="5477591"/>
                </a:cubicBezTo>
                <a:cubicBezTo>
                  <a:pt x="8037321" y="6274029"/>
                  <a:pt x="8018739" y="7103243"/>
                  <a:pt x="7936977" y="7942932"/>
                </a:cubicBezTo>
                <a:cubicBezTo>
                  <a:pt x="7904205" y="8277794"/>
                  <a:pt x="7860620" y="8601167"/>
                  <a:pt x="7810281" y="8911361"/>
                </a:cubicBezTo>
                <a:cubicBezTo>
                  <a:pt x="7822105" y="8916769"/>
                  <a:pt x="7833931" y="8922513"/>
                  <a:pt x="7846094" y="8927919"/>
                </a:cubicBezTo>
                <a:close/>
                <a:moveTo>
                  <a:pt x="7458572" y="8985026"/>
                </a:moveTo>
                <a:cubicBezTo>
                  <a:pt x="7458235" y="8977929"/>
                  <a:pt x="7457895" y="8970495"/>
                  <a:pt x="7457897" y="8963061"/>
                </a:cubicBezTo>
                <a:lnTo>
                  <a:pt x="7439679" y="8950917"/>
                </a:lnTo>
                <a:lnTo>
                  <a:pt x="7439652" y="8950558"/>
                </a:lnTo>
                <a:lnTo>
                  <a:pt x="7439651" y="8950897"/>
                </a:lnTo>
                <a:lnTo>
                  <a:pt x="7439679" y="8950917"/>
                </a:lnTo>
                <a:lnTo>
                  <a:pt x="7441341" y="8972184"/>
                </a:lnTo>
                <a:cubicBezTo>
                  <a:pt x="7447084" y="8976577"/>
                  <a:pt x="7452829" y="8980633"/>
                  <a:pt x="7458572" y="8985026"/>
                </a:cubicBezTo>
                <a:close/>
                <a:moveTo>
                  <a:pt x="7632905" y="8971508"/>
                </a:moveTo>
                <a:cubicBezTo>
                  <a:pt x="7633919" y="8960697"/>
                  <a:pt x="7634934" y="8949545"/>
                  <a:pt x="7635947" y="8938732"/>
                </a:cubicBezTo>
                <a:lnTo>
                  <a:pt x="7635609" y="8939070"/>
                </a:lnTo>
                <a:cubicBezTo>
                  <a:pt x="7626487" y="8934002"/>
                  <a:pt x="7617026" y="8929271"/>
                  <a:pt x="7607567" y="8924202"/>
                </a:cubicBezTo>
                <a:cubicBezTo>
                  <a:pt x="7606890" y="8934677"/>
                  <a:pt x="7606552" y="8945490"/>
                  <a:pt x="7605877" y="8955965"/>
                </a:cubicBezTo>
                <a:cubicBezTo>
                  <a:pt x="7614999" y="8961034"/>
                  <a:pt x="7623783" y="8966440"/>
                  <a:pt x="7632905" y="8971508"/>
                </a:cubicBezTo>
                <a:close/>
                <a:moveTo>
                  <a:pt x="7409582" y="9006989"/>
                </a:moveTo>
                <a:cubicBezTo>
                  <a:pt x="7409244" y="9001582"/>
                  <a:pt x="7408906" y="8996175"/>
                  <a:pt x="7408568" y="8990769"/>
                </a:cubicBezTo>
                <a:cubicBezTo>
                  <a:pt x="7404177" y="8987390"/>
                  <a:pt x="7399784" y="8984011"/>
                  <a:pt x="7395393" y="8980633"/>
                </a:cubicBezTo>
                <a:lnTo>
                  <a:pt x="7395054" y="8980633"/>
                </a:lnTo>
                <a:cubicBezTo>
                  <a:pt x="7395731" y="8986039"/>
                  <a:pt x="7396406" y="8991107"/>
                  <a:pt x="7397083" y="8996513"/>
                </a:cubicBezTo>
                <a:cubicBezTo>
                  <a:pt x="7401137" y="8999892"/>
                  <a:pt x="7405529" y="9003609"/>
                  <a:pt x="7409582" y="9006989"/>
                </a:cubicBezTo>
                <a:close/>
                <a:moveTo>
                  <a:pt x="7766359" y="8968806"/>
                </a:moveTo>
                <a:cubicBezTo>
                  <a:pt x="7768386" y="8956303"/>
                  <a:pt x="7770413" y="8943801"/>
                  <a:pt x="7772442" y="8931298"/>
                </a:cubicBezTo>
                <a:cubicBezTo>
                  <a:pt x="7761290" y="8926230"/>
                  <a:pt x="7750142" y="8921161"/>
                  <a:pt x="7739332" y="8916092"/>
                </a:cubicBezTo>
                <a:cubicBezTo>
                  <a:pt x="7737980" y="8928256"/>
                  <a:pt x="7736289" y="8940421"/>
                  <a:pt x="7734602" y="8952586"/>
                </a:cubicBezTo>
                <a:cubicBezTo>
                  <a:pt x="7745075" y="8957993"/>
                  <a:pt x="7755886" y="8963399"/>
                  <a:pt x="7766359" y="8968806"/>
                </a:cubicBezTo>
                <a:close/>
                <a:moveTo>
                  <a:pt x="7366000" y="9023545"/>
                </a:moveTo>
                <a:cubicBezTo>
                  <a:pt x="7365661" y="9020505"/>
                  <a:pt x="7365325" y="9017126"/>
                  <a:pt x="7364985" y="9013746"/>
                </a:cubicBezTo>
                <a:cubicBezTo>
                  <a:pt x="7362621" y="9011718"/>
                  <a:pt x="7360254" y="9009692"/>
                  <a:pt x="7357891" y="9007664"/>
                </a:cubicBezTo>
                <a:cubicBezTo>
                  <a:pt x="7358567" y="9010705"/>
                  <a:pt x="7358905" y="9014084"/>
                  <a:pt x="7359579" y="9017126"/>
                </a:cubicBezTo>
                <a:lnTo>
                  <a:pt x="7359242" y="9017126"/>
                </a:lnTo>
                <a:cubicBezTo>
                  <a:pt x="7361607" y="9019491"/>
                  <a:pt x="7363635" y="9021519"/>
                  <a:pt x="7366000" y="9023545"/>
                </a:cubicBezTo>
                <a:close/>
                <a:moveTo>
                  <a:pt x="7569728" y="8997190"/>
                </a:moveTo>
                <a:cubicBezTo>
                  <a:pt x="7570403" y="8989756"/>
                  <a:pt x="7570740" y="8981983"/>
                  <a:pt x="7571078" y="8974212"/>
                </a:cubicBezTo>
                <a:cubicBezTo>
                  <a:pt x="7562969" y="8969481"/>
                  <a:pt x="7554862" y="8964412"/>
                  <a:pt x="7546752" y="8959682"/>
                </a:cubicBezTo>
                <a:cubicBezTo>
                  <a:pt x="7546413" y="8967116"/>
                  <a:pt x="7546414" y="8974549"/>
                  <a:pt x="7546415" y="8981983"/>
                </a:cubicBezTo>
                <a:lnTo>
                  <a:pt x="7546076" y="8981983"/>
                </a:lnTo>
                <a:cubicBezTo>
                  <a:pt x="7554185" y="8987052"/>
                  <a:pt x="7561955" y="8992120"/>
                  <a:pt x="7569728" y="8997190"/>
                </a:cubicBezTo>
                <a:close/>
                <a:moveTo>
                  <a:pt x="7914003" y="8958669"/>
                </a:moveTo>
                <a:lnTo>
                  <a:pt x="7914004" y="8958331"/>
                </a:lnTo>
                <a:cubicBezTo>
                  <a:pt x="7985967" y="8649150"/>
                  <a:pt x="8050833" y="8328142"/>
                  <a:pt x="8103878" y="7996996"/>
                </a:cubicBezTo>
                <a:cubicBezTo>
                  <a:pt x="8240709" y="7143791"/>
                  <a:pt x="8297470" y="6307481"/>
                  <a:pt x="8273146" y="5510706"/>
                </a:cubicBezTo>
                <a:cubicBezTo>
                  <a:pt x="8241724" y="4487535"/>
                  <a:pt x="8042727" y="3730971"/>
                  <a:pt x="7646757" y="3129503"/>
                </a:cubicBezTo>
                <a:cubicBezTo>
                  <a:pt x="7426475" y="2794979"/>
                  <a:pt x="7170380" y="2537497"/>
                  <a:pt x="6885567" y="2364490"/>
                </a:cubicBezTo>
                <a:cubicBezTo>
                  <a:pt x="6429798" y="2087410"/>
                  <a:pt x="5967610" y="1997527"/>
                  <a:pt x="5641578" y="1986039"/>
                </a:cubicBezTo>
                <a:cubicBezTo>
                  <a:pt x="5949029" y="2000568"/>
                  <a:pt x="6344319" y="2085045"/>
                  <a:pt x="6742652" y="2319887"/>
                </a:cubicBezTo>
                <a:cubicBezTo>
                  <a:pt x="7026454" y="2487150"/>
                  <a:pt x="7284237" y="2748687"/>
                  <a:pt x="7508912" y="3097741"/>
                </a:cubicBezTo>
                <a:cubicBezTo>
                  <a:pt x="7901840" y="3707655"/>
                  <a:pt x="8105566" y="4468951"/>
                  <a:pt x="8149826" y="5493811"/>
                </a:cubicBezTo>
                <a:cubicBezTo>
                  <a:pt x="8184288" y="6291600"/>
                  <a:pt x="8146448" y="7125544"/>
                  <a:pt x="8036983" y="7972668"/>
                </a:cubicBezTo>
                <a:cubicBezTo>
                  <a:pt x="7993737" y="8308206"/>
                  <a:pt x="7939342" y="8632254"/>
                  <a:pt x="7877851" y="8942449"/>
                </a:cubicBezTo>
                <a:cubicBezTo>
                  <a:pt x="7889678" y="8947855"/>
                  <a:pt x="7901839" y="8953263"/>
                  <a:pt x="7914003" y="8958669"/>
                </a:cubicBezTo>
                <a:close/>
                <a:moveTo>
                  <a:pt x="7511953" y="9024898"/>
                </a:moveTo>
                <a:lnTo>
                  <a:pt x="7511953" y="9024560"/>
                </a:lnTo>
                <a:cubicBezTo>
                  <a:pt x="7512290" y="9016451"/>
                  <a:pt x="7512291" y="9008002"/>
                  <a:pt x="7512291" y="8999892"/>
                </a:cubicBezTo>
                <a:cubicBezTo>
                  <a:pt x="7505535" y="8995500"/>
                  <a:pt x="7498776" y="8990769"/>
                  <a:pt x="7492020" y="8986376"/>
                </a:cubicBezTo>
                <a:cubicBezTo>
                  <a:pt x="7492359" y="8994486"/>
                  <a:pt x="7492696" y="9002596"/>
                  <a:pt x="7492696" y="9010705"/>
                </a:cubicBezTo>
                <a:cubicBezTo>
                  <a:pt x="7499114" y="9015436"/>
                  <a:pt x="7505533" y="9020166"/>
                  <a:pt x="7511953" y="9024898"/>
                </a:cubicBezTo>
                <a:close/>
                <a:moveTo>
                  <a:pt x="7693382" y="9005975"/>
                </a:moveTo>
                <a:cubicBezTo>
                  <a:pt x="7695072" y="8994486"/>
                  <a:pt x="7696760" y="8982997"/>
                  <a:pt x="7698111" y="8971508"/>
                </a:cubicBezTo>
                <a:lnTo>
                  <a:pt x="7697774" y="8971171"/>
                </a:lnTo>
                <a:cubicBezTo>
                  <a:pt x="7687976" y="8966102"/>
                  <a:pt x="7677840" y="8960697"/>
                  <a:pt x="7668044" y="8955627"/>
                </a:cubicBezTo>
                <a:cubicBezTo>
                  <a:pt x="7667030" y="8967116"/>
                  <a:pt x="7666016" y="8978605"/>
                  <a:pt x="7665003" y="8989756"/>
                </a:cubicBezTo>
                <a:cubicBezTo>
                  <a:pt x="7674463" y="8995162"/>
                  <a:pt x="7683922" y="9000569"/>
                  <a:pt x="7693382" y="9005975"/>
                </a:cubicBezTo>
                <a:close/>
                <a:moveTo>
                  <a:pt x="7459923" y="9048551"/>
                </a:moveTo>
                <a:cubicBezTo>
                  <a:pt x="7459585" y="9041793"/>
                  <a:pt x="7459586" y="9035034"/>
                  <a:pt x="7459584" y="9028276"/>
                </a:cubicBezTo>
                <a:cubicBezTo>
                  <a:pt x="7454517" y="9024560"/>
                  <a:pt x="7449449" y="9020843"/>
                  <a:pt x="7444383" y="9017126"/>
                </a:cubicBezTo>
                <a:lnTo>
                  <a:pt x="7444044" y="9017126"/>
                </a:lnTo>
                <a:cubicBezTo>
                  <a:pt x="7444381" y="9023545"/>
                  <a:pt x="7445059" y="9030304"/>
                  <a:pt x="7445397" y="9037062"/>
                </a:cubicBezTo>
                <a:cubicBezTo>
                  <a:pt x="7450463" y="9040779"/>
                  <a:pt x="7455194" y="9044496"/>
                  <a:pt x="7459923" y="9048551"/>
                </a:cubicBezTo>
                <a:close/>
                <a:moveTo>
                  <a:pt x="7831227" y="9001582"/>
                </a:moveTo>
                <a:cubicBezTo>
                  <a:pt x="7833931" y="8988403"/>
                  <a:pt x="7836633" y="8975564"/>
                  <a:pt x="7839337" y="8962385"/>
                </a:cubicBezTo>
                <a:cubicBezTo>
                  <a:pt x="7827849" y="8956979"/>
                  <a:pt x="7816025" y="8951572"/>
                  <a:pt x="7804537" y="8946166"/>
                </a:cubicBezTo>
                <a:cubicBezTo>
                  <a:pt x="7802511" y="8959006"/>
                  <a:pt x="7800145" y="8971846"/>
                  <a:pt x="7798119" y="8984687"/>
                </a:cubicBezTo>
                <a:cubicBezTo>
                  <a:pt x="7808929" y="8990431"/>
                  <a:pt x="7820078" y="8996175"/>
                  <a:pt x="7831227" y="9001582"/>
                </a:cubicBezTo>
                <a:close/>
                <a:moveTo>
                  <a:pt x="7627162" y="9034021"/>
                </a:moveTo>
                <a:cubicBezTo>
                  <a:pt x="7628176" y="9025573"/>
                  <a:pt x="7629189" y="9017126"/>
                  <a:pt x="7629865" y="9008339"/>
                </a:cubicBezTo>
                <a:cubicBezTo>
                  <a:pt x="7621081" y="9003609"/>
                  <a:pt x="7612635" y="8998878"/>
                  <a:pt x="7604187" y="8993810"/>
                </a:cubicBezTo>
                <a:cubicBezTo>
                  <a:pt x="7603850" y="9001921"/>
                  <a:pt x="7603175" y="9010368"/>
                  <a:pt x="7602838" y="9018477"/>
                </a:cubicBezTo>
                <a:cubicBezTo>
                  <a:pt x="7610945" y="9023545"/>
                  <a:pt x="7619053" y="9028953"/>
                  <a:pt x="7627162" y="9034021"/>
                </a:cubicBezTo>
                <a:close/>
                <a:moveTo>
                  <a:pt x="7982588" y="8988742"/>
                </a:moveTo>
                <a:cubicBezTo>
                  <a:pt x="8065698" y="8678547"/>
                  <a:pt x="8141044" y="8356863"/>
                  <a:pt x="8204221" y="8026394"/>
                </a:cubicBezTo>
                <a:cubicBezTo>
                  <a:pt x="8369096" y="7165417"/>
                  <a:pt x="8445113" y="6324376"/>
                  <a:pt x="8430586" y="5527263"/>
                </a:cubicBezTo>
                <a:cubicBezTo>
                  <a:pt x="8405922" y="4176664"/>
                  <a:pt x="8066377" y="3520118"/>
                  <a:pt x="7812984" y="3144032"/>
                </a:cubicBezTo>
                <a:cubicBezTo>
                  <a:pt x="7594390" y="2819307"/>
                  <a:pt x="7336267" y="2562501"/>
                  <a:pt x="7045710" y="2380710"/>
                </a:cubicBezTo>
                <a:cubicBezTo>
                  <a:pt x="6303101" y="1916092"/>
                  <a:pt x="5592251" y="1941436"/>
                  <a:pt x="5479746" y="1948532"/>
                </a:cubicBezTo>
                <a:lnTo>
                  <a:pt x="5480083" y="1948532"/>
                </a:lnTo>
                <a:cubicBezTo>
                  <a:pt x="5477381" y="1950559"/>
                  <a:pt x="5473664" y="1952587"/>
                  <a:pt x="5468257" y="1953938"/>
                </a:cubicBezTo>
                <a:cubicBezTo>
                  <a:pt x="5793276" y="1936705"/>
                  <a:pt x="6353443" y="2002258"/>
                  <a:pt x="6903135" y="2336107"/>
                </a:cubicBezTo>
                <a:cubicBezTo>
                  <a:pt x="7192340" y="2511815"/>
                  <a:pt x="7451815" y="2772678"/>
                  <a:pt x="7675138" y="3111594"/>
                </a:cubicBezTo>
                <a:cubicBezTo>
                  <a:pt x="8074823" y="3718468"/>
                  <a:pt x="8275509" y="4480777"/>
                  <a:pt x="8307267" y="5510368"/>
                </a:cubicBezTo>
                <a:cubicBezTo>
                  <a:pt x="8331593" y="6309170"/>
                  <a:pt x="8274495" y="7147508"/>
                  <a:pt x="8137325" y="8002741"/>
                </a:cubicBezTo>
                <a:cubicBezTo>
                  <a:pt x="8083606" y="8336927"/>
                  <a:pt x="8018061" y="8660976"/>
                  <a:pt x="7945424" y="8972522"/>
                </a:cubicBezTo>
                <a:cubicBezTo>
                  <a:pt x="7957924" y="8977929"/>
                  <a:pt x="7970088" y="8983335"/>
                  <a:pt x="7982588" y="8988742"/>
                </a:cubicBezTo>
                <a:close/>
                <a:moveTo>
                  <a:pt x="7413975" y="9067472"/>
                </a:moveTo>
                <a:cubicBezTo>
                  <a:pt x="7413638" y="9063081"/>
                  <a:pt x="7412961" y="9058350"/>
                  <a:pt x="7412962" y="9053957"/>
                </a:cubicBezTo>
                <a:cubicBezTo>
                  <a:pt x="7409583" y="9051254"/>
                  <a:pt x="7406205" y="9048212"/>
                  <a:pt x="7402826" y="9045509"/>
                </a:cubicBezTo>
                <a:cubicBezTo>
                  <a:pt x="7403501" y="9049902"/>
                  <a:pt x="7403839" y="9054295"/>
                  <a:pt x="7404515" y="9058688"/>
                </a:cubicBezTo>
                <a:cubicBezTo>
                  <a:pt x="7407556" y="9061729"/>
                  <a:pt x="7410935" y="9064432"/>
                  <a:pt x="7413975" y="9067472"/>
                </a:cubicBezTo>
                <a:close/>
                <a:moveTo>
                  <a:pt x="7373094" y="9080990"/>
                </a:moveTo>
                <a:cubicBezTo>
                  <a:pt x="7372757" y="9078962"/>
                  <a:pt x="7372418" y="9077272"/>
                  <a:pt x="7372418" y="9075245"/>
                </a:cubicBezTo>
                <a:cubicBezTo>
                  <a:pt x="7371066" y="9074231"/>
                  <a:pt x="7368701" y="9071865"/>
                  <a:pt x="7368701" y="9071865"/>
                </a:cubicBezTo>
                <a:lnTo>
                  <a:pt x="7369714" y="9077272"/>
                </a:lnTo>
                <a:cubicBezTo>
                  <a:pt x="7370730" y="9078624"/>
                  <a:pt x="7372081" y="9079975"/>
                  <a:pt x="7373094" y="9080990"/>
                </a:cubicBezTo>
                <a:close/>
                <a:moveTo>
                  <a:pt x="7566011" y="9064094"/>
                </a:moveTo>
                <a:cubicBezTo>
                  <a:pt x="7566686" y="9054633"/>
                  <a:pt x="7567025" y="9045509"/>
                  <a:pt x="7567700" y="9036047"/>
                </a:cubicBezTo>
                <a:cubicBezTo>
                  <a:pt x="7560268" y="9031318"/>
                  <a:pt x="7553172" y="9026587"/>
                  <a:pt x="7545740" y="9021857"/>
                </a:cubicBezTo>
                <a:cubicBezTo>
                  <a:pt x="7545401" y="9030979"/>
                  <a:pt x="7545401" y="9040441"/>
                  <a:pt x="7545401" y="9049564"/>
                </a:cubicBezTo>
                <a:cubicBezTo>
                  <a:pt x="7552160" y="9054295"/>
                  <a:pt x="7558915" y="9059025"/>
                  <a:pt x="7566011" y="9064094"/>
                </a:cubicBezTo>
                <a:close/>
                <a:moveTo>
                  <a:pt x="7754196" y="9040441"/>
                </a:moveTo>
                <a:cubicBezTo>
                  <a:pt x="7756223" y="9028276"/>
                  <a:pt x="7758588" y="9016111"/>
                  <a:pt x="7760615" y="9003609"/>
                </a:cubicBezTo>
                <a:cubicBezTo>
                  <a:pt x="7750480" y="8998203"/>
                  <a:pt x="7740008" y="8993135"/>
                  <a:pt x="7729871" y="8988066"/>
                </a:cubicBezTo>
                <a:lnTo>
                  <a:pt x="7725181" y="9023906"/>
                </a:lnTo>
                <a:lnTo>
                  <a:pt x="7725142" y="9023883"/>
                </a:lnTo>
                <a:lnTo>
                  <a:pt x="7725141" y="9024221"/>
                </a:lnTo>
                <a:lnTo>
                  <a:pt x="7725181" y="9023906"/>
                </a:lnTo>
                <a:close/>
                <a:moveTo>
                  <a:pt x="7896096" y="9033682"/>
                </a:moveTo>
                <a:lnTo>
                  <a:pt x="7895793" y="9033533"/>
                </a:lnTo>
                <a:lnTo>
                  <a:pt x="7905555" y="8992459"/>
                </a:lnTo>
                <a:cubicBezTo>
                  <a:pt x="7894070" y="8987052"/>
                  <a:pt x="7882244" y="8981983"/>
                  <a:pt x="7870757" y="8976915"/>
                </a:cubicBezTo>
                <a:cubicBezTo>
                  <a:pt x="7868054" y="8990431"/>
                  <a:pt x="7865350" y="9003609"/>
                  <a:pt x="7862650" y="9017126"/>
                </a:cubicBezTo>
                <a:lnTo>
                  <a:pt x="7895793" y="9033533"/>
                </a:lnTo>
                <a:lnTo>
                  <a:pt x="7895759" y="9033682"/>
                </a:lnTo>
                <a:close/>
                <a:moveTo>
                  <a:pt x="7511277" y="9089774"/>
                </a:moveTo>
                <a:cubicBezTo>
                  <a:pt x="7511278" y="9082003"/>
                  <a:pt x="7511614" y="9074569"/>
                  <a:pt x="7511615" y="9066797"/>
                </a:cubicBezTo>
                <a:cubicBezTo>
                  <a:pt x="7505534" y="9062742"/>
                  <a:pt x="7499789" y="9058350"/>
                  <a:pt x="7494048" y="9053957"/>
                </a:cubicBezTo>
                <a:cubicBezTo>
                  <a:pt x="7494385" y="9061391"/>
                  <a:pt x="7494723" y="9068825"/>
                  <a:pt x="7494722" y="9076597"/>
                </a:cubicBezTo>
                <a:cubicBezTo>
                  <a:pt x="7500128" y="9080990"/>
                  <a:pt x="7505535" y="9085383"/>
                  <a:pt x="7510940" y="9089774"/>
                </a:cubicBezTo>
                <a:close/>
                <a:moveTo>
                  <a:pt x="7684936" y="9070515"/>
                </a:moveTo>
                <a:cubicBezTo>
                  <a:pt x="7686287" y="9061054"/>
                  <a:pt x="7687301" y="9051592"/>
                  <a:pt x="7688652" y="9042130"/>
                </a:cubicBezTo>
                <a:cubicBezTo>
                  <a:pt x="7679530" y="9037062"/>
                  <a:pt x="7670746" y="9031655"/>
                  <a:pt x="7661624" y="9026587"/>
                </a:cubicBezTo>
                <a:cubicBezTo>
                  <a:pt x="7660948" y="9035710"/>
                  <a:pt x="7659935" y="9044834"/>
                  <a:pt x="7658921" y="9054295"/>
                </a:cubicBezTo>
                <a:cubicBezTo>
                  <a:pt x="7667705" y="9059701"/>
                  <a:pt x="7676152" y="9065108"/>
                  <a:pt x="7684936" y="9070515"/>
                </a:cubicBezTo>
                <a:close/>
                <a:moveTo>
                  <a:pt x="7461275" y="9111062"/>
                </a:moveTo>
                <a:cubicBezTo>
                  <a:pt x="7460938" y="9104981"/>
                  <a:pt x="7460938" y="9098898"/>
                  <a:pt x="7460938" y="9092816"/>
                </a:cubicBezTo>
                <a:cubicBezTo>
                  <a:pt x="7456882" y="9089437"/>
                  <a:pt x="7452830" y="9086396"/>
                  <a:pt x="7448774" y="9083017"/>
                </a:cubicBezTo>
                <a:cubicBezTo>
                  <a:pt x="7449450" y="9089099"/>
                  <a:pt x="7449788" y="9094844"/>
                  <a:pt x="7450126" y="9100588"/>
                </a:cubicBezTo>
                <a:lnTo>
                  <a:pt x="7449787" y="9100588"/>
                </a:lnTo>
                <a:cubicBezTo>
                  <a:pt x="7453504" y="9103966"/>
                  <a:pt x="7457557" y="9107683"/>
                  <a:pt x="7461275" y="9111062"/>
                </a:cubicBezTo>
                <a:close/>
                <a:moveTo>
                  <a:pt x="7418030" y="9126606"/>
                </a:moveTo>
                <a:cubicBezTo>
                  <a:pt x="7417690" y="9123227"/>
                  <a:pt x="7417352" y="9119510"/>
                  <a:pt x="7417351" y="9116131"/>
                </a:cubicBezTo>
                <a:cubicBezTo>
                  <a:pt x="7414988" y="9114103"/>
                  <a:pt x="7412961" y="9112076"/>
                  <a:pt x="7410596" y="9110049"/>
                </a:cubicBezTo>
                <a:cubicBezTo>
                  <a:pt x="7411271" y="9113766"/>
                  <a:pt x="7411611" y="9117145"/>
                  <a:pt x="7411947" y="9120524"/>
                </a:cubicBezTo>
                <a:lnTo>
                  <a:pt x="7411948" y="9120187"/>
                </a:lnTo>
                <a:cubicBezTo>
                  <a:pt x="7413974" y="9122551"/>
                  <a:pt x="7416002" y="9124579"/>
                  <a:pt x="7418030" y="9126606"/>
                </a:cubicBezTo>
                <a:close/>
                <a:moveTo>
                  <a:pt x="7816361" y="9074569"/>
                </a:moveTo>
                <a:cubicBezTo>
                  <a:pt x="7819065" y="9061729"/>
                  <a:pt x="7821769" y="9048551"/>
                  <a:pt x="7824471" y="9035710"/>
                </a:cubicBezTo>
                <a:cubicBezTo>
                  <a:pt x="7813660" y="9030304"/>
                  <a:pt x="7803185" y="9024898"/>
                  <a:pt x="7792373" y="9019491"/>
                </a:cubicBezTo>
                <a:cubicBezTo>
                  <a:pt x="7790010" y="9032331"/>
                  <a:pt x="7787981" y="9044834"/>
                  <a:pt x="7785618" y="9057674"/>
                </a:cubicBezTo>
                <a:cubicBezTo>
                  <a:pt x="7795752" y="9063418"/>
                  <a:pt x="7806227" y="9068825"/>
                  <a:pt x="7816361" y="9074569"/>
                </a:cubicBezTo>
                <a:close/>
                <a:moveTo>
                  <a:pt x="7620067" y="9102278"/>
                </a:moveTo>
                <a:cubicBezTo>
                  <a:pt x="7621080" y="9092139"/>
                  <a:pt x="7622093" y="9082003"/>
                  <a:pt x="7623107" y="9071865"/>
                </a:cubicBezTo>
                <a:cubicBezTo>
                  <a:pt x="7615675" y="9067135"/>
                  <a:pt x="7607905" y="9062067"/>
                  <a:pt x="7600472" y="9057336"/>
                </a:cubicBezTo>
                <a:cubicBezTo>
                  <a:pt x="7599796" y="9067135"/>
                  <a:pt x="7599119" y="9076935"/>
                  <a:pt x="7598445" y="9087071"/>
                </a:cubicBezTo>
                <a:cubicBezTo>
                  <a:pt x="7605878" y="9092139"/>
                  <a:pt x="7612973" y="9097209"/>
                  <a:pt x="7620067" y="9102278"/>
                </a:cubicBezTo>
                <a:close/>
                <a:moveTo>
                  <a:pt x="7961978" y="9065108"/>
                </a:moveTo>
                <a:lnTo>
                  <a:pt x="7961977" y="9064770"/>
                </a:lnTo>
                <a:cubicBezTo>
                  <a:pt x="7966033" y="9050577"/>
                  <a:pt x="7969750" y="9036387"/>
                  <a:pt x="7973802" y="9021857"/>
                </a:cubicBezTo>
                <a:cubicBezTo>
                  <a:pt x="7961642" y="9016788"/>
                  <a:pt x="7949815" y="9011381"/>
                  <a:pt x="7937654" y="9005975"/>
                </a:cubicBezTo>
                <a:cubicBezTo>
                  <a:pt x="7934274" y="9020166"/>
                  <a:pt x="7930895" y="9034359"/>
                  <a:pt x="7927517" y="9048551"/>
                </a:cubicBezTo>
                <a:cubicBezTo>
                  <a:pt x="7939005" y="9054295"/>
                  <a:pt x="7950490" y="9059701"/>
                  <a:pt x="7961978" y="9065108"/>
                </a:cubicBezTo>
                <a:close/>
                <a:moveTo>
                  <a:pt x="7561955" y="9130661"/>
                </a:moveTo>
                <a:cubicBezTo>
                  <a:pt x="7562632" y="9121876"/>
                  <a:pt x="7562969" y="9113090"/>
                  <a:pt x="7563645" y="9103966"/>
                </a:cubicBezTo>
                <a:cubicBezTo>
                  <a:pt x="7557564" y="9099235"/>
                  <a:pt x="7551145" y="9094844"/>
                  <a:pt x="7544726" y="9090451"/>
                </a:cubicBezTo>
                <a:cubicBezTo>
                  <a:pt x="7544387" y="9099235"/>
                  <a:pt x="7544048" y="9107683"/>
                  <a:pt x="7544050" y="9116469"/>
                </a:cubicBezTo>
                <a:cubicBezTo>
                  <a:pt x="7550133" y="9121200"/>
                  <a:pt x="7555874" y="9125930"/>
                  <a:pt x="7561955" y="9130661"/>
                </a:cubicBezTo>
                <a:close/>
                <a:moveTo>
                  <a:pt x="7743048" y="9107008"/>
                </a:moveTo>
                <a:cubicBezTo>
                  <a:pt x="7745073" y="9096871"/>
                  <a:pt x="7746761" y="9086396"/>
                  <a:pt x="7748454" y="9076259"/>
                </a:cubicBezTo>
                <a:cubicBezTo>
                  <a:pt x="7738992" y="9070852"/>
                  <a:pt x="7729534" y="9065784"/>
                  <a:pt x="7720409" y="9060716"/>
                </a:cubicBezTo>
                <a:cubicBezTo>
                  <a:pt x="7719059" y="9070515"/>
                  <a:pt x="7717709" y="9080652"/>
                  <a:pt x="7716357" y="9090451"/>
                </a:cubicBezTo>
                <a:lnTo>
                  <a:pt x="7716694" y="9090451"/>
                </a:lnTo>
                <a:cubicBezTo>
                  <a:pt x="7725478" y="9096195"/>
                  <a:pt x="7734262" y="9101601"/>
                  <a:pt x="7743048" y="9107008"/>
                </a:cubicBezTo>
                <a:close/>
                <a:moveTo>
                  <a:pt x="7509928" y="9153639"/>
                </a:moveTo>
                <a:cubicBezTo>
                  <a:pt x="7510265" y="9146543"/>
                  <a:pt x="7510265" y="9139446"/>
                  <a:pt x="7510265" y="9132351"/>
                </a:cubicBezTo>
                <a:cubicBezTo>
                  <a:pt x="7505197" y="9128634"/>
                  <a:pt x="7500465" y="9124579"/>
                  <a:pt x="7495737" y="9120862"/>
                </a:cubicBezTo>
                <a:cubicBezTo>
                  <a:pt x="7495736" y="9127620"/>
                  <a:pt x="7496075" y="9134716"/>
                  <a:pt x="7496075" y="9141812"/>
                </a:cubicBezTo>
                <a:cubicBezTo>
                  <a:pt x="7500465" y="9145866"/>
                  <a:pt x="7505196" y="9149584"/>
                  <a:pt x="7509589" y="9153639"/>
                </a:cubicBezTo>
                <a:close/>
                <a:moveTo>
                  <a:pt x="7877852" y="9108697"/>
                </a:moveTo>
                <a:cubicBezTo>
                  <a:pt x="7881230" y="9094844"/>
                  <a:pt x="7884609" y="9081327"/>
                  <a:pt x="7887989" y="9067472"/>
                </a:cubicBezTo>
                <a:cubicBezTo>
                  <a:pt x="7877176" y="9062067"/>
                  <a:pt x="7866365" y="9056998"/>
                  <a:pt x="7855553" y="9051592"/>
                </a:cubicBezTo>
                <a:cubicBezTo>
                  <a:pt x="7852850" y="9065108"/>
                  <a:pt x="7850147" y="9078624"/>
                  <a:pt x="7847446" y="9091801"/>
                </a:cubicBezTo>
                <a:lnTo>
                  <a:pt x="7847107" y="9091801"/>
                </a:lnTo>
                <a:cubicBezTo>
                  <a:pt x="7857243" y="9097547"/>
                  <a:pt x="7867716" y="9103291"/>
                  <a:pt x="7877852" y="9108697"/>
                </a:cubicBezTo>
                <a:close/>
                <a:moveTo>
                  <a:pt x="7675477" y="9140460"/>
                </a:moveTo>
                <a:cubicBezTo>
                  <a:pt x="7677166" y="9129648"/>
                  <a:pt x="7678516" y="9118496"/>
                  <a:pt x="7680205" y="9107346"/>
                </a:cubicBezTo>
                <a:lnTo>
                  <a:pt x="7680206" y="9107008"/>
                </a:lnTo>
                <a:cubicBezTo>
                  <a:pt x="7671759" y="9101601"/>
                  <a:pt x="7663651" y="9096871"/>
                  <a:pt x="7655204" y="9091464"/>
                </a:cubicBezTo>
                <a:cubicBezTo>
                  <a:pt x="7653852" y="9102615"/>
                  <a:pt x="7652839" y="9113428"/>
                  <a:pt x="7651825" y="9124242"/>
                </a:cubicBezTo>
                <a:cubicBezTo>
                  <a:pt x="7659935" y="9129648"/>
                  <a:pt x="7667706" y="9135053"/>
                  <a:pt x="7675477" y="9140460"/>
                </a:cubicBezTo>
                <a:close/>
                <a:moveTo>
                  <a:pt x="7462964" y="9172223"/>
                </a:moveTo>
                <a:cubicBezTo>
                  <a:pt x="7462626" y="9167492"/>
                  <a:pt x="7462626" y="9162424"/>
                  <a:pt x="7462626" y="9157355"/>
                </a:cubicBezTo>
                <a:cubicBezTo>
                  <a:pt x="7459586" y="9154652"/>
                  <a:pt x="7456544" y="9151948"/>
                  <a:pt x="7453504" y="9149246"/>
                </a:cubicBezTo>
                <a:cubicBezTo>
                  <a:pt x="7453843" y="9154314"/>
                  <a:pt x="7454516" y="9159045"/>
                  <a:pt x="7454518" y="9163775"/>
                </a:cubicBezTo>
                <a:cubicBezTo>
                  <a:pt x="7457221" y="9166479"/>
                  <a:pt x="7460261" y="9169520"/>
                  <a:pt x="7462964" y="9172223"/>
                </a:cubicBezTo>
                <a:close/>
                <a:moveTo>
                  <a:pt x="8028198" y="9096871"/>
                </a:moveTo>
                <a:lnTo>
                  <a:pt x="8041624" y="9051890"/>
                </a:lnTo>
                <a:lnTo>
                  <a:pt x="8041714" y="9051929"/>
                </a:lnTo>
                <a:lnTo>
                  <a:pt x="8041713" y="9051592"/>
                </a:lnTo>
                <a:lnTo>
                  <a:pt x="8041624" y="9051890"/>
                </a:lnTo>
                <a:lnTo>
                  <a:pt x="8004887" y="9036047"/>
                </a:lnTo>
                <a:cubicBezTo>
                  <a:pt x="8000832" y="9050577"/>
                  <a:pt x="7996777" y="9065108"/>
                  <a:pt x="7992723" y="9079975"/>
                </a:cubicBezTo>
                <a:cubicBezTo>
                  <a:pt x="8004548" y="9085720"/>
                  <a:pt x="8016373" y="9091464"/>
                  <a:pt x="8028198" y="9096871"/>
                </a:cubicBezTo>
                <a:close/>
                <a:moveTo>
                  <a:pt x="7422083" y="9185063"/>
                </a:moveTo>
                <a:cubicBezTo>
                  <a:pt x="7421745" y="9182697"/>
                  <a:pt x="7421745" y="9180671"/>
                  <a:pt x="7421745" y="9178306"/>
                </a:cubicBezTo>
                <a:cubicBezTo>
                  <a:pt x="7420732" y="9177291"/>
                  <a:pt x="7419379" y="9175940"/>
                  <a:pt x="7418366" y="9174926"/>
                </a:cubicBezTo>
                <a:cubicBezTo>
                  <a:pt x="7418367" y="9177291"/>
                  <a:pt x="7419043" y="9179319"/>
                  <a:pt x="7419044" y="9181684"/>
                </a:cubicBezTo>
                <a:cubicBezTo>
                  <a:pt x="7420056" y="9182697"/>
                  <a:pt x="7421070" y="9184050"/>
                  <a:pt x="7422083" y="9185063"/>
                </a:cubicBezTo>
                <a:close/>
                <a:moveTo>
                  <a:pt x="7802173" y="9142825"/>
                </a:moveTo>
                <a:cubicBezTo>
                  <a:pt x="7804538" y="9131675"/>
                  <a:pt x="7806903" y="9120524"/>
                  <a:pt x="7809267" y="9109374"/>
                </a:cubicBezTo>
                <a:lnTo>
                  <a:pt x="7809604" y="9109374"/>
                </a:lnTo>
                <a:cubicBezTo>
                  <a:pt x="7799469" y="9103966"/>
                  <a:pt x="7789672" y="9098560"/>
                  <a:pt x="7779873" y="9093154"/>
                </a:cubicBezTo>
                <a:cubicBezTo>
                  <a:pt x="7777847" y="9103966"/>
                  <a:pt x="7776156" y="9115117"/>
                  <a:pt x="7774130" y="9125930"/>
                </a:cubicBezTo>
                <a:cubicBezTo>
                  <a:pt x="7783253" y="9131675"/>
                  <a:pt x="7792713" y="9137082"/>
                  <a:pt x="7802173" y="9142825"/>
                </a:cubicBezTo>
                <a:close/>
                <a:moveTo>
                  <a:pt x="7613310" y="9170195"/>
                </a:moveTo>
                <a:cubicBezTo>
                  <a:pt x="7614323" y="9160396"/>
                  <a:pt x="7615337" y="9150597"/>
                  <a:pt x="7616350" y="9140798"/>
                </a:cubicBezTo>
                <a:lnTo>
                  <a:pt x="7616012" y="9141137"/>
                </a:lnTo>
                <a:cubicBezTo>
                  <a:pt x="7609593" y="9136406"/>
                  <a:pt x="7602838" y="9131675"/>
                  <a:pt x="7596079" y="9126944"/>
                </a:cubicBezTo>
                <a:cubicBezTo>
                  <a:pt x="7595741" y="9136406"/>
                  <a:pt x="7595066" y="9146205"/>
                  <a:pt x="7594391" y="9155665"/>
                </a:cubicBezTo>
                <a:cubicBezTo>
                  <a:pt x="7600811" y="9160396"/>
                  <a:pt x="7606890" y="9165465"/>
                  <a:pt x="7613310" y="9170195"/>
                </a:cubicBezTo>
                <a:close/>
                <a:moveTo>
                  <a:pt x="8004418" y="9122551"/>
                </a:moveTo>
                <a:lnTo>
                  <a:pt x="7983600" y="9112753"/>
                </a:lnTo>
                <a:lnTo>
                  <a:pt x="7980014" y="9125805"/>
                </a:lnTo>
                <a:lnTo>
                  <a:pt x="7943578" y="9130664"/>
                </a:lnTo>
                <a:lnTo>
                  <a:pt x="7952518" y="9098222"/>
                </a:lnTo>
                <a:cubicBezTo>
                  <a:pt x="7941369" y="9093154"/>
                  <a:pt x="7930557" y="9087747"/>
                  <a:pt x="7919408" y="9082340"/>
                </a:cubicBezTo>
                <a:cubicBezTo>
                  <a:pt x="7916029" y="9096533"/>
                  <a:pt x="7912314" y="9110387"/>
                  <a:pt x="7908934" y="9124579"/>
                </a:cubicBezTo>
                <a:lnTo>
                  <a:pt x="7925287" y="9133104"/>
                </a:lnTo>
                <a:lnTo>
                  <a:pt x="7867560" y="9140802"/>
                </a:lnTo>
                <a:lnTo>
                  <a:pt x="7840349" y="9126268"/>
                </a:lnTo>
                <a:lnTo>
                  <a:pt x="7836316" y="9144969"/>
                </a:lnTo>
                <a:lnTo>
                  <a:pt x="7733703" y="9158654"/>
                </a:lnTo>
                <a:lnTo>
                  <a:pt x="7736627" y="9142487"/>
                </a:lnTo>
                <a:cubicBezTo>
                  <a:pt x="7728520" y="9137419"/>
                  <a:pt x="7720073" y="9132012"/>
                  <a:pt x="7711627" y="9126944"/>
                </a:cubicBezTo>
                <a:cubicBezTo>
                  <a:pt x="7709938" y="9138771"/>
                  <a:pt x="7708249" y="9149921"/>
                  <a:pt x="7706557" y="9161748"/>
                </a:cubicBezTo>
                <a:lnTo>
                  <a:pt x="7706221" y="9161748"/>
                </a:lnTo>
                <a:lnTo>
                  <a:pt x="7706926" y="9162225"/>
                </a:lnTo>
                <a:lnTo>
                  <a:pt x="7656708" y="9168922"/>
                </a:lnTo>
                <a:lnTo>
                  <a:pt x="7648109" y="9163099"/>
                </a:lnTo>
                <a:lnTo>
                  <a:pt x="7647427" y="9170160"/>
                </a:lnTo>
                <a:lnTo>
                  <a:pt x="7558865" y="9181970"/>
                </a:lnTo>
                <a:lnTo>
                  <a:pt x="7559590" y="9171209"/>
                </a:lnTo>
                <a:cubicBezTo>
                  <a:pt x="7554185" y="9167154"/>
                  <a:pt x="7548779" y="9163099"/>
                  <a:pt x="7543373" y="9158707"/>
                </a:cubicBezTo>
                <a:cubicBezTo>
                  <a:pt x="7543036" y="9166479"/>
                  <a:pt x="7542699" y="9174588"/>
                  <a:pt x="7542699" y="9182697"/>
                </a:cubicBezTo>
                <a:lnTo>
                  <a:pt x="7544097" y="9183940"/>
                </a:lnTo>
                <a:lnTo>
                  <a:pt x="7499825" y="9189844"/>
                </a:lnTo>
                <a:lnTo>
                  <a:pt x="7497088" y="9187428"/>
                </a:lnTo>
                <a:lnTo>
                  <a:pt x="7497137" y="9190202"/>
                </a:lnTo>
                <a:lnTo>
                  <a:pt x="7295584" y="9217082"/>
                </a:lnTo>
                <a:lnTo>
                  <a:pt x="7277820" y="9175263"/>
                </a:lnTo>
                <a:cubicBezTo>
                  <a:pt x="7262615" y="9144178"/>
                  <a:pt x="7247072" y="9112753"/>
                  <a:pt x="7231533" y="9080652"/>
                </a:cubicBezTo>
                <a:cubicBezTo>
                  <a:pt x="7217680" y="9055984"/>
                  <a:pt x="7203829" y="9030979"/>
                  <a:pt x="7189976" y="9005975"/>
                </a:cubicBezTo>
                <a:cubicBezTo>
                  <a:pt x="7160244" y="8959006"/>
                  <a:pt x="7130852" y="8911361"/>
                  <a:pt x="7101458" y="8862703"/>
                </a:cubicBezTo>
                <a:cubicBezTo>
                  <a:pt x="7087268" y="8842430"/>
                  <a:pt x="7073415" y="8821480"/>
                  <a:pt x="7059225" y="8800867"/>
                </a:cubicBezTo>
                <a:cubicBezTo>
                  <a:pt x="7034561" y="8768429"/>
                  <a:pt x="7009898" y="8735653"/>
                  <a:pt x="6985234" y="8702538"/>
                </a:cubicBezTo>
                <a:cubicBezTo>
                  <a:pt x="6959558" y="8671788"/>
                  <a:pt x="6934217" y="8640363"/>
                  <a:pt x="6908541" y="8608600"/>
                </a:cubicBezTo>
                <a:cubicBezTo>
                  <a:pt x="6878809" y="8575824"/>
                  <a:pt x="6849416" y="8542710"/>
                  <a:pt x="6819686" y="8508582"/>
                </a:cubicBezTo>
                <a:cubicBezTo>
                  <a:pt x="6791980" y="8480198"/>
                  <a:pt x="6764613" y="8451476"/>
                  <a:pt x="6737248" y="8422416"/>
                </a:cubicBezTo>
                <a:cubicBezTo>
                  <a:pt x="6709206" y="8395384"/>
                  <a:pt x="6681164" y="8368014"/>
                  <a:pt x="6653121" y="8340306"/>
                </a:cubicBezTo>
                <a:cubicBezTo>
                  <a:pt x="6638255" y="8327127"/>
                  <a:pt x="6623729" y="8313612"/>
                  <a:pt x="6608861" y="8300095"/>
                </a:cubicBezTo>
                <a:cubicBezTo>
                  <a:pt x="6560887" y="8259886"/>
                  <a:pt x="6513249" y="8219336"/>
                  <a:pt x="6466287" y="8178112"/>
                </a:cubicBezTo>
                <a:cubicBezTo>
                  <a:pt x="6430810" y="8150067"/>
                  <a:pt x="6395673" y="8121345"/>
                  <a:pt x="6360875" y="8092623"/>
                </a:cubicBezTo>
                <a:cubicBezTo>
                  <a:pt x="6009842" y="7828045"/>
                  <a:pt x="5688540" y="7536772"/>
                  <a:pt x="5398998" y="7218130"/>
                </a:cubicBezTo>
                <a:cubicBezTo>
                  <a:pt x="4243526" y="5947614"/>
                  <a:pt x="3728633" y="4431444"/>
                  <a:pt x="3352598" y="3324473"/>
                </a:cubicBezTo>
                <a:cubicBezTo>
                  <a:pt x="3316447" y="3217695"/>
                  <a:pt x="3281649" y="3115310"/>
                  <a:pt x="3247524" y="3017319"/>
                </a:cubicBezTo>
                <a:cubicBezTo>
                  <a:pt x="3235700" y="3024077"/>
                  <a:pt x="3223535" y="3030160"/>
                  <a:pt x="3211711" y="3036241"/>
                </a:cubicBezTo>
                <a:cubicBezTo>
                  <a:pt x="3154615" y="3079831"/>
                  <a:pt x="3092786" y="3118352"/>
                  <a:pt x="3029945" y="3151804"/>
                </a:cubicBezTo>
                <a:cubicBezTo>
                  <a:pt x="2973186" y="3195056"/>
                  <a:pt x="2913723" y="3233577"/>
                  <a:pt x="2854598" y="3267030"/>
                </a:cubicBezTo>
                <a:cubicBezTo>
                  <a:pt x="2801553" y="3309944"/>
                  <a:pt x="2746483" y="3347788"/>
                  <a:pt x="2692764" y="3380902"/>
                </a:cubicBezTo>
                <a:cubicBezTo>
                  <a:pt x="2637018" y="3427871"/>
                  <a:pt x="2580596" y="3469095"/>
                  <a:pt x="2526539" y="3503900"/>
                </a:cubicBezTo>
                <a:cubicBezTo>
                  <a:pt x="2464372" y="3559992"/>
                  <a:pt x="2402545" y="3607298"/>
                  <a:pt x="2345110" y="3645142"/>
                </a:cubicBezTo>
                <a:cubicBezTo>
                  <a:pt x="2294092" y="3692787"/>
                  <a:pt x="2243076" y="3734011"/>
                  <a:pt x="2195437" y="3767126"/>
                </a:cubicBezTo>
                <a:cubicBezTo>
                  <a:pt x="2140368" y="3822542"/>
                  <a:pt x="2087324" y="3867821"/>
                  <a:pt x="2040023" y="3900597"/>
                </a:cubicBezTo>
                <a:cubicBezTo>
                  <a:pt x="1989683" y="3953986"/>
                  <a:pt x="1942383" y="3996224"/>
                  <a:pt x="1900152" y="4024946"/>
                </a:cubicBezTo>
                <a:cubicBezTo>
                  <a:pt x="1850825" y="4080700"/>
                  <a:pt x="1804875" y="4122938"/>
                  <a:pt x="1764334" y="4148618"/>
                </a:cubicBezTo>
                <a:cubicBezTo>
                  <a:pt x="1717708" y="4204711"/>
                  <a:pt x="1674125" y="4245935"/>
                  <a:pt x="1635948" y="4267222"/>
                </a:cubicBezTo>
                <a:cubicBezTo>
                  <a:pt x="1592027" y="4323990"/>
                  <a:pt x="1550808" y="4364201"/>
                  <a:pt x="1513982" y="4381772"/>
                </a:cubicBezTo>
                <a:cubicBezTo>
                  <a:pt x="1473439" y="4438877"/>
                  <a:pt x="1433909" y="4478073"/>
                  <a:pt x="1397421" y="4492941"/>
                </a:cubicBezTo>
                <a:cubicBezTo>
                  <a:pt x="1355865" y="4557144"/>
                  <a:pt x="1317349" y="4594652"/>
                  <a:pt x="1280859" y="4604788"/>
                </a:cubicBezTo>
                <a:cubicBezTo>
                  <a:pt x="1233898" y="4684533"/>
                  <a:pt x="1188963" y="4722378"/>
                  <a:pt x="1142675" y="4714607"/>
                </a:cubicBezTo>
                <a:cubicBezTo>
                  <a:pt x="1032535" y="4695684"/>
                  <a:pt x="1021386" y="4427727"/>
                  <a:pt x="1006858" y="4088809"/>
                </a:cubicBezTo>
                <a:cubicBezTo>
                  <a:pt x="990303" y="3701235"/>
                  <a:pt x="970031" y="3219385"/>
                  <a:pt x="774413" y="3147074"/>
                </a:cubicBezTo>
                <a:cubicBezTo>
                  <a:pt x="695439" y="3117761"/>
                  <a:pt x="591716" y="3153431"/>
                  <a:pt x="463580" y="3253677"/>
                </a:cubicBezTo>
                <a:lnTo>
                  <a:pt x="436990" y="3276731"/>
                </a:lnTo>
                <a:lnTo>
                  <a:pt x="432071" y="3239846"/>
                </a:lnTo>
                <a:lnTo>
                  <a:pt x="462455" y="3214549"/>
                </a:lnTo>
                <a:cubicBezTo>
                  <a:pt x="593639" y="3116705"/>
                  <a:pt x="701349" y="3083886"/>
                  <a:pt x="786236" y="3115311"/>
                </a:cubicBezTo>
                <a:cubicBezTo>
                  <a:pt x="1002803" y="3195395"/>
                  <a:pt x="1022737" y="3669135"/>
                  <a:pt x="1040644" y="4087121"/>
                </a:cubicBezTo>
                <a:cubicBezTo>
                  <a:pt x="1052807" y="4371972"/>
                  <a:pt x="1065307" y="4666623"/>
                  <a:pt x="1148421" y="4680816"/>
                </a:cubicBezTo>
                <a:cubicBezTo>
                  <a:pt x="1177813" y="4685885"/>
                  <a:pt x="1209572" y="4657501"/>
                  <a:pt x="1243358" y="4604112"/>
                </a:cubicBezTo>
                <a:cubicBezTo>
                  <a:pt x="1142339" y="4576066"/>
                  <a:pt x="1122067" y="4318246"/>
                  <a:pt x="1096390" y="3992507"/>
                </a:cubicBezTo>
                <a:cubicBezTo>
                  <a:pt x="1066997" y="3614394"/>
                  <a:pt x="1029832" y="3143695"/>
                  <a:pt x="840971" y="3073749"/>
                </a:cubicBezTo>
                <a:cubicBezTo>
                  <a:pt x="754922" y="3042071"/>
                  <a:pt x="626312" y="3082230"/>
                  <a:pt x="454410" y="3216098"/>
                </a:cubicBezTo>
                <a:lnTo>
                  <a:pt x="431492" y="3235503"/>
                </a:lnTo>
                <a:lnTo>
                  <a:pt x="426887" y="3200974"/>
                </a:lnTo>
                <a:lnTo>
                  <a:pt x="487440" y="3154543"/>
                </a:lnTo>
                <a:cubicBezTo>
                  <a:pt x="686918" y="3015888"/>
                  <a:pt x="800217" y="3022810"/>
                  <a:pt x="852796" y="3042323"/>
                </a:cubicBezTo>
                <a:cubicBezTo>
                  <a:pt x="1061929" y="3119704"/>
                  <a:pt x="1098080" y="3582293"/>
                  <a:pt x="1130176" y="3990142"/>
                </a:cubicBezTo>
                <a:cubicBezTo>
                  <a:pt x="1152137" y="4269925"/>
                  <a:pt x="1175111" y="4559169"/>
                  <a:pt x="1255520" y="4573026"/>
                </a:cubicBezTo>
                <a:cubicBezTo>
                  <a:pt x="1257548" y="4573362"/>
                  <a:pt x="1259912" y="4573025"/>
                  <a:pt x="1261940" y="4573025"/>
                </a:cubicBezTo>
                <a:cubicBezTo>
                  <a:pt x="1278158" y="4543627"/>
                  <a:pt x="1294712" y="4509162"/>
                  <a:pt x="1311605" y="4470303"/>
                </a:cubicBezTo>
                <a:cubicBezTo>
                  <a:pt x="1243697" y="4393261"/>
                  <a:pt x="1217682" y="4169230"/>
                  <a:pt x="1185923" y="3896881"/>
                </a:cubicBezTo>
                <a:cubicBezTo>
                  <a:pt x="1143015" y="3527890"/>
                  <a:pt x="1089972" y="3068680"/>
                  <a:pt x="907527" y="3001100"/>
                </a:cubicBezTo>
                <a:cubicBezTo>
                  <a:pt x="821882" y="2969421"/>
                  <a:pt x="662165" y="3007642"/>
                  <a:pt x="431800" y="3182171"/>
                </a:cubicBezTo>
                <a:lnTo>
                  <a:pt x="425109" y="3187640"/>
                </a:lnTo>
                <a:lnTo>
                  <a:pt x="420154" y="3150492"/>
                </a:lnTo>
                <a:lnTo>
                  <a:pt x="454076" y="3124909"/>
                </a:lnTo>
                <a:cubicBezTo>
                  <a:pt x="719680" y="2934300"/>
                  <a:pt x="862087" y="2948303"/>
                  <a:pt x="919354" y="2969337"/>
                </a:cubicBezTo>
                <a:cubicBezTo>
                  <a:pt x="1121393" y="3044013"/>
                  <a:pt x="1173422" y="3494776"/>
                  <a:pt x="1219709" y="3892826"/>
                </a:cubicBezTo>
                <a:cubicBezTo>
                  <a:pt x="1246060" y="4120572"/>
                  <a:pt x="1273427" y="4354402"/>
                  <a:pt x="1326471" y="4435498"/>
                </a:cubicBezTo>
                <a:cubicBezTo>
                  <a:pt x="1344039" y="4393261"/>
                  <a:pt x="1361947" y="4346968"/>
                  <a:pt x="1380190" y="4296958"/>
                </a:cubicBezTo>
                <a:cubicBezTo>
                  <a:pt x="1339310" y="4198967"/>
                  <a:pt x="1310592" y="4027987"/>
                  <a:pt x="1275455" y="3800916"/>
                </a:cubicBezTo>
                <a:cubicBezTo>
                  <a:pt x="1219369" y="3441049"/>
                  <a:pt x="1149773" y="2992989"/>
                  <a:pt x="974085" y="2928113"/>
                </a:cubicBezTo>
                <a:cubicBezTo>
                  <a:pt x="881851" y="2893900"/>
                  <a:pt x="701483" y="2937331"/>
                  <a:pt x="452723" y="3110723"/>
                </a:cubicBezTo>
                <a:lnTo>
                  <a:pt x="418303" y="3136611"/>
                </a:lnTo>
                <a:lnTo>
                  <a:pt x="413230" y="3098569"/>
                </a:lnTo>
                <a:lnTo>
                  <a:pt x="456971" y="3066652"/>
                </a:lnTo>
                <a:cubicBezTo>
                  <a:pt x="710537" y="2896032"/>
                  <a:pt x="890889" y="2861123"/>
                  <a:pt x="985912" y="2896350"/>
                </a:cubicBezTo>
                <a:cubicBezTo>
                  <a:pt x="1180517" y="2967985"/>
                  <a:pt x="1248763" y="3407597"/>
                  <a:pt x="1308902" y="3795510"/>
                </a:cubicBezTo>
                <a:cubicBezTo>
                  <a:pt x="1335255" y="3965813"/>
                  <a:pt x="1362284" y="4139495"/>
                  <a:pt x="1397760" y="4247962"/>
                </a:cubicBezTo>
                <a:cubicBezTo>
                  <a:pt x="1415328" y="4198290"/>
                  <a:pt x="1433233" y="4145916"/>
                  <a:pt x="1451141" y="4091514"/>
                </a:cubicBezTo>
                <a:cubicBezTo>
                  <a:pt x="1422760" y="3994535"/>
                  <a:pt x="1395732" y="3863766"/>
                  <a:pt x="1364649" y="3704614"/>
                </a:cubicBezTo>
                <a:cubicBezTo>
                  <a:pt x="1295725" y="3353870"/>
                  <a:pt x="1209911" y="2917299"/>
                  <a:pt x="1040644" y="2854788"/>
                </a:cubicBezTo>
                <a:cubicBezTo>
                  <a:pt x="955885" y="2823490"/>
                  <a:pt x="767598" y="2857148"/>
                  <a:pt x="507408" y="3014691"/>
                </a:cubicBezTo>
                <a:lnTo>
                  <a:pt x="410537" y="3078375"/>
                </a:lnTo>
                <a:lnTo>
                  <a:pt x="404947" y="3036459"/>
                </a:lnTo>
                <a:lnTo>
                  <a:pt x="482111" y="2985267"/>
                </a:lnTo>
                <a:cubicBezTo>
                  <a:pt x="749460" y="2822175"/>
                  <a:pt x="949592" y="2785349"/>
                  <a:pt x="1052470" y="2823363"/>
                </a:cubicBezTo>
                <a:cubicBezTo>
                  <a:pt x="1239641" y="2892632"/>
                  <a:pt x="1323431" y="3320756"/>
                  <a:pt x="1397758" y="3698532"/>
                </a:cubicBezTo>
                <a:cubicBezTo>
                  <a:pt x="1421071" y="3816460"/>
                  <a:pt x="1444720" y="3936416"/>
                  <a:pt x="1470059" y="4034070"/>
                </a:cubicBezTo>
                <a:cubicBezTo>
                  <a:pt x="1486615" y="3982708"/>
                  <a:pt x="1503507" y="3929995"/>
                  <a:pt x="1520738" y="3876269"/>
                </a:cubicBezTo>
                <a:cubicBezTo>
                  <a:pt x="1499454" y="3799565"/>
                  <a:pt x="1477830" y="3710359"/>
                  <a:pt x="1453504" y="3608988"/>
                </a:cubicBezTo>
                <a:cubicBezTo>
                  <a:pt x="1371743" y="3267367"/>
                  <a:pt x="1270049" y="2842285"/>
                  <a:pt x="1107203" y="2782138"/>
                </a:cubicBezTo>
                <a:cubicBezTo>
                  <a:pt x="1014671" y="2747842"/>
                  <a:pt x="764869" y="2783913"/>
                  <a:pt x="419583" y="2997877"/>
                </a:cubicBezTo>
                <a:lnTo>
                  <a:pt x="401423" y="3010039"/>
                </a:lnTo>
                <a:lnTo>
                  <a:pt x="396580" y="2973724"/>
                </a:lnTo>
                <a:lnTo>
                  <a:pt x="538921" y="2891384"/>
                </a:lnTo>
                <a:cubicBezTo>
                  <a:pt x="818202" y="2743691"/>
                  <a:pt x="1026031" y="2715909"/>
                  <a:pt x="1119028" y="2750375"/>
                </a:cubicBezTo>
                <a:cubicBezTo>
                  <a:pt x="1298766" y="2816604"/>
                  <a:pt x="1398434" y="3233239"/>
                  <a:pt x="1486615" y="3600878"/>
                </a:cubicBezTo>
                <a:cubicBezTo>
                  <a:pt x="1503847" y="3674203"/>
                  <a:pt x="1521751" y="3747866"/>
                  <a:pt x="1539658" y="3816460"/>
                </a:cubicBezTo>
                <a:cubicBezTo>
                  <a:pt x="1549456" y="3785035"/>
                  <a:pt x="1559593" y="3753610"/>
                  <a:pt x="1569391" y="3722185"/>
                </a:cubicBezTo>
                <a:cubicBezTo>
                  <a:pt x="1575133" y="3703938"/>
                  <a:pt x="1581216" y="3685353"/>
                  <a:pt x="1586959" y="3666769"/>
                </a:cubicBezTo>
                <a:cubicBezTo>
                  <a:pt x="1572768" y="3618787"/>
                  <a:pt x="1557903" y="3567763"/>
                  <a:pt x="1542361" y="3512685"/>
                </a:cubicBezTo>
                <a:cubicBezTo>
                  <a:pt x="1447762" y="3180188"/>
                  <a:pt x="1329850" y="2766595"/>
                  <a:pt x="1173760" y="2708813"/>
                </a:cubicBezTo>
                <a:cubicBezTo>
                  <a:pt x="1096307" y="2680134"/>
                  <a:pt x="833127" y="2697245"/>
                  <a:pt x="462986" y="2898007"/>
                </a:cubicBezTo>
                <a:lnTo>
                  <a:pt x="392082" y="2939997"/>
                </a:lnTo>
                <a:lnTo>
                  <a:pt x="387039" y="2902179"/>
                </a:lnTo>
                <a:lnTo>
                  <a:pt x="439471" y="2870920"/>
                </a:lnTo>
                <a:cubicBezTo>
                  <a:pt x="805800" y="2670241"/>
                  <a:pt x="1083446" y="2639205"/>
                  <a:pt x="1185585" y="2677050"/>
                </a:cubicBezTo>
                <a:cubicBezTo>
                  <a:pt x="1357554" y="2740576"/>
                  <a:pt x="1473100" y="3145722"/>
                  <a:pt x="1574795" y="3503223"/>
                </a:cubicBezTo>
                <a:cubicBezTo>
                  <a:pt x="1584932" y="3538703"/>
                  <a:pt x="1595067" y="3574183"/>
                  <a:pt x="1605203" y="3608988"/>
                </a:cubicBezTo>
                <a:cubicBezTo>
                  <a:pt x="1619730" y="3563370"/>
                  <a:pt x="1634259" y="3517415"/>
                  <a:pt x="1649124" y="3471122"/>
                </a:cubicBezTo>
                <a:cubicBezTo>
                  <a:pt x="1643042" y="3453552"/>
                  <a:pt x="1636962" y="3435304"/>
                  <a:pt x="1630880" y="3416720"/>
                </a:cubicBezTo>
                <a:cubicBezTo>
                  <a:pt x="1523441" y="3093685"/>
                  <a:pt x="1389987" y="2691580"/>
                  <a:pt x="1240318" y="2636165"/>
                </a:cubicBezTo>
                <a:cubicBezTo>
                  <a:pt x="1163159" y="2607780"/>
                  <a:pt x="884237" y="2618719"/>
                  <a:pt x="500425" y="2801861"/>
                </a:cubicBezTo>
                <a:lnTo>
                  <a:pt x="381941" y="2863953"/>
                </a:lnTo>
                <a:lnTo>
                  <a:pt x="377192" y="2828344"/>
                </a:lnTo>
                <a:lnTo>
                  <a:pt x="489012" y="2769701"/>
                </a:lnTo>
                <a:cubicBezTo>
                  <a:pt x="883868" y="2581302"/>
                  <a:pt x="1167592" y="2573061"/>
                  <a:pt x="1252141" y="2604401"/>
                </a:cubicBezTo>
                <a:cubicBezTo>
                  <a:pt x="1417017" y="2665562"/>
                  <a:pt x="1547766" y="3058881"/>
                  <a:pt x="1662976" y="3406246"/>
                </a:cubicBezTo>
                <a:cubicBezTo>
                  <a:pt x="1664327" y="3409962"/>
                  <a:pt x="1665340" y="3413342"/>
                  <a:pt x="1666691" y="3417058"/>
                </a:cubicBezTo>
                <a:cubicBezTo>
                  <a:pt x="1680207" y="3375158"/>
                  <a:pt x="1694059" y="3332921"/>
                  <a:pt x="1707910" y="3291020"/>
                </a:cubicBezTo>
                <a:cubicBezTo>
                  <a:pt x="1590000" y="2982515"/>
                  <a:pt x="1445397" y="2614539"/>
                  <a:pt x="1306874" y="2563178"/>
                </a:cubicBezTo>
                <a:cubicBezTo>
                  <a:pt x="1234573" y="2536483"/>
                  <a:pt x="864704" y="2540876"/>
                  <a:pt x="390438" y="2770227"/>
                </a:cubicBezTo>
                <a:lnTo>
                  <a:pt x="370832" y="2780649"/>
                </a:lnTo>
                <a:lnTo>
                  <a:pt x="366371" y="2747203"/>
                </a:lnTo>
                <a:lnTo>
                  <a:pt x="528348" y="2672552"/>
                </a:lnTo>
                <a:cubicBezTo>
                  <a:pt x="936573" y="2502513"/>
                  <a:pt x="1235672" y="2500665"/>
                  <a:pt x="1319038" y="2531414"/>
                </a:cubicBezTo>
                <a:cubicBezTo>
                  <a:pt x="1466005" y="2585817"/>
                  <a:pt x="1602839" y="2922030"/>
                  <a:pt x="1725141" y="3240335"/>
                </a:cubicBezTo>
                <a:cubicBezTo>
                  <a:pt x="1737980" y="3201814"/>
                  <a:pt x="1751157" y="3163293"/>
                  <a:pt x="1764333" y="3125110"/>
                </a:cubicBezTo>
                <a:cubicBezTo>
                  <a:pt x="1640340" y="2842961"/>
                  <a:pt x="1495737" y="2535469"/>
                  <a:pt x="1373771" y="2490190"/>
                </a:cubicBezTo>
                <a:cubicBezTo>
                  <a:pt x="1307045" y="2465524"/>
                  <a:pt x="914709" y="2460117"/>
                  <a:pt x="422409" y="2668772"/>
                </a:cubicBezTo>
                <a:lnTo>
                  <a:pt x="359829" y="2698151"/>
                </a:lnTo>
                <a:lnTo>
                  <a:pt x="355096" y="2662660"/>
                </a:lnTo>
                <a:lnTo>
                  <a:pt x="380473" y="2650356"/>
                </a:lnTo>
                <a:cubicBezTo>
                  <a:pt x="864282" y="2435787"/>
                  <a:pt x="1279847" y="2419568"/>
                  <a:pt x="1385257" y="2458428"/>
                </a:cubicBezTo>
                <a:cubicBezTo>
                  <a:pt x="1515333" y="2506409"/>
                  <a:pt x="1653516" y="2790586"/>
                  <a:pt x="1780551" y="3078141"/>
                </a:cubicBezTo>
                <a:cubicBezTo>
                  <a:pt x="1793050" y="3042662"/>
                  <a:pt x="1805553" y="3007520"/>
                  <a:pt x="1818390" y="2972378"/>
                </a:cubicBezTo>
                <a:cubicBezTo>
                  <a:pt x="1690343" y="2716586"/>
                  <a:pt x="1547767" y="2457077"/>
                  <a:pt x="1439990" y="2417203"/>
                </a:cubicBezTo>
                <a:cubicBezTo>
                  <a:pt x="1371913" y="2392029"/>
                  <a:pt x="955421" y="2380118"/>
                  <a:pt x="446016" y="2570399"/>
                </a:cubicBezTo>
                <a:lnTo>
                  <a:pt x="348226" y="2611146"/>
                </a:lnTo>
                <a:lnTo>
                  <a:pt x="343401" y="2574961"/>
                </a:lnTo>
                <a:lnTo>
                  <a:pt x="413920" y="2544930"/>
                </a:lnTo>
                <a:cubicBezTo>
                  <a:pt x="925772" y="2347596"/>
                  <a:pt x="1357892" y="2350974"/>
                  <a:pt x="1451816" y="2385778"/>
                </a:cubicBezTo>
                <a:cubicBezTo>
                  <a:pt x="1568038" y="2428692"/>
                  <a:pt x="1701154" y="2664210"/>
                  <a:pt x="1834270" y="2929126"/>
                </a:cubicBezTo>
                <a:cubicBezTo>
                  <a:pt x="1846432" y="2896350"/>
                  <a:pt x="1858596" y="2863573"/>
                  <a:pt x="1871096" y="2831472"/>
                </a:cubicBezTo>
                <a:cubicBezTo>
                  <a:pt x="1737643" y="2595616"/>
                  <a:pt x="1602499" y="2380372"/>
                  <a:pt x="1506211" y="2344554"/>
                </a:cubicBezTo>
                <a:cubicBezTo>
                  <a:pt x="1416341" y="2311439"/>
                  <a:pt x="972734" y="2300289"/>
                  <a:pt x="457503" y="2471606"/>
                </a:cubicBezTo>
                <a:lnTo>
                  <a:pt x="335632" y="2516711"/>
                </a:lnTo>
                <a:lnTo>
                  <a:pt x="331062" y="2482443"/>
                </a:lnTo>
                <a:lnTo>
                  <a:pt x="447030" y="2439505"/>
                </a:lnTo>
                <a:cubicBezTo>
                  <a:pt x="970033" y="2265823"/>
                  <a:pt x="1425125" y="2278325"/>
                  <a:pt x="1518036" y="2312791"/>
                </a:cubicBezTo>
                <a:cubicBezTo>
                  <a:pt x="1621421" y="2350973"/>
                  <a:pt x="1752508" y="2553716"/>
                  <a:pt x="1886976" y="2790586"/>
                </a:cubicBezTo>
                <a:cubicBezTo>
                  <a:pt x="1899138" y="2759837"/>
                  <a:pt x="1911300" y="2729764"/>
                  <a:pt x="1923801" y="2700028"/>
                </a:cubicBezTo>
                <a:cubicBezTo>
                  <a:pt x="1790011" y="2488838"/>
                  <a:pt x="1658922" y="2303330"/>
                  <a:pt x="1573106" y="2271567"/>
                </a:cubicBezTo>
                <a:cubicBezTo>
                  <a:pt x="1505873" y="2246731"/>
                  <a:pt x="1046472" y="2211589"/>
                  <a:pt x="504593" y="2359590"/>
                </a:cubicBezTo>
                <a:lnTo>
                  <a:pt x="322270" y="2416516"/>
                </a:lnTo>
                <a:lnTo>
                  <a:pt x="317960" y="2384198"/>
                </a:lnTo>
                <a:lnTo>
                  <a:pt x="498974" y="2327955"/>
                </a:lnTo>
                <a:cubicBezTo>
                  <a:pt x="1049512" y="2178390"/>
                  <a:pt x="1516515" y="2214462"/>
                  <a:pt x="1584931" y="2239804"/>
                </a:cubicBezTo>
                <a:cubicBezTo>
                  <a:pt x="1677503" y="2273932"/>
                  <a:pt x="1804877" y="2449979"/>
                  <a:pt x="1940020" y="2661845"/>
                </a:cubicBezTo>
                <a:cubicBezTo>
                  <a:pt x="1952181" y="2633123"/>
                  <a:pt x="1964345" y="2605078"/>
                  <a:pt x="1976844" y="2577369"/>
                </a:cubicBezTo>
                <a:cubicBezTo>
                  <a:pt x="1843055" y="2387806"/>
                  <a:pt x="1716020" y="2226626"/>
                  <a:pt x="1639665" y="2198242"/>
                </a:cubicBezTo>
                <a:cubicBezTo>
                  <a:pt x="1563268" y="2170111"/>
                  <a:pt x="961563" y="2119529"/>
                  <a:pt x="317466" y="2316280"/>
                </a:cubicBezTo>
                <a:lnTo>
                  <a:pt x="309283" y="2319131"/>
                </a:lnTo>
                <a:lnTo>
                  <a:pt x="304970" y="2286792"/>
                </a:lnTo>
                <a:lnTo>
                  <a:pt x="308312" y="2285630"/>
                </a:lnTo>
                <a:cubicBezTo>
                  <a:pt x="962329" y="2086429"/>
                  <a:pt x="1573571" y="2138116"/>
                  <a:pt x="1651489" y="2166817"/>
                </a:cubicBezTo>
                <a:cubicBezTo>
                  <a:pt x="1733927" y="2197229"/>
                  <a:pt x="1858257" y="2351650"/>
                  <a:pt x="1993062" y="2541889"/>
                </a:cubicBezTo>
                <a:cubicBezTo>
                  <a:pt x="2005564" y="2514857"/>
                  <a:pt x="2018064" y="2488501"/>
                  <a:pt x="2030565" y="2462820"/>
                </a:cubicBezTo>
                <a:cubicBezTo>
                  <a:pt x="1897112" y="2291842"/>
                  <a:pt x="1774468" y="2150598"/>
                  <a:pt x="1706221" y="2125255"/>
                </a:cubicBezTo>
                <a:cubicBezTo>
                  <a:pt x="1628874" y="2096744"/>
                  <a:pt x="997784" y="2035732"/>
                  <a:pt x="337055" y="2207553"/>
                </a:cubicBezTo>
                <a:lnTo>
                  <a:pt x="296045" y="2219870"/>
                </a:lnTo>
                <a:lnTo>
                  <a:pt x="291187" y="2183439"/>
                </a:lnTo>
                <a:lnTo>
                  <a:pt x="345268" y="2167544"/>
                </a:lnTo>
                <a:cubicBezTo>
                  <a:pt x="414865" y="2149764"/>
                  <a:pt x="482674" y="2134928"/>
                  <a:pt x="547711" y="2122552"/>
                </a:cubicBezTo>
                <a:cubicBezTo>
                  <a:pt x="1124434" y="2013071"/>
                  <a:pt x="1634934" y="2062743"/>
                  <a:pt x="1718046" y="2093492"/>
                </a:cubicBezTo>
                <a:cubicBezTo>
                  <a:pt x="1792038" y="2120862"/>
                  <a:pt x="1912653" y="2257712"/>
                  <a:pt x="2047457" y="2429368"/>
                </a:cubicBezTo>
                <a:cubicBezTo>
                  <a:pt x="2060296" y="2404026"/>
                  <a:pt x="2073134" y="2379359"/>
                  <a:pt x="2086310" y="2355367"/>
                </a:cubicBezTo>
                <a:cubicBezTo>
                  <a:pt x="1953196" y="2200607"/>
                  <a:pt x="1834270" y="2074908"/>
                  <a:pt x="1772779" y="2052268"/>
                </a:cubicBezTo>
                <a:cubicBezTo>
                  <a:pt x="1702505" y="2026250"/>
                  <a:pt x="1168692" y="1964075"/>
                  <a:pt x="586227" y="2050578"/>
                </a:cubicBezTo>
                <a:cubicBezTo>
                  <a:pt x="520049" y="2060377"/>
                  <a:pt x="451164" y="2072415"/>
                  <a:pt x="380612" y="2087170"/>
                </a:cubicBezTo>
                <a:lnTo>
                  <a:pt x="281588" y="2111463"/>
                </a:lnTo>
                <a:lnTo>
                  <a:pt x="276874" y="2076114"/>
                </a:lnTo>
                <a:lnTo>
                  <a:pt x="351670" y="2057138"/>
                </a:lnTo>
                <a:cubicBezTo>
                  <a:pt x="1036660" y="1909800"/>
                  <a:pt x="1701935" y="1989903"/>
                  <a:pt x="1784604" y="2020504"/>
                </a:cubicBezTo>
                <a:cubicBezTo>
                  <a:pt x="1851163" y="2045171"/>
                  <a:pt x="1969074" y="2167831"/>
                  <a:pt x="2103880" y="2323942"/>
                </a:cubicBezTo>
                <a:cubicBezTo>
                  <a:pt x="2117395" y="2299951"/>
                  <a:pt x="2130907" y="2277311"/>
                  <a:pt x="2144760" y="2255009"/>
                </a:cubicBezTo>
                <a:cubicBezTo>
                  <a:pt x="2011307" y="2113090"/>
                  <a:pt x="1894746" y="1999893"/>
                  <a:pt x="1839337" y="1979280"/>
                </a:cubicBezTo>
                <a:cubicBezTo>
                  <a:pt x="1764270" y="1951530"/>
                  <a:pt x="1079873" y="1859096"/>
                  <a:pt x="386556" y="1977418"/>
                </a:cubicBezTo>
                <a:lnTo>
                  <a:pt x="267004" y="2002107"/>
                </a:lnTo>
                <a:lnTo>
                  <a:pt x="262569" y="1968855"/>
                </a:lnTo>
                <a:lnTo>
                  <a:pt x="399999" y="1941364"/>
                </a:lnTo>
                <a:cubicBezTo>
                  <a:pt x="473520" y="1929165"/>
                  <a:pt x="545429" y="1919557"/>
                  <a:pt x="614606" y="1912038"/>
                </a:cubicBezTo>
                <a:cubicBezTo>
                  <a:pt x="1222412" y="1846147"/>
                  <a:pt x="1778185" y="1920824"/>
                  <a:pt x="1851163" y="1947856"/>
                </a:cubicBezTo>
                <a:cubicBezTo>
                  <a:pt x="1911301" y="1970158"/>
                  <a:pt x="2027525" y="2081665"/>
                  <a:pt x="2163343" y="2225612"/>
                </a:cubicBezTo>
                <a:cubicBezTo>
                  <a:pt x="2177871" y="2203310"/>
                  <a:pt x="2192735" y="2182023"/>
                  <a:pt x="2207601" y="2161748"/>
                </a:cubicBezTo>
                <a:cubicBezTo>
                  <a:pt x="2072121" y="2029628"/>
                  <a:pt x="1956235" y="1924878"/>
                  <a:pt x="1905895" y="1906294"/>
                </a:cubicBezTo>
                <a:cubicBezTo>
                  <a:pt x="1830447" y="1878353"/>
                  <a:pt x="1117447" y="1773755"/>
                  <a:pt x="407595" y="1866555"/>
                </a:cubicBezTo>
                <a:lnTo>
                  <a:pt x="252321" y="1892005"/>
                </a:lnTo>
                <a:lnTo>
                  <a:pt x="247538" y="1856143"/>
                </a:lnTo>
                <a:lnTo>
                  <a:pt x="427372" y="1828042"/>
                </a:lnTo>
                <a:cubicBezTo>
                  <a:pt x="502849" y="1818655"/>
                  <a:pt x="576808" y="1811680"/>
                  <a:pt x="648053" y="1806612"/>
                </a:cubicBezTo>
                <a:cubicBezTo>
                  <a:pt x="1265657" y="1763023"/>
                  <a:pt x="1846770" y="1848512"/>
                  <a:pt x="1917721" y="1874869"/>
                </a:cubicBezTo>
                <a:cubicBezTo>
                  <a:pt x="1972792" y="1895143"/>
                  <a:pt x="2089352" y="1999217"/>
                  <a:pt x="2227873" y="2134378"/>
                </a:cubicBezTo>
                <a:cubicBezTo>
                  <a:pt x="2243751" y="2113429"/>
                  <a:pt x="2260306" y="2094168"/>
                  <a:pt x="2276862" y="2075921"/>
                </a:cubicBezTo>
                <a:cubicBezTo>
                  <a:pt x="2136990" y="1950221"/>
                  <a:pt x="2018740" y="1850878"/>
                  <a:pt x="1972453" y="1833645"/>
                </a:cubicBezTo>
                <a:cubicBezTo>
                  <a:pt x="1923801" y="1815736"/>
                  <a:pt x="1335592" y="1711999"/>
                  <a:pt x="682515" y="1735315"/>
                </a:cubicBezTo>
                <a:cubicBezTo>
                  <a:pt x="610298" y="1737891"/>
                  <a:pt x="535441" y="1742142"/>
                  <a:pt x="459195" y="1748568"/>
                </a:cubicBezTo>
                <a:lnTo>
                  <a:pt x="236563" y="1773850"/>
                </a:lnTo>
                <a:lnTo>
                  <a:pt x="232067" y="1740138"/>
                </a:lnTo>
                <a:lnTo>
                  <a:pt x="423176" y="1716442"/>
                </a:lnTo>
                <a:cubicBezTo>
                  <a:pt x="1157478" y="1648464"/>
                  <a:pt x="1904458" y="1772758"/>
                  <a:pt x="1984277" y="1802219"/>
                </a:cubicBezTo>
                <a:cubicBezTo>
                  <a:pt x="2035294" y="1821142"/>
                  <a:pt x="2155232" y="1921162"/>
                  <a:pt x="2299836" y="2051254"/>
                </a:cubicBezTo>
                <a:cubicBezTo>
                  <a:pt x="2318757" y="2031994"/>
                  <a:pt x="2337677" y="2015098"/>
                  <a:pt x="2356933" y="1999555"/>
                </a:cubicBezTo>
                <a:cubicBezTo>
                  <a:pt x="2207939" y="1875882"/>
                  <a:pt x="2082594" y="1777215"/>
                  <a:pt x="2039010" y="1760995"/>
                </a:cubicBezTo>
                <a:cubicBezTo>
                  <a:pt x="1995765" y="1745114"/>
                  <a:pt x="1382555" y="1629551"/>
                  <a:pt x="714611" y="1630227"/>
                </a:cubicBezTo>
                <a:cubicBezTo>
                  <a:pt x="566123" y="1630481"/>
                  <a:pt x="407183" y="1636690"/>
                  <a:pt x="248327" y="1652935"/>
                </a:cubicBezTo>
                <a:lnTo>
                  <a:pt x="220938" y="1656683"/>
                </a:lnTo>
                <a:lnTo>
                  <a:pt x="216435" y="1622917"/>
                </a:lnTo>
                <a:lnTo>
                  <a:pt x="240980" y="1619509"/>
                </a:lnTo>
                <a:cubicBezTo>
                  <a:pt x="402411" y="1602751"/>
                  <a:pt x="563844" y="1596352"/>
                  <a:pt x="714611" y="1596099"/>
                </a:cubicBezTo>
                <a:lnTo>
                  <a:pt x="725085" y="1596099"/>
                </a:lnTo>
                <a:cubicBezTo>
                  <a:pt x="1367352" y="1596099"/>
                  <a:pt x="1989685" y="1706255"/>
                  <a:pt x="2050836" y="1728895"/>
                </a:cubicBezTo>
                <a:cubicBezTo>
                  <a:pt x="2099150" y="1746803"/>
                  <a:pt x="2228210" y="1848174"/>
                  <a:pt x="2384638" y="1978267"/>
                </a:cubicBezTo>
                <a:cubicBezTo>
                  <a:pt x="2408289" y="1961372"/>
                  <a:pt x="2432276" y="1947517"/>
                  <a:pt x="2456602" y="1936705"/>
                </a:cubicBezTo>
                <a:cubicBezTo>
                  <a:pt x="2289699" y="1808302"/>
                  <a:pt x="2147800" y="1703214"/>
                  <a:pt x="2105569" y="1687670"/>
                </a:cubicBezTo>
                <a:cubicBezTo>
                  <a:pt x="2017937" y="1655358"/>
                  <a:pt x="1049238" y="1472705"/>
                  <a:pt x="227395" y="1532063"/>
                </a:cubicBezTo>
                <a:lnTo>
                  <a:pt x="204639" y="1534466"/>
                </a:lnTo>
                <a:lnTo>
                  <a:pt x="200643" y="1504503"/>
                </a:lnTo>
                <a:lnTo>
                  <a:pt x="214904" y="1502943"/>
                </a:lnTo>
                <a:cubicBezTo>
                  <a:pt x="1047998" y="1439835"/>
                  <a:pt x="2028707" y="1623173"/>
                  <a:pt x="2117394" y="1655907"/>
                </a:cubicBezTo>
                <a:cubicBezTo>
                  <a:pt x="2165031" y="1673478"/>
                  <a:pt x="2315041" y="1784649"/>
                  <a:pt x="2494103" y="1922850"/>
                </a:cubicBezTo>
                <a:cubicBezTo>
                  <a:pt x="2517417" y="1915417"/>
                  <a:pt x="2541066" y="1910687"/>
                  <a:pt x="2565053" y="1909335"/>
                </a:cubicBezTo>
                <a:cubicBezTo>
                  <a:pt x="2581272" y="1908321"/>
                  <a:pt x="2596811" y="1908997"/>
                  <a:pt x="2612353" y="1910687"/>
                </a:cubicBezTo>
                <a:cubicBezTo>
                  <a:pt x="2405248" y="1763023"/>
                  <a:pt x="2216724" y="1630903"/>
                  <a:pt x="2172464" y="1614683"/>
                </a:cubicBezTo>
                <a:cubicBezTo>
                  <a:pt x="2091378" y="1584694"/>
                  <a:pt x="1088313" y="1382058"/>
                  <a:pt x="249755" y="1408364"/>
                </a:cubicBezTo>
                <a:lnTo>
                  <a:pt x="188327" y="1412158"/>
                </a:lnTo>
                <a:lnTo>
                  <a:pt x="183849" y="1378578"/>
                </a:lnTo>
                <a:lnTo>
                  <a:pt x="211337" y="1376934"/>
                </a:lnTo>
                <a:cubicBezTo>
                  <a:pt x="376762" y="1370332"/>
                  <a:pt x="565828" y="1372470"/>
                  <a:pt x="781845" y="1385586"/>
                </a:cubicBezTo>
                <a:cubicBezTo>
                  <a:pt x="1487966" y="1428161"/>
                  <a:pt x="2142394" y="1567377"/>
                  <a:pt x="2184628" y="1582920"/>
                </a:cubicBezTo>
                <a:cubicBezTo>
                  <a:pt x="2237333" y="1602518"/>
                  <a:pt x="2448493" y="1751534"/>
                  <a:pt x="2693776" y="1927243"/>
                </a:cubicBezTo>
                <a:cubicBezTo>
                  <a:pt x="2704589" y="1925892"/>
                  <a:pt x="2715739" y="1924878"/>
                  <a:pt x="2726210" y="1924878"/>
                </a:cubicBezTo>
                <a:cubicBezTo>
                  <a:pt x="2728575" y="1924879"/>
                  <a:pt x="2730942" y="1924878"/>
                  <a:pt x="2733307" y="1924878"/>
                </a:cubicBezTo>
                <a:cubicBezTo>
                  <a:pt x="2769795" y="1924878"/>
                  <a:pt x="2804933" y="1931974"/>
                  <a:pt x="2838718" y="1945153"/>
                </a:cubicBezTo>
                <a:cubicBezTo>
                  <a:pt x="2848178" y="1943801"/>
                  <a:pt x="2857976" y="1942788"/>
                  <a:pt x="2867773" y="1942112"/>
                </a:cubicBezTo>
                <a:cubicBezTo>
                  <a:pt x="2581947" y="1753224"/>
                  <a:pt x="2289699" y="1560281"/>
                  <a:pt x="2239022" y="1541696"/>
                </a:cubicBezTo>
                <a:cubicBezTo>
                  <a:pt x="2199492" y="1527166"/>
                  <a:pt x="1525131" y="1377814"/>
                  <a:pt x="811916" y="1313949"/>
                </a:cubicBezTo>
                <a:cubicBezTo>
                  <a:pt x="581666" y="1293337"/>
                  <a:pt x="373630" y="1283939"/>
                  <a:pt x="188759" y="1285597"/>
                </a:cubicBezTo>
                <a:lnTo>
                  <a:pt x="171506" y="1286022"/>
                </a:lnTo>
                <a:lnTo>
                  <a:pt x="166829" y="1250956"/>
                </a:lnTo>
                <a:lnTo>
                  <a:pt x="293323" y="1249095"/>
                </a:lnTo>
                <a:cubicBezTo>
                  <a:pt x="1178548" y="1261047"/>
                  <a:pt x="2235010" y="1504021"/>
                  <a:pt x="2250847" y="1509934"/>
                </a:cubicBezTo>
                <a:cubicBezTo>
                  <a:pt x="2305579" y="1530208"/>
                  <a:pt x="2592758" y="1719771"/>
                  <a:pt x="2896492" y="1920485"/>
                </a:cubicBezTo>
                <a:cubicBezTo>
                  <a:pt x="2907978" y="1928258"/>
                  <a:pt x="2919803" y="1935692"/>
                  <a:pt x="2931291" y="1943463"/>
                </a:cubicBezTo>
                <a:cubicBezTo>
                  <a:pt x="2951900" y="1946504"/>
                  <a:pt x="2972172" y="1951572"/>
                  <a:pt x="2991768" y="1958669"/>
                </a:cubicBezTo>
                <a:cubicBezTo>
                  <a:pt x="3010349" y="1956641"/>
                  <a:pt x="3028930" y="1955965"/>
                  <a:pt x="3047513" y="1956641"/>
                </a:cubicBezTo>
                <a:cubicBezTo>
                  <a:pt x="3078935" y="1957993"/>
                  <a:pt x="3108666" y="1964075"/>
                  <a:pt x="3137721" y="1973875"/>
                </a:cubicBezTo>
                <a:cubicBezTo>
                  <a:pt x="3142790" y="1973198"/>
                  <a:pt x="3147519" y="1972861"/>
                  <a:pt x="3152586" y="1972523"/>
                </a:cubicBezTo>
                <a:cubicBezTo>
                  <a:pt x="3089745" y="1934339"/>
                  <a:pt x="3020485" y="1892440"/>
                  <a:pt x="2943792" y="1845809"/>
                </a:cubicBezTo>
                <a:cubicBezTo>
                  <a:pt x="2651883" y="1668410"/>
                  <a:pt x="2350178" y="1485266"/>
                  <a:pt x="2305580" y="1468710"/>
                </a:cubicBezTo>
                <a:cubicBezTo>
                  <a:pt x="2267740" y="1454855"/>
                  <a:pt x="1568714" y="1293337"/>
                  <a:pt x="844011" y="1208524"/>
                </a:cubicBezTo>
                <a:cubicBezTo>
                  <a:pt x="608018" y="1180901"/>
                  <a:pt x="395485" y="1164301"/>
                  <a:pt x="207367" y="1158620"/>
                </a:cubicBezTo>
                <a:lnTo>
                  <a:pt x="154401" y="1157760"/>
                </a:lnTo>
                <a:lnTo>
                  <a:pt x="150459" y="1128206"/>
                </a:lnTo>
                <a:lnTo>
                  <a:pt x="307929" y="1131900"/>
                </a:lnTo>
                <a:cubicBezTo>
                  <a:pt x="1208073" y="1175231"/>
                  <a:pt x="2300935" y="1430823"/>
                  <a:pt x="2317405" y="1436947"/>
                </a:cubicBezTo>
                <a:cubicBezTo>
                  <a:pt x="2365041" y="1454518"/>
                  <a:pt x="2654586" y="1630565"/>
                  <a:pt x="2961360" y="1816749"/>
                </a:cubicBezTo>
                <a:cubicBezTo>
                  <a:pt x="3047175" y="1869125"/>
                  <a:pt x="3136369" y="1923189"/>
                  <a:pt x="3220497" y="1973874"/>
                </a:cubicBezTo>
                <a:cubicBezTo>
                  <a:pt x="3242793" y="1976239"/>
                  <a:pt x="3264418" y="1980970"/>
                  <a:pt x="3285364" y="1987728"/>
                </a:cubicBezTo>
                <a:cubicBezTo>
                  <a:pt x="3313067" y="1985025"/>
                  <a:pt x="3341112" y="1985025"/>
                  <a:pt x="3369153" y="1987728"/>
                </a:cubicBezTo>
                <a:cubicBezTo>
                  <a:pt x="3391451" y="1990094"/>
                  <a:pt x="3412737" y="1994824"/>
                  <a:pt x="3434021" y="2001244"/>
                </a:cubicBezTo>
                <a:cubicBezTo>
                  <a:pt x="3445847" y="2000231"/>
                  <a:pt x="3457672" y="1999893"/>
                  <a:pt x="3469498" y="1999893"/>
                </a:cubicBezTo>
                <a:cubicBezTo>
                  <a:pt x="3351248" y="1935015"/>
                  <a:pt x="3193130" y="1846823"/>
                  <a:pt x="3001228" y="1739707"/>
                </a:cubicBezTo>
                <a:cubicBezTo>
                  <a:pt x="2710332" y="1577176"/>
                  <a:pt x="2409640" y="1409576"/>
                  <a:pt x="2371800" y="1395385"/>
                </a:cubicBezTo>
                <a:cubicBezTo>
                  <a:pt x="2354906" y="1389049"/>
                  <a:pt x="1239583" y="1118858"/>
                  <a:pt x="336345" y="1040190"/>
                </a:cubicBezTo>
                <a:lnTo>
                  <a:pt x="136964" y="1027014"/>
                </a:lnTo>
                <a:lnTo>
                  <a:pt x="132593" y="994236"/>
                </a:lnTo>
                <a:lnTo>
                  <a:pt x="326882" y="1006052"/>
                </a:lnTo>
                <a:cubicBezTo>
                  <a:pt x="1241353" y="1081685"/>
                  <a:pt x="2366521" y="1357286"/>
                  <a:pt x="2383625" y="1363622"/>
                </a:cubicBezTo>
                <a:cubicBezTo>
                  <a:pt x="2424168" y="1378489"/>
                  <a:pt x="2712360" y="1539669"/>
                  <a:pt x="3017782" y="1709972"/>
                </a:cubicBezTo>
                <a:cubicBezTo>
                  <a:pt x="3201578" y="1812356"/>
                  <a:pt x="3413074" y="1930623"/>
                  <a:pt x="3555652" y="2008002"/>
                </a:cubicBezTo>
                <a:cubicBezTo>
                  <a:pt x="3564097" y="2009692"/>
                  <a:pt x="3572543" y="2011382"/>
                  <a:pt x="3580989" y="2013747"/>
                </a:cubicBezTo>
                <a:cubicBezTo>
                  <a:pt x="3617141" y="2011720"/>
                  <a:pt x="3653629" y="2012733"/>
                  <a:pt x="3690793" y="2018816"/>
                </a:cubicBezTo>
                <a:cubicBezTo>
                  <a:pt x="3702617" y="2020842"/>
                  <a:pt x="3714444" y="2023546"/>
                  <a:pt x="3725931" y="2026587"/>
                </a:cubicBezTo>
                <a:cubicBezTo>
                  <a:pt x="3772892" y="2024222"/>
                  <a:pt x="3815124" y="2027938"/>
                  <a:pt x="3851275" y="2034697"/>
                </a:cubicBezTo>
                <a:cubicBezTo>
                  <a:pt x="3854993" y="2035372"/>
                  <a:pt x="3858708" y="2036724"/>
                  <a:pt x="3862424" y="2037401"/>
                </a:cubicBezTo>
                <a:cubicBezTo>
                  <a:pt x="3892830" y="2036049"/>
                  <a:pt x="3923577" y="2037400"/>
                  <a:pt x="3954998" y="2041117"/>
                </a:cubicBezTo>
                <a:cubicBezTo>
                  <a:pt x="3910399" y="2033346"/>
                  <a:pt x="3867492" y="2025912"/>
                  <a:pt x="3826950" y="2018816"/>
                </a:cubicBezTo>
                <a:lnTo>
                  <a:pt x="3820192" y="2017464"/>
                </a:lnTo>
                <a:cubicBezTo>
                  <a:pt x="3796203" y="2013408"/>
                  <a:pt x="3512743" y="1868448"/>
                  <a:pt x="3048864" y="1630565"/>
                </a:cubicBezTo>
                <a:cubicBezTo>
                  <a:pt x="2764389" y="1484591"/>
                  <a:pt x="2470117" y="1333549"/>
                  <a:pt x="2438694" y="1322060"/>
                </a:cubicBezTo>
                <a:cubicBezTo>
                  <a:pt x="2360775" y="1293972"/>
                  <a:pt x="1224151" y="1016680"/>
                  <a:pt x="325810" y="913801"/>
                </a:cubicBezTo>
                <a:lnTo>
                  <a:pt x="119205" y="893851"/>
                </a:lnTo>
                <a:lnTo>
                  <a:pt x="114219" y="856459"/>
                </a:lnTo>
                <a:lnTo>
                  <a:pt x="347408" y="879098"/>
                </a:lnTo>
                <a:cubicBezTo>
                  <a:pt x="1276257" y="987081"/>
                  <a:pt x="2432994" y="1283750"/>
                  <a:pt x="2450521" y="1290296"/>
                </a:cubicBezTo>
                <a:cubicBezTo>
                  <a:pt x="2483630" y="1302461"/>
                  <a:pt x="2752902" y="1440663"/>
                  <a:pt x="3064405" y="1600492"/>
                </a:cubicBezTo>
                <a:cubicBezTo>
                  <a:pt x="3390775" y="1768091"/>
                  <a:pt x="3797556" y="1976577"/>
                  <a:pt x="3826611" y="1984350"/>
                </a:cubicBezTo>
                <a:lnTo>
                  <a:pt x="3833031" y="1985363"/>
                </a:lnTo>
                <a:cubicBezTo>
                  <a:pt x="4047569" y="2023546"/>
                  <a:pt x="4243864" y="2053620"/>
                  <a:pt x="4412793" y="2075245"/>
                </a:cubicBezTo>
                <a:cubicBezTo>
                  <a:pt x="4444551" y="2075245"/>
                  <a:pt x="4476647" y="2077273"/>
                  <a:pt x="4509082" y="2081327"/>
                </a:cubicBezTo>
                <a:cubicBezTo>
                  <a:pt x="4549626" y="2080314"/>
                  <a:pt x="4590506" y="2082004"/>
                  <a:pt x="4632062" y="2087072"/>
                </a:cubicBezTo>
                <a:cubicBezTo>
                  <a:pt x="4664835" y="2086396"/>
                  <a:pt x="4698282" y="2087410"/>
                  <a:pt x="4731730" y="2090451"/>
                </a:cubicBezTo>
                <a:cubicBezTo>
                  <a:pt x="4762474" y="2089438"/>
                  <a:pt x="4793220" y="2089775"/>
                  <a:pt x="4824303" y="2091803"/>
                </a:cubicBezTo>
                <a:cubicBezTo>
                  <a:pt x="4850993" y="2090789"/>
                  <a:pt x="4878021" y="2090451"/>
                  <a:pt x="4905388" y="2091464"/>
                </a:cubicBezTo>
                <a:cubicBezTo>
                  <a:pt x="4941539" y="2089438"/>
                  <a:pt x="4978027" y="2089438"/>
                  <a:pt x="5015192" y="2090789"/>
                </a:cubicBezTo>
                <a:cubicBezTo>
                  <a:pt x="5016542" y="2090789"/>
                  <a:pt x="5017896" y="2090789"/>
                  <a:pt x="5019246" y="2090789"/>
                </a:cubicBezTo>
                <a:cubicBezTo>
                  <a:pt x="5029043" y="2087748"/>
                  <a:pt x="5039179" y="2085045"/>
                  <a:pt x="5049315" y="2082341"/>
                </a:cubicBezTo>
                <a:lnTo>
                  <a:pt x="5050328" y="2079638"/>
                </a:lnTo>
                <a:cubicBezTo>
                  <a:pt x="4891535" y="2075921"/>
                  <a:pt x="4576992" y="2038075"/>
                  <a:pt x="3948915" y="1913728"/>
                </a:cubicBezTo>
                <a:cubicBezTo>
                  <a:pt x="3936753" y="1911362"/>
                  <a:pt x="3929658" y="1909673"/>
                  <a:pt x="3927969" y="1909673"/>
                </a:cubicBezTo>
                <a:cubicBezTo>
                  <a:pt x="3908711" y="1906294"/>
                  <a:pt x="3661400" y="1790730"/>
                  <a:pt x="3077581" y="1515678"/>
                </a:cubicBezTo>
                <a:cubicBezTo>
                  <a:pt x="2796148" y="1383220"/>
                  <a:pt x="2530592" y="1258195"/>
                  <a:pt x="2505930" y="1249072"/>
                </a:cubicBezTo>
                <a:cubicBezTo>
                  <a:pt x="2427589" y="1221406"/>
                  <a:pt x="1257679" y="925661"/>
                  <a:pt x="344825" y="790487"/>
                </a:cubicBezTo>
                <a:lnTo>
                  <a:pt x="101086" y="757988"/>
                </a:lnTo>
                <a:lnTo>
                  <a:pt x="96005" y="719884"/>
                </a:lnTo>
                <a:lnTo>
                  <a:pt x="366335" y="755666"/>
                </a:lnTo>
                <a:cubicBezTo>
                  <a:pt x="1309625" y="895721"/>
                  <a:pt x="2499594" y="1210551"/>
                  <a:pt x="2517753" y="1217309"/>
                </a:cubicBezTo>
                <a:cubicBezTo>
                  <a:pt x="2543768" y="1227108"/>
                  <a:pt x="2797837" y="1346727"/>
                  <a:pt x="3092111" y="1485266"/>
                </a:cubicBezTo>
                <a:cubicBezTo>
                  <a:pt x="3454969" y="1656245"/>
                  <a:pt x="3906683" y="1868786"/>
                  <a:pt x="3934727" y="1876558"/>
                </a:cubicBezTo>
                <a:cubicBezTo>
                  <a:pt x="3935739" y="1876558"/>
                  <a:pt x="3943172" y="1878247"/>
                  <a:pt x="3955672" y="1880613"/>
                </a:cubicBezTo>
                <a:cubicBezTo>
                  <a:pt x="4894577" y="2066459"/>
                  <a:pt x="5169929" y="2062067"/>
                  <a:pt x="5184795" y="2030305"/>
                </a:cubicBezTo>
                <a:lnTo>
                  <a:pt x="5187835" y="2021181"/>
                </a:lnTo>
                <a:lnTo>
                  <a:pt x="5196959" y="2019153"/>
                </a:lnTo>
                <a:cubicBezTo>
                  <a:pt x="5202701" y="2017801"/>
                  <a:pt x="5208784" y="2016450"/>
                  <a:pt x="5214865" y="2015098"/>
                </a:cubicBezTo>
                <a:cubicBezTo>
                  <a:pt x="5065533" y="2006312"/>
                  <a:pt x="4748622" y="1957993"/>
                  <a:pt x="4068180" y="1808978"/>
                </a:cubicBezTo>
                <a:cubicBezTo>
                  <a:pt x="4048921" y="1804923"/>
                  <a:pt x="4037433" y="1802219"/>
                  <a:pt x="4035407" y="1801882"/>
                </a:cubicBezTo>
                <a:cubicBezTo>
                  <a:pt x="4018851" y="1798841"/>
                  <a:pt x="3724917" y="1672803"/>
                  <a:pt x="3072177" y="1390654"/>
                </a:cubicBezTo>
                <a:cubicBezTo>
                  <a:pt x="2813716" y="1279146"/>
                  <a:pt x="2590731" y="1182844"/>
                  <a:pt x="2572825" y="1176085"/>
                </a:cubicBezTo>
                <a:cubicBezTo>
                  <a:pt x="2485721" y="1146118"/>
                  <a:pt x="1039495" y="767498"/>
                  <a:pt x="95472" y="620422"/>
                </a:cubicBezTo>
                <a:lnTo>
                  <a:pt x="82484" y="618499"/>
                </a:lnTo>
                <a:lnTo>
                  <a:pt x="77821" y="583536"/>
                </a:lnTo>
                <a:lnTo>
                  <a:pt x="105881" y="587556"/>
                </a:lnTo>
                <a:cubicBezTo>
                  <a:pt x="1084853" y="736258"/>
                  <a:pt x="2563977" y="1136656"/>
                  <a:pt x="2584650" y="1144323"/>
                </a:cubicBezTo>
                <a:cubicBezTo>
                  <a:pt x="2603232" y="1151081"/>
                  <a:pt x="2816081" y="1242990"/>
                  <a:pt x="3085692" y="1359567"/>
                </a:cubicBezTo>
                <a:cubicBezTo>
                  <a:pt x="3477943" y="1529194"/>
                  <a:pt x="4014798" y="1761333"/>
                  <a:pt x="4042164" y="1768767"/>
                </a:cubicBezTo>
                <a:cubicBezTo>
                  <a:pt x="4043177" y="1768767"/>
                  <a:pt x="4055339" y="1771471"/>
                  <a:pt x="4075612" y="1775863"/>
                </a:cubicBezTo>
                <a:cubicBezTo>
                  <a:pt x="5198648" y="2021856"/>
                  <a:pt x="5309802" y="1986039"/>
                  <a:pt x="5320953" y="1976239"/>
                </a:cubicBezTo>
                <a:lnTo>
                  <a:pt x="5323992" y="1966440"/>
                </a:lnTo>
                <a:lnTo>
                  <a:pt x="5333115" y="1967116"/>
                </a:lnTo>
                <a:cubicBezTo>
                  <a:pt x="5359130" y="1963062"/>
                  <a:pt x="5387847" y="1959683"/>
                  <a:pt x="5419607" y="1956980"/>
                </a:cubicBezTo>
                <a:cubicBezTo>
                  <a:pt x="5309802" y="1953600"/>
                  <a:pt x="5011813" y="1902914"/>
                  <a:pt x="4186091" y="1704903"/>
                </a:cubicBezTo>
                <a:cubicBezTo>
                  <a:pt x="4160415" y="1698484"/>
                  <a:pt x="4144872" y="1695105"/>
                  <a:pt x="4142506" y="1694429"/>
                </a:cubicBezTo>
                <a:cubicBezTo>
                  <a:pt x="4128993" y="1692063"/>
                  <a:pt x="3742148" y="1539332"/>
                  <a:pt x="2985347" y="1239949"/>
                </a:cubicBezTo>
                <a:cubicBezTo>
                  <a:pt x="2798174" y="1165948"/>
                  <a:pt x="2650531" y="1107491"/>
                  <a:pt x="2639720" y="1103436"/>
                </a:cubicBezTo>
                <a:cubicBezTo>
                  <a:pt x="2550989" y="1073932"/>
                  <a:pt x="1066569" y="670384"/>
                  <a:pt x="111461" y="485062"/>
                </a:cubicBezTo>
                <a:lnTo>
                  <a:pt x="63484" y="476032"/>
                </a:lnTo>
                <a:lnTo>
                  <a:pt x="58850" y="441284"/>
                </a:lnTo>
                <a:lnTo>
                  <a:pt x="247425" y="477833"/>
                </a:lnTo>
                <a:cubicBezTo>
                  <a:pt x="454498" y="519596"/>
                  <a:pt x="706967" y="575251"/>
                  <a:pt x="1014967" y="648619"/>
                </a:cubicBezTo>
                <a:cubicBezTo>
                  <a:pt x="1832918" y="843589"/>
                  <a:pt x="2639720" y="1067957"/>
                  <a:pt x="2651207" y="1072011"/>
                </a:cubicBezTo>
                <a:cubicBezTo>
                  <a:pt x="2662017" y="1076065"/>
                  <a:pt x="2802904" y="1131820"/>
                  <a:pt x="2997510" y="1208863"/>
                </a:cubicBezTo>
                <a:cubicBezTo>
                  <a:pt x="3418143" y="1375448"/>
                  <a:pt x="4122236" y="1653881"/>
                  <a:pt x="4149604" y="1661652"/>
                </a:cubicBezTo>
                <a:cubicBezTo>
                  <a:pt x="4150277" y="1661651"/>
                  <a:pt x="4166495" y="1665369"/>
                  <a:pt x="4194200" y="1672127"/>
                </a:cubicBezTo>
                <a:cubicBezTo>
                  <a:pt x="5260474" y="1927581"/>
                  <a:pt x="5430080" y="1930285"/>
                  <a:pt x="5456095" y="1922513"/>
                </a:cubicBezTo>
                <a:lnTo>
                  <a:pt x="5458122" y="1916093"/>
                </a:lnTo>
                <a:lnTo>
                  <a:pt x="5469272" y="1915079"/>
                </a:lnTo>
                <a:cubicBezTo>
                  <a:pt x="5838211" y="1887371"/>
                  <a:pt x="6477098" y="1984687"/>
                  <a:pt x="7063618" y="2351650"/>
                </a:cubicBezTo>
                <a:cubicBezTo>
                  <a:pt x="7358228" y="2536145"/>
                  <a:pt x="7619731" y="2796330"/>
                  <a:pt x="7841024" y="3124773"/>
                </a:cubicBezTo>
                <a:cubicBezTo>
                  <a:pt x="8096783" y="3504575"/>
                  <a:pt x="8439369" y="4166865"/>
                  <a:pt x="8464371" y="5526588"/>
                </a:cubicBezTo>
                <a:cubicBezTo>
                  <a:pt x="8478900" y="6326404"/>
                  <a:pt x="8402544" y="7169472"/>
                  <a:pt x="8237330" y="8032815"/>
                </a:cubicBezTo>
                <a:cubicBezTo>
                  <a:pt x="8173477" y="8366324"/>
                  <a:pt x="8097458" y="8690374"/>
                  <a:pt x="8013671" y="9002934"/>
                </a:cubicBezTo>
                <a:cubicBezTo>
                  <a:pt x="8026173" y="9008339"/>
                  <a:pt x="8038671" y="9013746"/>
                  <a:pt x="8051511" y="9019153"/>
                </a:cubicBezTo>
                <a:cubicBezTo>
                  <a:pt x="8145096" y="8707606"/>
                  <a:pt x="8230914" y="8385923"/>
                  <a:pt x="8304228" y="8055454"/>
                </a:cubicBezTo>
                <a:cubicBezTo>
                  <a:pt x="8498156" y="7180285"/>
                  <a:pt x="8593432" y="6335189"/>
                  <a:pt x="8587350" y="5543144"/>
                </a:cubicBezTo>
                <a:cubicBezTo>
                  <a:pt x="8581270" y="4188829"/>
                  <a:pt x="8237331" y="3532959"/>
                  <a:pt x="7978871" y="3157549"/>
                </a:cubicBezTo>
                <a:cubicBezTo>
                  <a:pt x="7762642" y="2843299"/>
                  <a:pt x="7502495" y="2587168"/>
                  <a:pt x="7205515" y="2396253"/>
                </a:cubicBezTo>
                <a:cubicBezTo>
                  <a:pt x="6481152" y="1930285"/>
                  <a:pt x="5758814" y="1898521"/>
                  <a:pt x="5609483" y="1897170"/>
                </a:cubicBezTo>
                <a:cubicBezTo>
                  <a:pt x="5568939" y="1909335"/>
                  <a:pt x="5371968" y="1878923"/>
                  <a:pt x="4303665" y="1600830"/>
                </a:cubicBezTo>
                <a:cubicBezTo>
                  <a:pt x="4271230" y="1592382"/>
                  <a:pt x="4251634" y="1587313"/>
                  <a:pt x="4248933" y="1586638"/>
                </a:cubicBezTo>
                <a:cubicBezTo>
                  <a:pt x="4232376" y="1583934"/>
                  <a:pt x="2720129" y="1036194"/>
                  <a:pt x="2705603" y="1030787"/>
                </a:cubicBezTo>
                <a:cubicBezTo>
                  <a:pt x="2610136" y="999890"/>
                  <a:pt x="1107961" y="578816"/>
                  <a:pt x="142304" y="355556"/>
                </a:cubicBezTo>
                <a:lnTo>
                  <a:pt x="44448" y="333290"/>
                </a:lnTo>
                <a:lnTo>
                  <a:pt x="39606" y="296986"/>
                </a:lnTo>
                <a:lnTo>
                  <a:pt x="70626" y="303757"/>
                </a:lnTo>
                <a:cubicBezTo>
                  <a:pt x="310620" y="357663"/>
                  <a:pt x="627699" y="434726"/>
                  <a:pt x="1047063" y="543530"/>
                </a:cubicBezTo>
                <a:cubicBezTo>
                  <a:pt x="1893057" y="763167"/>
                  <a:pt x="2707966" y="995645"/>
                  <a:pt x="2716752" y="999024"/>
                </a:cubicBezTo>
                <a:cubicBezTo>
                  <a:pt x="2730266" y="1004092"/>
                  <a:pt x="4222578" y="1544399"/>
                  <a:pt x="4255689" y="1553860"/>
                </a:cubicBezTo>
                <a:cubicBezTo>
                  <a:pt x="4256363" y="1553860"/>
                  <a:pt x="4259406" y="1554537"/>
                  <a:pt x="4311437" y="1568052"/>
                </a:cubicBezTo>
                <a:cubicBezTo>
                  <a:pt x="5346967" y="1837362"/>
                  <a:pt x="5553736" y="1868111"/>
                  <a:pt x="5591237" y="1867097"/>
                </a:cubicBezTo>
                <a:cubicBezTo>
                  <a:pt x="5591237" y="1867097"/>
                  <a:pt x="5592589" y="1863042"/>
                  <a:pt x="5592589" y="1863042"/>
                </a:cubicBezTo>
                <a:lnTo>
                  <a:pt x="5605089" y="1863042"/>
                </a:lnTo>
                <a:cubicBezTo>
                  <a:pt x="5745637" y="1863718"/>
                  <a:pt x="6484192" y="1891764"/>
                  <a:pt x="7223761" y="2367532"/>
                </a:cubicBezTo>
                <a:cubicBezTo>
                  <a:pt x="7524791" y="2560812"/>
                  <a:pt x="7787980" y="2819984"/>
                  <a:pt x="8006914" y="3137950"/>
                </a:cubicBezTo>
                <a:cubicBezTo>
                  <a:pt x="8268076" y="3517077"/>
                  <a:pt x="8615394" y="4178692"/>
                  <a:pt x="8621474" y="5542469"/>
                </a:cubicBezTo>
                <a:cubicBezTo>
                  <a:pt x="8627556" y="6336878"/>
                  <a:pt x="8531943" y="7184677"/>
                  <a:pt x="8337338" y="8062212"/>
                </a:cubicBezTo>
                <a:cubicBezTo>
                  <a:pt x="8263685" y="8394708"/>
                  <a:pt x="8177193" y="8718419"/>
                  <a:pt x="8082931" y="9031655"/>
                </a:cubicBezTo>
                <a:cubicBezTo>
                  <a:pt x="8096783" y="9037738"/>
                  <a:pt x="8110636" y="9043481"/>
                  <a:pt x="8124489" y="9049227"/>
                </a:cubicBezTo>
                <a:cubicBezTo>
                  <a:pt x="8274833" y="8598126"/>
                  <a:pt x="8357270" y="8272050"/>
                  <a:pt x="8404571" y="8083837"/>
                </a:cubicBezTo>
                <a:cubicBezTo>
                  <a:pt x="8626204" y="7203600"/>
                  <a:pt x="8740738" y="6354111"/>
                  <a:pt x="8744793" y="5558688"/>
                </a:cubicBezTo>
                <a:cubicBezTo>
                  <a:pt x="8751886" y="4505107"/>
                  <a:pt x="8567079" y="3768816"/>
                  <a:pt x="8145096" y="3171065"/>
                </a:cubicBezTo>
                <a:cubicBezTo>
                  <a:pt x="7932584" y="2868642"/>
                  <a:pt x="7670408" y="2613187"/>
                  <a:pt x="7365325" y="2411797"/>
                </a:cubicBezTo>
                <a:cubicBezTo>
                  <a:pt x="6675082" y="1955965"/>
                  <a:pt x="5945312" y="1862704"/>
                  <a:pt x="5738542" y="1845133"/>
                </a:cubicBezTo>
                <a:lnTo>
                  <a:pt x="5738542" y="1843106"/>
                </a:lnTo>
                <a:cubicBezTo>
                  <a:pt x="5738205" y="1843106"/>
                  <a:pt x="5737866" y="1843106"/>
                  <a:pt x="5737530" y="1843106"/>
                </a:cubicBezTo>
                <a:cubicBezTo>
                  <a:pt x="5683134" y="1843106"/>
                  <a:pt x="5453729" y="1786676"/>
                  <a:pt x="4419888" y="1497093"/>
                </a:cubicBezTo>
                <a:cubicBezTo>
                  <a:pt x="4381034" y="1486280"/>
                  <a:pt x="4357723" y="1479860"/>
                  <a:pt x="4355357" y="1479184"/>
                </a:cubicBezTo>
                <a:cubicBezTo>
                  <a:pt x="4350290" y="1478170"/>
                  <a:pt x="2795471" y="966923"/>
                  <a:pt x="2772161" y="958137"/>
                </a:cubicBezTo>
                <a:cubicBezTo>
                  <a:pt x="2749820" y="951095"/>
                  <a:pt x="1061869" y="458946"/>
                  <a:pt x="66870" y="197223"/>
                </a:cubicBezTo>
                <a:lnTo>
                  <a:pt x="24840" y="186262"/>
                </a:lnTo>
                <a:lnTo>
                  <a:pt x="20025" y="150154"/>
                </a:lnTo>
                <a:lnTo>
                  <a:pt x="86622" y="167466"/>
                </a:lnTo>
                <a:cubicBezTo>
                  <a:pt x="329541" y="231415"/>
                  <a:pt x="651940" y="319333"/>
                  <a:pt x="1080174" y="439457"/>
                </a:cubicBezTo>
                <a:cubicBezTo>
                  <a:pt x="1942045" y="680382"/>
                  <a:pt x="2778243" y="925023"/>
                  <a:pt x="2783646" y="927051"/>
                </a:cubicBezTo>
                <a:cubicBezTo>
                  <a:pt x="2793445" y="930429"/>
                  <a:pt x="4338465" y="1439988"/>
                  <a:pt x="4363464" y="1447084"/>
                </a:cubicBezTo>
                <a:cubicBezTo>
                  <a:pt x="4363803" y="1447084"/>
                  <a:pt x="4357384" y="1445394"/>
                  <a:pt x="4429010" y="1465330"/>
                </a:cubicBezTo>
                <a:cubicBezTo>
                  <a:pt x="5430418" y="1745790"/>
                  <a:pt x="5678067" y="1805260"/>
                  <a:pt x="5728070" y="1812356"/>
                </a:cubicBezTo>
                <a:lnTo>
                  <a:pt x="5728069" y="1811004"/>
                </a:lnTo>
                <a:lnTo>
                  <a:pt x="5741584" y="1812019"/>
                </a:lnTo>
                <a:cubicBezTo>
                  <a:pt x="5950718" y="1829589"/>
                  <a:pt x="6687246" y="1923865"/>
                  <a:pt x="7384244" y="2384088"/>
                </a:cubicBezTo>
                <a:cubicBezTo>
                  <a:pt x="7692708" y="2587844"/>
                  <a:pt x="7958261" y="2846341"/>
                  <a:pt x="8172801" y="3152143"/>
                </a:cubicBezTo>
                <a:cubicBezTo>
                  <a:pt x="8437342" y="3526877"/>
                  <a:pt x="8788038" y="4184098"/>
                  <a:pt x="8778578" y="5559363"/>
                </a:cubicBezTo>
                <a:cubicBezTo>
                  <a:pt x="8774523" y="6357153"/>
                  <a:pt x="8659652" y="7209683"/>
                  <a:pt x="8437342" y="8092623"/>
                </a:cubicBezTo>
                <a:cubicBezTo>
                  <a:pt x="8353893" y="8424106"/>
                  <a:pt x="8257265" y="8748155"/>
                  <a:pt x="8152867" y="9061729"/>
                </a:cubicBezTo>
                <a:cubicBezTo>
                  <a:pt x="8166045" y="9067135"/>
                  <a:pt x="8179221" y="9072542"/>
                  <a:pt x="8192396" y="9077949"/>
                </a:cubicBezTo>
                <a:cubicBezTo>
                  <a:pt x="8643772" y="7838182"/>
                  <a:pt x="8882300" y="6662955"/>
                  <a:pt x="8901896" y="5574907"/>
                </a:cubicBezTo>
                <a:cubicBezTo>
                  <a:pt x="8920815" y="4515919"/>
                  <a:pt x="8738711" y="3778613"/>
                  <a:pt x="8311323" y="3184919"/>
                </a:cubicBezTo>
                <a:cubicBezTo>
                  <a:pt x="7606890" y="2206352"/>
                  <a:pt x="6480814" y="1892777"/>
                  <a:pt x="5871997" y="1793096"/>
                </a:cubicBezTo>
                <a:lnTo>
                  <a:pt x="4905" y="36780"/>
                </a:lnTo>
                <a:lnTo>
                  <a:pt x="0" y="0"/>
                </a:lnTo>
                <a:lnTo>
                  <a:pt x="5879767" y="1760657"/>
                </a:lnTo>
                <a:cubicBezTo>
                  <a:pt x="6491626" y="1860677"/>
                  <a:pt x="7627501" y="2176954"/>
                  <a:pt x="8339026" y="3165658"/>
                </a:cubicBezTo>
                <a:cubicBezTo>
                  <a:pt x="8771145" y="3765774"/>
                  <a:pt x="8954939" y="4509161"/>
                  <a:pt x="8936019" y="5575921"/>
                </a:cubicBezTo>
                <a:cubicBezTo>
                  <a:pt x="8916423" y="6668024"/>
                  <a:pt x="8676883" y="7847306"/>
                  <a:pt x="8224156" y="9090788"/>
                </a:cubicBezTo>
                <a:lnTo>
                  <a:pt x="8228954" y="9092606"/>
                </a:lnTo>
                <a:lnTo>
                  <a:pt x="8161176" y="9101645"/>
                </a:lnTo>
                <a:lnTo>
                  <a:pt x="8142057" y="9093830"/>
                </a:lnTo>
                <a:lnTo>
                  <a:pt x="8138360" y="9104688"/>
                </a:lnTo>
                <a:lnTo>
                  <a:pt x="8104359" y="9109222"/>
                </a:lnTo>
                <a:lnTo>
                  <a:pt x="8113676" y="9081665"/>
                </a:lnTo>
                <a:cubicBezTo>
                  <a:pt x="8100163" y="9076259"/>
                  <a:pt x="8086647" y="9070515"/>
                  <a:pt x="8073133" y="9064770"/>
                </a:cubicBezTo>
                <a:lnTo>
                  <a:pt x="8072795" y="9064432"/>
                </a:lnTo>
                <a:cubicBezTo>
                  <a:pt x="8068403" y="9079975"/>
                  <a:pt x="8063673" y="9095519"/>
                  <a:pt x="8058945" y="9110725"/>
                </a:cubicBezTo>
                <a:lnTo>
                  <a:pt x="8066607" y="911425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41000"/>
            </a:schemeClr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SV"/>
          </a:p>
        </p:txBody>
      </p:sp>
      <p:sp>
        <p:nvSpPr>
          <p:cNvPr id="61" name="CuadroTexto 4">
            <a:extLst>
              <a:ext uri="{FF2B5EF4-FFF2-40B4-BE49-F238E27FC236}">
                <a16:creationId xmlns:a16="http://schemas.microsoft.com/office/drawing/2014/main" id="{A126311D-AA8B-8B1A-D0E1-CA3F0D128155}"/>
              </a:ext>
            </a:extLst>
          </p:cNvPr>
          <p:cNvSpPr txBox="1"/>
          <p:nvPr/>
        </p:nvSpPr>
        <p:spPr>
          <a:xfrm>
            <a:off x="1544888" y="2373250"/>
            <a:ext cx="21311936" cy="8202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pPr algn="ctr"/>
            <a:r>
              <a:rPr lang="en-US" sz="4400" dirty="0"/>
              <a:t>Write your subtitle here</a:t>
            </a:r>
          </a:p>
        </p:txBody>
      </p:sp>
      <p:sp>
        <p:nvSpPr>
          <p:cNvPr id="62" name="CuadroTexto 3">
            <a:extLst>
              <a:ext uri="{FF2B5EF4-FFF2-40B4-BE49-F238E27FC236}">
                <a16:creationId xmlns:a16="http://schemas.microsoft.com/office/drawing/2014/main" id="{2546C3F7-A246-B9C9-9408-2C324F87A8AD}"/>
              </a:ext>
            </a:extLst>
          </p:cNvPr>
          <p:cNvSpPr txBox="1"/>
          <p:nvPr/>
        </p:nvSpPr>
        <p:spPr>
          <a:xfrm>
            <a:off x="1544887" y="988856"/>
            <a:ext cx="21311937" cy="1369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3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b="0" dirty="0"/>
              <a:t>Explainability</a:t>
            </a:r>
          </a:p>
        </p:txBody>
      </p:sp>
    </p:spTree>
    <p:extLst>
      <p:ext uri="{BB962C8B-B14F-4D97-AF65-F5344CB8AC3E}">
        <p14:creationId xmlns:p14="http://schemas.microsoft.com/office/powerpoint/2010/main" val="71041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 15">
            <a:extLst>
              <a:ext uri="{FF2B5EF4-FFF2-40B4-BE49-F238E27FC236}">
                <a16:creationId xmlns:a16="http://schemas.microsoft.com/office/drawing/2014/main" id="{65853630-0209-5A8C-7DBD-4FEC55DD7E97}"/>
              </a:ext>
            </a:extLst>
          </p:cNvPr>
          <p:cNvSpPr/>
          <p:nvPr/>
        </p:nvSpPr>
        <p:spPr>
          <a:xfrm flipV="1">
            <a:off x="1" y="8394"/>
            <a:ext cx="24377651" cy="13707606"/>
          </a:xfrm>
          <a:custGeom>
            <a:avLst/>
            <a:gdLst>
              <a:gd name="connsiteX0" fmla="*/ 3 w 24377651"/>
              <a:gd name="connsiteY0" fmla="*/ 71548 h 12958582"/>
              <a:gd name="connsiteX1" fmla="*/ 133556 w 24377651"/>
              <a:gd name="connsiteY1" fmla="*/ 46990 h 12958582"/>
              <a:gd name="connsiteX2" fmla="*/ 460979 w 24377651"/>
              <a:gd name="connsiteY2" fmla="*/ 1 h 12958582"/>
              <a:gd name="connsiteX3" fmla="*/ 1 w 24377651"/>
              <a:gd name="connsiteY3" fmla="*/ 0 h 12958582"/>
              <a:gd name="connsiteX4" fmla="*/ 22716299 w 24377651"/>
              <a:gd name="connsiteY4" fmla="*/ 11756609 h 12958582"/>
              <a:gd name="connsiteX5" fmla="*/ 24186179 w 24377651"/>
              <a:gd name="connsiteY5" fmla="*/ 11725704 h 12958582"/>
              <a:gd name="connsiteX6" fmla="*/ 24377647 w 24377651"/>
              <a:gd name="connsiteY6" fmla="*/ 11713764 h 12958582"/>
              <a:gd name="connsiteX7" fmla="*/ 24377647 w 24377651"/>
              <a:gd name="connsiteY7" fmla="*/ 11634336 h 12958582"/>
              <a:gd name="connsiteX8" fmla="*/ 24078111 w 24377651"/>
              <a:gd name="connsiteY8" fmla="*/ 11652860 h 12958582"/>
              <a:gd name="connsiteX9" fmla="*/ 23003867 w 24377651"/>
              <a:gd name="connsiteY9" fmla="*/ 11679619 h 12958582"/>
              <a:gd name="connsiteX10" fmla="*/ 21205519 w 24377651"/>
              <a:gd name="connsiteY10" fmla="*/ 11642330 h 12958582"/>
              <a:gd name="connsiteX11" fmla="*/ 19401447 w 24377651"/>
              <a:gd name="connsiteY11" fmla="*/ 11604883 h 12958582"/>
              <a:gd name="connsiteX12" fmla="*/ 16493341 w 24377651"/>
              <a:gd name="connsiteY12" fmla="*/ 10718486 h 12958582"/>
              <a:gd name="connsiteX13" fmla="*/ 15745746 w 24377651"/>
              <a:gd name="connsiteY13" fmla="*/ 9606607 h 12958582"/>
              <a:gd name="connsiteX14" fmla="*/ 14451429 w 24377651"/>
              <a:gd name="connsiteY14" fmla="*/ 8353802 h 12958582"/>
              <a:gd name="connsiteX15" fmla="*/ 12741604 w 24377651"/>
              <a:gd name="connsiteY15" fmla="*/ 7093008 h 12958582"/>
              <a:gd name="connsiteX16" fmla="*/ 10766008 w 24377651"/>
              <a:gd name="connsiteY16" fmla="*/ 5921192 h 12958582"/>
              <a:gd name="connsiteX17" fmla="*/ 9182682 w 24377651"/>
              <a:gd name="connsiteY17" fmla="*/ 5527983 h 12958582"/>
              <a:gd name="connsiteX18" fmla="*/ 7997999 w 24377651"/>
              <a:gd name="connsiteY18" fmla="*/ 5757782 h 12958582"/>
              <a:gd name="connsiteX19" fmla="*/ 7821082 w 24377651"/>
              <a:gd name="connsiteY19" fmla="*/ 5825739 h 12958582"/>
              <a:gd name="connsiteX20" fmla="*/ 8853607 w 24377651"/>
              <a:gd name="connsiteY20" fmla="*/ 5441406 h 12958582"/>
              <a:gd name="connsiteX21" fmla="*/ 10366805 w 24377651"/>
              <a:gd name="connsiteY21" fmla="*/ 5479376 h 12958582"/>
              <a:gd name="connsiteX22" fmla="*/ 12409433 w 24377651"/>
              <a:gd name="connsiteY22" fmla="*/ 6512983 h 12958582"/>
              <a:gd name="connsiteX23" fmla="*/ 14202953 w 24377651"/>
              <a:gd name="connsiteY23" fmla="*/ 7806040 h 12958582"/>
              <a:gd name="connsiteX24" fmla="*/ 15632534 w 24377651"/>
              <a:gd name="connsiteY24" fmla="*/ 9116304 h 12958582"/>
              <a:gd name="connsiteX25" fmla="*/ 16492051 w 24377651"/>
              <a:gd name="connsiteY25" fmla="*/ 10406969 h 12958582"/>
              <a:gd name="connsiteX26" fmla="*/ 17359711 w 24377651"/>
              <a:gd name="connsiteY26" fmla="*/ 11171108 h 12958582"/>
              <a:gd name="connsiteX27" fmla="*/ 18830167 w 24377651"/>
              <a:gd name="connsiteY27" fmla="*/ 11502683 h 12958582"/>
              <a:gd name="connsiteX28" fmla="*/ 20739363 w 24377651"/>
              <a:gd name="connsiteY28" fmla="*/ 11548255 h 12958582"/>
              <a:gd name="connsiteX29" fmla="*/ 22451135 w 24377651"/>
              <a:gd name="connsiteY29" fmla="*/ 11565213 h 12958582"/>
              <a:gd name="connsiteX30" fmla="*/ 23932391 w 24377651"/>
              <a:gd name="connsiteY30" fmla="*/ 11522351 h 12958582"/>
              <a:gd name="connsiteX31" fmla="*/ 24377651 w 24377651"/>
              <a:gd name="connsiteY31" fmla="*/ 11492032 h 12958582"/>
              <a:gd name="connsiteX32" fmla="*/ 24377647 w 24377651"/>
              <a:gd name="connsiteY32" fmla="*/ 11413550 h 12958582"/>
              <a:gd name="connsiteX33" fmla="*/ 24314483 w 24377651"/>
              <a:gd name="connsiteY33" fmla="*/ 11419213 h 12958582"/>
              <a:gd name="connsiteX34" fmla="*/ 23238267 w 24377651"/>
              <a:gd name="connsiteY34" fmla="*/ 11475369 h 12958582"/>
              <a:gd name="connsiteX35" fmla="*/ 19701271 w 24377651"/>
              <a:gd name="connsiteY35" fmla="*/ 11465404 h 12958582"/>
              <a:gd name="connsiteX36" fmla="*/ 17843631 w 24377651"/>
              <a:gd name="connsiteY36" fmla="*/ 11260101 h 12958582"/>
              <a:gd name="connsiteX37" fmla="*/ 16713997 w 24377651"/>
              <a:gd name="connsiteY37" fmla="*/ 10587497 h 12958582"/>
              <a:gd name="connsiteX38" fmla="*/ 15982113 w 24377651"/>
              <a:gd name="connsiteY38" fmla="*/ 9426463 h 12958582"/>
              <a:gd name="connsiteX39" fmla="*/ 14692264 w 24377651"/>
              <a:gd name="connsiteY39" fmla="*/ 8107867 h 12958582"/>
              <a:gd name="connsiteX40" fmla="*/ 13056662 w 24377651"/>
              <a:gd name="connsiteY40" fmla="*/ 6853422 h 12958582"/>
              <a:gd name="connsiteX41" fmla="*/ 11061709 w 24377651"/>
              <a:gd name="connsiteY41" fmla="*/ 5650403 h 12958582"/>
              <a:gd name="connsiteX42" fmla="*/ 9427316 w 24377651"/>
              <a:gd name="connsiteY42" fmla="*/ 5286520 h 12958582"/>
              <a:gd name="connsiteX43" fmla="*/ 8223998 w 24377651"/>
              <a:gd name="connsiteY43" fmla="*/ 5561002 h 12958582"/>
              <a:gd name="connsiteX44" fmla="*/ 7920947 w 24377651"/>
              <a:gd name="connsiteY44" fmla="*/ 5692364 h 12958582"/>
              <a:gd name="connsiteX45" fmla="*/ 7953645 w 24377651"/>
              <a:gd name="connsiteY45" fmla="*/ 5675582 h 12958582"/>
              <a:gd name="connsiteX46" fmla="*/ 9111617 w 24377651"/>
              <a:gd name="connsiteY46" fmla="*/ 5195942 h 12958582"/>
              <a:gd name="connsiteX47" fmla="*/ 10594326 w 24377651"/>
              <a:gd name="connsiteY47" fmla="*/ 5196761 h 12958582"/>
              <a:gd name="connsiteX48" fmla="*/ 12683657 w 24377651"/>
              <a:gd name="connsiteY48" fmla="*/ 6237916 h 12958582"/>
              <a:gd name="connsiteX49" fmla="*/ 14518028 w 24377651"/>
              <a:gd name="connsiteY49" fmla="*/ 7606887 h 12958582"/>
              <a:gd name="connsiteX50" fmla="*/ 15869418 w 24377651"/>
              <a:gd name="connsiteY50" fmla="*/ 8916109 h 12958582"/>
              <a:gd name="connsiteX51" fmla="*/ 16706175 w 24377651"/>
              <a:gd name="connsiteY51" fmla="*/ 10260001 h 12958582"/>
              <a:gd name="connsiteX52" fmla="*/ 17574039 w 24377651"/>
              <a:gd name="connsiteY52" fmla="*/ 11040046 h 12958582"/>
              <a:gd name="connsiteX53" fmla="*/ 19025831 w 24377651"/>
              <a:gd name="connsiteY53" fmla="*/ 11365765 h 12958582"/>
              <a:gd name="connsiteX54" fmla="*/ 20947531 w 24377651"/>
              <a:gd name="connsiteY54" fmla="*/ 11394500 h 12958582"/>
              <a:gd name="connsiteX55" fmla="*/ 22646727 w 24377651"/>
              <a:gd name="connsiteY55" fmla="*/ 11378835 h 12958582"/>
              <a:gd name="connsiteX56" fmla="*/ 24146203 w 24377651"/>
              <a:gd name="connsiteY56" fmla="*/ 11298377 h 12958582"/>
              <a:gd name="connsiteX57" fmla="*/ 24377647 w 24377651"/>
              <a:gd name="connsiteY57" fmla="*/ 11276521 h 12958582"/>
              <a:gd name="connsiteX58" fmla="*/ 24377647 w 24377651"/>
              <a:gd name="connsiteY58" fmla="*/ 11198684 h 12958582"/>
              <a:gd name="connsiteX59" fmla="*/ 23968835 w 24377651"/>
              <a:gd name="connsiteY59" fmla="*/ 11235326 h 12958582"/>
              <a:gd name="connsiteX60" fmla="*/ 23422307 w 24377651"/>
              <a:gd name="connsiteY60" fmla="*/ 11270615 h 12958582"/>
              <a:gd name="connsiteX61" fmla="*/ 19890067 w 24377651"/>
              <a:gd name="connsiteY61" fmla="*/ 11322782 h 12958582"/>
              <a:gd name="connsiteX62" fmla="*/ 18030387 w 24377651"/>
              <a:gd name="connsiteY62" fmla="*/ 11121210 h 12958582"/>
              <a:gd name="connsiteX63" fmla="*/ 16920107 w 24377651"/>
              <a:gd name="connsiteY63" fmla="*/ 10439378 h 12958582"/>
              <a:gd name="connsiteX64" fmla="*/ 16218904 w 24377651"/>
              <a:gd name="connsiteY64" fmla="*/ 9248639 h 12958582"/>
              <a:gd name="connsiteX65" fmla="*/ 14979602 w 24377651"/>
              <a:gd name="connsiteY65" fmla="*/ 7903290 h 12958582"/>
              <a:gd name="connsiteX66" fmla="*/ 13345154 w 24377651"/>
              <a:gd name="connsiteY66" fmla="*/ 6597311 h 12958582"/>
              <a:gd name="connsiteX67" fmla="*/ 11339947 w 24377651"/>
              <a:gd name="connsiteY67" fmla="*/ 5376325 h 12958582"/>
              <a:gd name="connsiteX68" fmla="*/ 9658062 w 24377651"/>
              <a:gd name="connsiteY68" fmla="*/ 5029496 h 12958582"/>
              <a:gd name="connsiteX69" fmla="*/ 8460187 w 24377651"/>
              <a:gd name="connsiteY69" fmla="*/ 5340924 h 12958582"/>
              <a:gd name="connsiteX70" fmla="*/ 8290804 w 24377651"/>
              <a:gd name="connsiteY70" fmla="*/ 5418893 h 12958582"/>
              <a:gd name="connsiteX71" fmla="*/ 9328541 w 24377651"/>
              <a:gd name="connsiteY71" fmla="*/ 4959989 h 12958582"/>
              <a:gd name="connsiteX72" fmla="*/ 10821355 w 24377651"/>
              <a:gd name="connsiteY72" fmla="*/ 4914810 h 12958582"/>
              <a:gd name="connsiteX73" fmla="*/ 12931919 w 24377651"/>
              <a:gd name="connsiteY73" fmla="*/ 5946236 h 12958582"/>
              <a:gd name="connsiteX74" fmla="*/ 14758143 w 24377651"/>
              <a:gd name="connsiteY74" fmla="*/ 7347614 h 12958582"/>
              <a:gd name="connsiteX75" fmla="*/ 16108547 w 24377651"/>
              <a:gd name="connsiteY75" fmla="*/ 8720720 h 12958582"/>
              <a:gd name="connsiteX76" fmla="*/ 16905551 w 24377651"/>
              <a:gd name="connsiteY76" fmla="*/ 10090103 h 12958582"/>
              <a:gd name="connsiteX77" fmla="*/ 17756343 w 24377651"/>
              <a:gd name="connsiteY77" fmla="*/ 10895112 h 12958582"/>
              <a:gd name="connsiteX78" fmla="*/ 19253831 w 24377651"/>
              <a:gd name="connsiteY78" fmla="*/ 11231616 h 12958582"/>
              <a:gd name="connsiteX79" fmla="*/ 21169271 w 24377651"/>
              <a:gd name="connsiteY79" fmla="*/ 11239814 h 12958582"/>
              <a:gd name="connsiteX80" fmla="*/ 22846883 w 24377651"/>
              <a:gd name="connsiteY80" fmla="*/ 11191702 h 12958582"/>
              <a:gd name="connsiteX81" fmla="*/ 24354095 w 24377651"/>
              <a:gd name="connsiteY81" fmla="*/ 11073945 h 12958582"/>
              <a:gd name="connsiteX82" fmla="*/ 24377651 w 24377651"/>
              <a:gd name="connsiteY82" fmla="*/ 11071118 h 12958582"/>
              <a:gd name="connsiteX83" fmla="*/ 24377647 w 24377651"/>
              <a:gd name="connsiteY83" fmla="*/ 10992177 h 12958582"/>
              <a:gd name="connsiteX84" fmla="*/ 24213027 w 24377651"/>
              <a:gd name="connsiteY84" fmla="*/ 11011401 h 12958582"/>
              <a:gd name="connsiteX85" fmla="*/ 23666931 w 24377651"/>
              <a:gd name="connsiteY85" fmla="*/ 11061379 h 12958582"/>
              <a:gd name="connsiteX86" fmla="*/ 20193315 w 24377651"/>
              <a:gd name="connsiteY86" fmla="*/ 11179738 h 12958582"/>
              <a:gd name="connsiteX87" fmla="*/ 18245347 w 24377651"/>
              <a:gd name="connsiteY87" fmla="*/ 10990891 h 12958582"/>
              <a:gd name="connsiteX88" fmla="*/ 17109267 w 24377651"/>
              <a:gd name="connsiteY88" fmla="*/ 10269828 h 12958582"/>
              <a:gd name="connsiteX89" fmla="*/ 16446345 w 24377651"/>
              <a:gd name="connsiteY89" fmla="*/ 9061053 h 12958582"/>
              <a:gd name="connsiteX90" fmla="*/ 15228585 w 24377651"/>
              <a:gd name="connsiteY90" fmla="*/ 7667284 h 12958582"/>
              <a:gd name="connsiteX91" fmla="*/ 13584883 w 24377651"/>
              <a:gd name="connsiteY91" fmla="*/ 6307053 h 12958582"/>
              <a:gd name="connsiteX92" fmla="*/ 11564505 w 24377651"/>
              <a:gd name="connsiteY92" fmla="*/ 5078302 h 12958582"/>
              <a:gd name="connsiteX93" fmla="*/ 9907661 w 24377651"/>
              <a:gd name="connsiteY93" fmla="*/ 4771288 h 12958582"/>
              <a:gd name="connsiteX94" fmla="*/ 8699498 w 24377651"/>
              <a:gd name="connsiteY94" fmla="*/ 5118276 h 12958582"/>
              <a:gd name="connsiteX95" fmla="*/ 8634890 w 24377651"/>
              <a:gd name="connsiteY95" fmla="*/ 5149356 h 12958582"/>
              <a:gd name="connsiteX96" fmla="*/ 9569231 w 24377651"/>
              <a:gd name="connsiteY96" fmla="*/ 4717287 h 12958582"/>
              <a:gd name="connsiteX97" fmla="*/ 11070312 w 24377651"/>
              <a:gd name="connsiteY97" fmla="*/ 4638372 h 12958582"/>
              <a:gd name="connsiteX98" fmla="*/ 13204937 w 24377651"/>
              <a:gd name="connsiteY98" fmla="*/ 5671339 h 12958582"/>
              <a:gd name="connsiteX99" fmla="*/ 15036387 w 24377651"/>
              <a:gd name="connsiteY99" fmla="*/ 7123250 h 12958582"/>
              <a:gd name="connsiteX100" fmla="*/ 16382940 w 24377651"/>
              <a:gd name="connsiteY100" fmla="*/ 8577635 h 12958582"/>
              <a:gd name="connsiteX101" fmla="*/ 17116759 w 24377651"/>
              <a:gd name="connsiteY101" fmla="*/ 9944131 h 12958582"/>
              <a:gd name="connsiteX102" fmla="*/ 17964131 w 24377651"/>
              <a:gd name="connsiteY102" fmla="*/ 10762818 h 12958582"/>
              <a:gd name="connsiteX103" fmla="*/ 19447947 w 24377651"/>
              <a:gd name="connsiteY103" fmla="*/ 11095033 h 12958582"/>
              <a:gd name="connsiteX104" fmla="*/ 21388043 w 24377651"/>
              <a:gd name="connsiteY104" fmla="*/ 11084469 h 12958582"/>
              <a:gd name="connsiteX105" fmla="*/ 23045999 w 24377651"/>
              <a:gd name="connsiteY105" fmla="*/ 11004243 h 12958582"/>
              <a:gd name="connsiteX106" fmla="*/ 24057911 w 24377651"/>
              <a:gd name="connsiteY106" fmla="*/ 10911237 h 12958582"/>
              <a:gd name="connsiteX107" fmla="*/ 24377647 w 24377651"/>
              <a:gd name="connsiteY107" fmla="*/ 10871791 h 12958582"/>
              <a:gd name="connsiteX108" fmla="*/ 24377647 w 24377651"/>
              <a:gd name="connsiteY108" fmla="*/ 10794312 h 12958582"/>
              <a:gd name="connsiteX109" fmla="*/ 23895751 w 24377651"/>
              <a:gd name="connsiteY109" fmla="*/ 10851006 h 12958582"/>
              <a:gd name="connsiteX110" fmla="*/ 20410415 w 24377651"/>
              <a:gd name="connsiteY110" fmla="*/ 11036161 h 12958582"/>
              <a:gd name="connsiteX111" fmla="*/ 18448091 w 24377651"/>
              <a:gd name="connsiteY111" fmla="*/ 10858106 h 12958582"/>
              <a:gd name="connsiteX112" fmla="*/ 17321379 w 24377651"/>
              <a:gd name="connsiteY112" fmla="*/ 10134791 h 12958582"/>
              <a:gd name="connsiteX113" fmla="*/ 16690629 w 24377651"/>
              <a:gd name="connsiteY113" fmla="*/ 8904424 h 12958582"/>
              <a:gd name="connsiteX114" fmla="*/ 15476728 w 24377651"/>
              <a:gd name="connsiteY114" fmla="*/ 7432109 h 12958582"/>
              <a:gd name="connsiteX115" fmla="*/ 13871331 w 24377651"/>
              <a:gd name="connsiteY115" fmla="*/ 6051938 h 12958582"/>
              <a:gd name="connsiteX116" fmla="*/ 11815570 w 24377651"/>
              <a:gd name="connsiteY116" fmla="*/ 4792420 h 12958582"/>
              <a:gd name="connsiteX117" fmla="*/ 10172241 w 24377651"/>
              <a:gd name="connsiteY117" fmla="*/ 4510407 h 12958582"/>
              <a:gd name="connsiteX118" fmla="*/ 8999121 w 24377651"/>
              <a:gd name="connsiteY118" fmla="*/ 4863469 h 12958582"/>
              <a:gd name="connsiteX119" fmla="*/ 11210386 w 24377651"/>
              <a:gd name="connsiteY119" fmla="*/ 4342796 h 12958582"/>
              <a:gd name="connsiteX120" fmla="*/ 13404734 w 24377651"/>
              <a:gd name="connsiteY120" fmla="*/ 5346429 h 12958582"/>
              <a:gd name="connsiteX121" fmla="*/ 15238267 w 24377651"/>
              <a:gd name="connsiteY121" fmla="*/ 6828493 h 12958582"/>
              <a:gd name="connsiteX122" fmla="*/ 16573880 w 24377651"/>
              <a:gd name="connsiteY122" fmla="*/ 8319599 h 12958582"/>
              <a:gd name="connsiteX123" fmla="*/ 17302819 w 24377651"/>
              <a:gd name="connsiteY123" fmla="*/ 9747660 h 12958582"/>
              <a:gd name="connsiteX124" fmla="*/ 18132339 w 24377651"/>
              <a:gd name="connsiteY124" fmla="*/ 10611276 h 12958582"/>
              <a:gd name="connsiteX125" fmla="*/ 19652047 w 24377651"/>
              <a:gd name="connsiteY125" fmla="*/ 10958848 h 12958582"/>
              <a:gd name="connsiteX126" fmla="*/ 21572071 w 24377651"/>
              <a:gd name="connsiteY126" fmla="*/ 10929425 h 12958582"/>
              <a:gd name="connsiteX127" fmla="*/ 23228231 w 24377651"/>
              <a:gd name="connsiteY127" fmla="*/ 10817222 h 12958582"/>
              <a:gd name="connsiteX128" fmla="*/ 24255623 w 24377651"/>
              <a:gd name="connsiteY128" fmla="*/ 10699079 h 12958582"/>
              <a:gd name="connsiteX129" fmla="*/ 24377651 w 24377651"/>
              <a:gd name="connsiteY129" fmla="*/ 10681060 h 12958582"/>
              <a:gd name="connsiteX130" fmla="*/ 24377651 w 24377651"/>
              <a:gd name="connsiteY130" fmla="*/ 10601630 h 12958582"/>
              <a:gd name="connsiteX131" fmla="*/ 24077891 w 24377651"/>
              <a:gd name="connsiteY131" fmla="*/ 10644019 h 12958582"/>
              <a:gd name="connsiteX132" fmla="*/ 20625147 w 24377651"/>
              <a:gd name="connsiteY132" fmla="*/ 10891839 h 12958582"/>
              <a:gd name="connsiteX133" fmla="*/ 17512839 w 24377651"/>
              <a:gd name="connsiteY133" fmla="*/ 9968966 h 12958582"/>
              <a:gd name="connsiteX134" fmla="*/ 16904703 w 24377651"/>
              <a:gd name="connsiteY134" fmla="*/ 8698715 h 12958582"/>
              <a:gd name="connsiteX135" fmla="*/ 15724163 w 24377651"/>
              <a:gd name="connsiteY135" fmla="*/ 7196440 h 12958582"/>
              <a:gd name="connsiteX136" fmla="*/ 14110798 w 24377651"/>
              <a:gd name="connsiteY136" fmla="*/ 5761599 h 12958582"/>
              <a:gd name="connsiteX137" fmla="*/ 12066628 w 24377651"/>
              <a:gd name="connsiteY137" fmla="*/ 4506537 h 12958582"/>
              <a:gd name="connsiteX138" fmla="*/ 10396661 w 24377651"/>
              <a:gd name="connsiteY138" fmla="*/ 4253311 h 12958582"/>
              <a:gd name="connsiteX139" fmla="*/ 9314206 w 24377651"/>
              <a:gd name="connsiteY139" fmla="*/ 4597128 h 12958582"/>
              <a:gd name="connsiteX140" fmla="*/ 11499806 w 24377651"/>
              <a:gd name="connsiteY140" fmla="*/ 4073591 h 12958582"/>
              <a:gd name="connsiteX141" fmla="*/ 13749320 w 24377651"/>
              <a:gd name="connsiteY141" fmla="*/ 5121299 h 12958582"/>
              <a:gd name="connsiteX142" fmla="*/ 15551152 w 24377651"/>
              <a:gd name="connsiteY142" fmla="*/ 6640944 h 12958582"/>
              <a:gd name="connsiteX143" fmla="*/ 16861675 w 24377651"/>
              <a:gd name="connsiteY143" fmla="*/ 8208308 h 12958582"/>
              <a:gd name="connsiteX144" fmla="*/ 17524399 w 24377651"/>
              <a:gd name="connsiteY144" fmla="*/ 9628432 h 12958582"/>
              <a:gd name="connsiteX145" fmla="*/ 18353195 w 24377651"/>
              <a:gd name="connsiteY145" fmla="*/ 10486086 h 12958582"/>
              <a:gd name="connsiteX146" fmla="*/ 19920719 w 24377651"/>
              <a:gd name="connsiteY146" fmla="*/ 10825715 h 12958582"/>
              <a:gd name="connsiteX147" fmla="*/ 21825171 w 24377651"/>
              <a:gd name="connsiteY147" fmla="*/ 10769554 h 12958582"/>
              <a:gd name="connsiteX148" fmla="*/ 23468959 w 24377651"/>
              <a:gd name="connsiteY148" fmla="*/ 10623150 h 12958582"/>
              <a:gd name="connsiteX149" fmla="*/ 23984815 w 24377651"/>
              <a:gd name="connsiteY149" fmla="*/ 10556448 h 12958582"/>
              <a:gd name="connsiteX150" fmla="*/ 24377651 w 24377651"/>
              <a:gd name="connsiteY150" fmla="*/ 10496949 h 12958582"/>
              <a:gd name="connsiteX151" fmla="*/ 24377647 w 24377651"/>
              <a:gd name="connsiteY151" fmla="*/ 10417426 h 12958582"/>
              <a:gd name="connsiteX152" fmla="*/ 24237619 w 24377651"/>
              <a:gd name="connsiteY152" fmla="*/ 10440377 h 12958582"/>
              <a:gd name="connsiteX153" fmla="*/ 20873507 w 24377651"/>
              <a:gd name="connsiteY153" fmla="*/ 10745231 h 12958582"/>
              <a:gd name="connsiteX154" fmla="*/ 17715319 w 24377651"/>
              <a:gd name="connsiteY154" fmla="*/ 9821351 h 12958582"/>
              <a:gd name="connsiteX155" fmla="*/ 17134543 w 24377651"/>
              <a:gd name="connsiteY155" fmla="*/ 8522806 h 12958582"/>
              <a:gd name="connsiteX156" fmla="*/ 16003212 w 24377651"/>
              <a:gd name="connsiteY156" fmla="*/ 6995270 h 12958582"/>
              <a:gd name="connsiteX157" fmla="*/ 14395851 w 24377651"/>
              <a:gd name="connsiteY157" fmla="*/ 5506317 h 12958582"/>
              <a:gd name="connsiteX158" fmla="*/ 12318110 w 24377651"/>
              <a:gd name="connsiteY158" fmla="*/ 4220237 h 12958582"/>
              <a:gd name="connsiteX159" fmla="*/ 10626593 w 24377651"/>
              <a:gd name="connsiteY159" fmla="*/ 3995216 h 12958582"/>
              <a:gd name="connsiteX160" fmla="*/ 9620702 w 24377651"/>
              <a:gd name="connsiteY160" fmla="*/ 4330546 h 12958582"/>
              <a:gd name="connsiteX161" fmla="*/ 11674123 w 24377651"/>
              <a:gd name="connsiteY161" fmla="*/ 3788488 h 12958582"/>
              <a:gd name="connsiteX162" fmla="*/ 13950065 w 24377651"/>
              <a:gd name="connsiteY162" fmla="*/ 4796139 h 12958582"/>
              <a:gd name="connsiteX163" fmla="*/ 15753950 w 24377651"/>
              <a:gd name="connsiteY163" fmla="*/ 6345108 h 12958582"/>
              <a:gd name="connsiteX164" fmla="*/ 17067783 w 24377651"/>
              <a:gd name="connsiteY164" fmla="*/ 7972782 h 12958582"/>
              <a:gd name="connsiteX165" fmla="*/ 17722415 w 24377651"/>
              <a:gd name="connsiteY165" fmla="*/ 9459204 h 12958582"/>
              <a:gd name="connsiteX166" fmla="*/ 18535187 w 24377651"/>
              <a:gd name="connsiteY166" fmla="*/ 10342147 h 12958582"/>
              <a:gd name="connsiteX167" fmla="*/ 20150919 w 24377651"/>
              <a:gd name="connsiteY167" fmla="*/ 10690070 h 12958582"/>
              <a:gd name="connsiteX168" fmla="*/ 21994479 w 24377651"/>
              <a:gd name="connsiteY168" fmla="*/ 10614536 h 12958582"/>
              <a:gd name="connsiteX169" fmla="*/ 23665887 w 24377651"/>
              <a:gd name="connsiteY169" fmla="*/ 10432546 h 12958582"/>
              <a:gd name="connsiteX170" fmla="*/ 24188487 w 24377651"/>
              <a:gd name="connsiteY170" fmla="*/ 10352834 h 12958582"/>
              <a:gd name="connsiteX171" fmla="*/ 24377647 w 24377651"/>
              <a:gd name="connsiteY171" fmla="*/ 10319675 h 12958582"/>
              <a:gd name="connsiteX172" fmla="*/ 24377647 w 24377651"/>
              <a:gd name="connsiteY172" fmla="*/ 10240475 h 12958582"/>
              <a:gd name="connsiteX173" fmla="*/ 24050647 w 24377651"/>
              <a:gd name="connsiteY173" fmla="*/ 10294965 h 12958582"/>
              <a:gd name="connsiteX174" fmla="*/ 21120867 w 24377651"/>
              <a:gd name="connsiteY174" fmla="*/ 10597218 h 12958582"/>
              <a:gd name="connsiteX175" fmla="*/ 17913695 w 24377651"/>
              <a:gd name="connsiteY175" fmla="*/ 9667529 h 12958582"/>
              <a:gd name="connsiteX176" fmla="*/ 17348359 w 24377651"/>
              <a:gd name="connsiteY176" fmla="*/ 8317015 h 12958582"/>
              <a:gd name="connsiteX177" fmla="*/ 16217482 w 24377651"/>
              <a:gd name="connsiteY177" fmla="*/ 6725435 h 12958582"/>
              <a:gd name="connsiteX178" fmla="*/ 14590918 w 24377651"/>
              <a:gd name="connsiteY178" fmla="*/ 5179923 h 12958582"/>
              <a:gd name="connsiteX179" fmla="*/ 12513757 w 24377651"/>
              <a:gd name="connsiteY179" fmla="*/ 3913145 h 12958582"/>
              <a:gd name="connsiteX180" fmla="*/ 10823826 w 24377651"/>
              <a:gd name="connsiteY180" fmla="*/ 3743795 h 12958582"/>
              <a:gd name="connsiteX181" fmla="*/ 9916205 w 24377651"/>
              <a:gd name="connsiteY181" fmla="*/ 4066799 h 12958582"/>
              <a:gd name="connsiteX182" fmla="*/ 11942710 w 24377651"/>
              <a:gd name="connsiteY182" fmla="*/ 3515751 h 12958582"/>
              <a:gd name="connsiteX183" fmla="*/ 14245585 w 24377651"/>
              <a:gd name="connsiteY183" fmla="*/ 4537859 h 12958582"/>
              <a:gd name="connsiteX184" fmla="*/ 16045646 w 24377651"/>
              <a:gd name="connsiteY184" fmla="*/ 6141351 h 12958582"/>
              <a:gd name="connsiteX185" fmla="*/ 17322167 w 24377651"/>
              <a:gd name="connsiteY185" fmla="*/ 7819868 h 12958582"/>
              <a:gd name="connsiteX186" fmla="*/ 17935055 w 24377651"/>
              <a:gd name="connsiteY186" fmla="*/ 9327062 h 12958582"/>
              <a:gd name="connsiteX187" fmla="*/ 18741111 w 24377651"/>
              <a:gd name="connsiteY187" fmla="*/ 10211178 h 12958582"/>
              <a:gd name="connsiteX188" fmla="*/ 20369747 w 24377651"/>
              <a:gd name="connsiteY188" fmla="*/ 10553865 h 12958582"/>
              <a:gd name="connsiteX189" fmla="*/ 22224859 w 24377651"/>
              <a:gd name="connsiteY189" fmla="*/ 10454365 h 12958582"/>
              <a:gd name="connsiteX190" fmla="*/ 23861943 w 24377651"/>
              <a:gd name="connsiteY190" fmla="*/ 10241941 h 12958582"/>
              <a:gd name="connsiteX191" fmla="*/ 24377647 w 24377651"/>
              <a:gd name="connsiteY191" fmla="*/ 10151379 h 12958582"/>
              <a:gd name="connsiteX192" fmla="*/ 24377647 w 24377651"/>
              <a:gd name="connsiteY192" fmla="*/ 10067701 h 12958582"/>
              <a:gd name="connsiteX193" fmla="*/ 23834187 w 24377651"/>
              <a:gd name="connsiteY193" fmla="*/ 10165635 h 12958582"/>
              <a:gd name="connsiteX194" fmla="*/ 21369323 w 24377651"/>
              <a:gd name="connsiteY194" fmla="*/ 10448454 h 12958582"/>
              <a:gd name="connsiteX195" fmla="*/ 18114479 w 24377651"/>
              <a:gd name="connsiteY195" fmla="*/ 9520745 h 12958582"/>
              <a:gd name="connsiteX196" fmla="*/ 17594259 w 24377651"/>
              <a:gd name="connsiteY196" fmla="*/ 8181926 h 12958582"/>
              <a:gd name="connsiteX197" fmla="*/ 16493381 w 24377651"/>
              <a:gd name="connsiteY197" fmla="*/ 6526009 h 12958582"/>
              <a:gd name="connsiteX198" fmla="*/ 14883239 w 24377651"/>
              <a:gd name="connsiteY198" fmla="*/ 4931841 h 12958582"/>
              <a:gd name="connsiteX199" fmla="*/ 12792317 w 24377651"/>
              <a:gd name="connsiteY199" fmla="*/ 3638073 h 12958582"/>
              <a:gd name="connsiteX200" fmla="*/ 11081347 w 24377651"/>
              <a:gd name="connsiteY200" fmla="*/ 3481516 h 12958582"/>
              <a:gd name="connsiteX201" fmla="*/ 10206563 w 24377651"/>
              <a:gd name="connsiteY201" fmla="*/ 3801984 h 12958582"/>
              <a:gd name="connsiteX202" fmla="*/ 12174504 w 24377651"/>
              <a:gd name="connsiteY202" fmla="*/ 3238845 h 12958582"/>
              <a:gd name="connsiteX203" fmla="*/ 14516349 w 24377651"/>
              <a:gd name="connsiteY203" fmla="*/ 4262800 h 12958582"/>
              <a:gd name="connsiteX204" fmla="*/ 16316963 w 24377651"/>
              <a:gd name="connsiteY204" fmla="*/ 5919729 h 12958582"/>
              <a:gd name="connsiteX205" fmla="*/ 17571951 w 24377651"/>
              <a:gd name="connsiteY205" fmla="*/ 7666881 h 12958582"/>
              <a:gd name="connsiteX206" fmla="*/ 18147103 w 24377651"/>
              <a:gd name="connsiteY206" fmla="*/ 9197743 h 12958582"/>
              <a:gd name="connsiteX207" fmla="*/ 20587683 w 24377651"/>
              <a:gd name="connsiteY207" fmla="*/ 10416832 h 12958582"/>
              <a:gd name="connsiteX208" fmla="*/ 22418155 w 24377651"/>
              <a:gd name="connsiteY208" fmla="*/ 10296492 h 12958582"/>
              <a:gd name="connsiteX209" fmla="*/ 24057523 w 24377651"/>
              <a:gd name="connsiteY209" fmla="*/ 10050096 h 12958582"/>
              <a:gd name="connsiteX210" fmla="*/ 24377647 w 24377651"/>
              <a:gd name="connsiteY210" fmla="*/ 9986631 h 12958582"/>
              <a:gd name="connsiteX211" fmla="*/ 24377647 w 24377651"/>
              <a:gd name="connsiteY211" fmla="*/ 9896527 h 12958582"/>
              <a:gd name="connsiteX212" fmla="*/ 24097423 w 24377651"/>
              <a:gd name="connsiteY212" fmla="*/ 9953090 h 12958582"/>
              <a:gd name="connsiteX213" fmla="*/ 21607255 w 24377651"/>
              <a:gd name="connsiteY213" fmla="*/ 10298303 h 12958582"/>
              <a:gd name="connsiteX214" fmla="*/ 18328119 w 24377651"/>
              <a:gd name="connsiteY214" fmla="*/ 9397387 h 12958582"/>
              <a:gd name="connsiteX215" fmla="*/ 17836059 w 24377651"/>
              <a:gd name="connsiteY215" fmla="*/ 8046100 h 12958582"/>
              <a:gd name="connsiteX216" fmla="*/ 16766717 w 24377651"/>
              <a:gd name="connsiteY216" fmla="*/ 6327416 h 12958582"/>
              <a:gd name="connsiteX217" fmla="*/ 15166510 w 24377651"/>
              <a:gd name="connsiteY217" fmla="*/ 4677639 h 12958582"/>
              <a:gd name="connsiteX218" fmla="*/ 13071817 w 24377651"/>
              <a:gd name="connsiteY218" fmla="*/ 3362750 h 12958582"/>
              <a:gd name="connsiteX219" fmla="*/ 11343742 w 24377651"/>
              <a:gd name="connsiteY219" fmla="*/ 3217489 h 12958582"/>
              <a:gd name="connsiteX220" fmla="*/ 10522812 w 24377651"/>
              <a:gd name="connsiteY220" fmla="*/ 3521801 h 12958582"/>
              <a:gd name="connsiteX221" fmla="*/ 12354772 w 24377651"/>
              <a:gd name="connsiteY221" fmla="*/ 2960524 h 12958582"/>
              <a:gd name="connsiteX222" fmla="*/ 14696347 w 24377651"/>
              <a:gd name="connsiteY222" fmla="*/ 3921845 h 12958582"/>
              <a:gd name="connsiteX223" fmla="*/ 16521278 w 24377651"/>
              <a:gd name="connsiteY223" fmla="*/ 5622733 h 12958582"/>
              <a:gd name="connsiteX224" fmla="*/ 17767255 w 24377651"/>
              <a:gd name="connsiteY224" fmla="*/ 7409665 h 12958582"/>
              <a:gd name="connsiteX225" fmla="*/ 18337751 w 24377651"/>
              <a:gd name="connsiteY225" fmla="*/ 9016095 h 12958582"/>
              <a:gd name="connsiteX226" fmla="*/ 19127223 w 24377651"/>
              <a:gd name="connsiteY226" fmla="*/ 9936526 h 12958582"/>
              <a:gd name="connsiteX227" fmla="*/ 20767463 w 24377651"/>
              <a:gd name="connsiteY227" fmla="*/ 10279029 h 12958582"/>
              <a:gd name="connsiteX228" fmla="*/ 24251971 w 24377651"/>
              <a:gd name="connsiteY228" fmla="*/ 9858167 h 12958582"/>
              <a:gd name="connsiteX229" fmla="*/ 24377647 w 24377651"/>
              <a:gd name="connsiteY229" fmla="*/ 9830404 h 12958582"/>
              <a:gd name="connsiteX230" fmla="*/ 24377647 w 24377651"/>
              <a:gd name="connsiteY230" fmla="*/ 9745341 h 12958582"/>
              <a:gd name="connsiteX231" fmla="*/ 24312051 w 24377651"/>
              <a:gd name="connsiteY231" fmla="*/ 9760038 h 12958582"/>
              <a:gd name="connsiteX232" fmla="*/ 21805331 w 24377651"/>
              <a:gd name="connsiteY232" fmla="*/ 10150942 h 12958582"/>
              <a:gd name="connsiteX233" fmla="*/ 18511039 w 24377651"/>
              <a:gd name="connsiteY233" fmla="*/ 9220142 h 12958582"/>
              <a:gd name="connsiteX234" fmla="*/ 18031223 w 24377651"/>
              <a:gd name="connsiteY234" fmla="*/ 7802224 h 12958582"/>
              <a:gd name="connsiteX235" fmla="*/ 16952411 w 24377651"/>
              <a:gd name="connsiteY235" fmla="*/ 6020752 h 12958582"/>
              <a:gd name="connsiteX236" fmla="*/ 15363358 w 24377651"/>
              <a:gd name="connsiteY236" fmla="*/ 4350163 h 12958582"/>
              <a:gd name="connsiteX237" fmla="*/ 13208889 w 24377651"/>
              <a:gd name="connsiteY237" fmla="*/ 3038099 h 12958582"/>
              <a:gd name="connsiteX238" fmla="*/ 11514457 w 24377651"/>
              <a:gd name="connsiteY238" fmla="*/ 2976050 h 12958582"/>
              <a:gd name="connsiteX239" fmla="*/ 10735618 w 24377651"/>
              <a:gd name="connsiteY239" fmla="*/ 3297119 h 12958582"/>
              <a:gd name="connsiteX240" fmla="*/ 12639528 w 24377651"/>
              <a:gd name="connsiteY240" fmla="*/ 2686850 h 12958582"/>
              <a:gd name="connsiteX241" fmla="*/ 15028634 w 24377651"/>
              <a:gd name="connsiteY241" fmla="*/ 3691762 h 12958582"/>
              <a:gd name="connsiteX242" fmla="*/ 16787227 w 24377651"/>
              <a:gd name="connsiteY242" fmla="*/ 5396147 h 12958582"/>
              <a:gd name="connsiteX243" fmla="*/ 18003895 w 24377651"/>
              <a:gd name="connsiteY243" fmla="*/ 7235070 h 12958582"/>
              <a:gd name="connsiteX244" fmla="*/ 18541507 w 24377651"/>
              <a:gd name="connsiteY244" fmla="*/ 8869971 h 12958582"/>
              <a:gd name="connsiteX245" fmla="*/ 19304567 w 24377651"/>
              <a:gd name="connsiteY245" fmla="*/ 9790855 h 12958582"/>
              <a:gd name="connsiteX246" fmla="*/ 21011199 w 24377651"/>
              <a:gd name="connsiteY246" fmla="*/ 10141623 h 12958582"/>
              <a:gd name="connsiteX247" fmla="*/ 24027439 w 24377651"/>
              <a:gd name="connsiteY247" fmla="*/ 9759640 h 12958582"/>
              <a:gd name="connsiteX248" fmla="*/ 24377651 w 24377651"/>
              <a:gd name="connsiteY248" fmla="*/ 9680872 h 12958582"/>
              <a:gd name="connsiteX249" fmla="*/ 24377647 w 24377651"/>
              <a:gd name="connsiteY249" fmla="*/ 9600030 h 12958582"/>
              <a:gd name="connsiteX250" fmla="*/ 24027851 w 24377651"/>
              <a:gd name="connsiteY250" fmla="*/ 9678072 h 12958582"/>
              <a:gd name="connsiteX251" fmla="*/ 22003411 w 24377651"/>
              <a:gd name="connsiteY251" fmla="*/ 10003582 h 12958582"/>
              <a:gd name="connsiteX252" fmla="*/ 18710507 w 24377651"/>
              <a:gd name="connsiteY252" fmla="*/ 9072946 h 12958582"/>
              <a:gd name="connsiteX253" fmla="*/ 18258915 w 24377651"/>
              <a:gd name="connsiteY253" fmla="*/ 7636841 h 12958582"/>
              <a:gd name="connsiteX254" fmla="*/ 17230471 w 24377651"/>
              <a:gd name="connsiteY254" fmla="*/ 5831019 h 12958582"/>
              <a:gd name="connsiteX255" fmla="*/ 15655132 w 24377651"/>
              <a:gd name="connsiteY255" fmla="*/ 4103822 h 12958582"/>
              <a:gd name="connsiteX256" fmla="*/ 13516850 w 24377651"/>
              <a:gd name="connsiteY256" fmla="*/ 2771433 h 12958582"/>
              <a:gd name="connsiteX257" fmla="*/ 11772120 w 24377651"/>
              <a:gd name="connsiteY257" fmla="*/ 2710538 h 12958582"/>
              <a:gd name="connsiteX258" fmla="*/ 11043895 w 24377651"/>
              <a:gd name="connsiteY258" fmla="*/ 3011977 h 12958582"/>
              <a:gd name="connsiteX259" fmla="*/ 12855675 w 24377651"/>
              <a:gd name="connsiteY259" fmla="*/ 2411045 h 12958582"/>
              <a:gd name="connsiteX260" fmla="*/ 15233213 w 24377651"/>
              <a:gd name="connsiteY260" fmla="*/ 3367258 h 12958582"/>
              <a:gd name="connsiteX261" fmla="*/ 17040211 w 24377651"/>
              <a:gd name="connsiteY261" fmla="*/ 5155661 h 12958582"/>
              <a:gd name="connsiteX262" fmla="*/ 18218687 w 24377651"/>
              <a:gd name="connsiteY262" fmla="*/ 7015110 h 12958582"/>
              <a:gd name="connsiteX263" fmla="*/ 18735827 w 24377651"/>
              <a:gd name="connsiteY263" fmla="*/ 8696848 h 12958582"/>
              <a:gd name="connsiteX264" fmla="*/ 19486139 w 24377651"/>
              <a:gd name="connsiteY264" fmla="*/ 9647332 h 12958582"/>
              <a:gd name="connsiteX265" fmla="*/ 21191659 w 24377651"/>
              <a:gd name="connsiteY265" fmla="*/ 10003485 h 12958582"/>
              <a:gd name="connsiteX266" fmla="*/ 24220811 w 24377651"/>
              <a:gd name="connsiteY266" fmla="*/ 9575241 h 12958582"/>
              <a:gd name="connsiteX267" fmla="*/ 24377651 w 24377651"/>
              <a:gd name="connsiteY267" fmla="*/ 9536513 h 12958582"/>
              <a:gd name="connsiteX268" fmla="*/ 24377651 w 24377651"/>
              <a:gd name="connsiteY268" fmla="*/ 9460132 h 12958582"/>
              <a:gd name="connsiteX269" fmla="*/ 24248843 w 24377651"/>
              <a:gd name="connsiteY269" fmla="*/ 9491604 h 12958582"/>
              <a:gd name="connsiteX270" fmla="*/ 22214739 w 24377651"/>
              <a:gd name="connsiteY270" fmla="*/ 9853551 h 12958582"/>
              <a:gd name="connsiteX271" fmla="*/ 18903295 w 24377651"/>
              <a:gd name="connsiteY271" fmla="*/ 8913000 h 12958582"/>
              <a:gd name="connsiteX272" fmla="*/ 18467179 w 24377651"/>
              <a:gd name="connsiteY272" fmla="*/ 7421113 h 12958582"/>
              <a:gd name="connsiteX273" fmla="*/ 17452695 w 24377651"/>
              <a:gd name="connsiteY273" fmla="*/ 5568046 h 12958582"/>
              <a:gd name="connsiteX274" fmla="*/ 15895443 w 24377651"/>
              <a:gd name="connsiteY274" fmla="*/ 3812653 h 12958582"/>
              <a:gd name="connsiteX275" fmla="*/ 13709938 w 24377651"/>
              <a:gd name="connsiteY275" fmla="*/ 2467908 h 12958582"/>
              <a:gd name="connsiteX276" fmla="*/ 12002264 w 24377651"/>
              <a:gd name="connsiteY276" fmla="*/ 2453601 h 12958582"/>
              <a:gd name="connsiteX277" fmla="*/ 11314138 w 24377651"/>
              <a:gd name="connsiteY277" fmla="*/ 2749593 h 12958582"/>
              <a:gd name="connsiteX278" fmla="*/ 13072372 w 24377651"/>
              <a:gd name="connsiteY278" fmla="*/ 2136232 h 12958582"/>
              <a:gd name="connsiteX279" fmla="*/ 15482076 w 24377651"/>
              <a:gd name="connsiteY279" fmla="*/ 3075496 h 12958582"/>
              <a:gd name="connsiteX280" fmla="*/ 17277623 w 24377651"/>
              <a:gd name="connsiteY280" fmla="*/ 4895814 h 12958582"/>
              <a:gd name="connsiteX281" fmla="*/ 18456199 w 24377651"/>
              <a:gd name="connsiteY281" fmla="*/ 6847890 h 12958582"/>
              <a:gd name="connsiteX282" fmla="*/ 18935623 w 24377651"/>
              <a:gd name="connsiteY282" fmla="*/ 8541287 h 12958582"/>
              <a:gd name="connsiteX283" fmla="*/ 19689383 w 24377651"/>
              <a:gd name="connsiteY283" fmla="*/ 9516617 h 12958582"/>
              <a:gd name="connsiteX284" fmla="*/ 21435267 w 24377651"/>
              <a:gd name="connsiteY284" fmla="*/ 9864675 h 12958582"/>
              <a:gd name="connsiteX285" fmla="*/ 24017679 w 24377651"/>
              <a:gd name="connsiteY285" fmla="*/ 9490404 h 12958582"/>
              <a:gd name="connsiteX286" fmla="*/ 24377647 w 24377651"/>
              <a:gd name="connsiteY286" fmla="*/ 9399689 h 12958582"/>
              <a:gd name="connsiteX287" fmla="*/ 24377647 w 24377651"/>
              <a:gd name="connsiteY287" fmla="*/ 9316954 h 12958582"/>
              <a:gd name="connsiteX288" fmla="*/ 24049807 w 24377651"/>
              <a:gd name="connsiteY288" fmla="*/ 9398240 h 12958582"/>
              <a:gd name="connsiteX289" fmla="*/ 22424259 w 24377651"/>
              <a:gd name="connsiteY289" fmla="*/ 9703772 h 12958582"/>
              <a:gd name="connsiteX290" fmla="*/ 19103939 w 24377651"/>
              <a:gd name="connsiteY290" fmla="*/ 8772182 h 12958582"/>
              <a:gd name="connsiteX291" fmla="*/ 18692491 w 24377651"/>
              <a:gd name="connsiteY291" fmla="*/ 7256895 h 12958582"/>
              <a:gd name="connsiteX292" fmla="*/ 17695223 w 24377651"/>
              <a:gd name="connsiteY292" fmla="*/ 5333296 h 12958582"/>
              <a:gd name="connsiteX293" fmla="*/ 16155706 w 24377651"/>
              <a:gd name="connsiteY293" fmla="*/ 3539762 h 12958582"/>
              <a:gd name="connsiteX294" fmla="*/ 13960084 w 24377651"/>
              <a:gd name="connsiteY294" fmla="*/ 2183103 h 12958582"/>
              <a:gd name="connsiteX295" fmla="*/ 12232518 w 24377651"/>
              <a:gd name="connsiteY295" fmla="*/ 2197244 h 12958582"/>
              <a:gd name="connsiteX296" fmla="*/ 11597671 w 24377651"/>
              <a:gd name="connsiteY296" fmla="*/ 2477993 h 12958582"/>
              <a:gd name="connsiteX297" fmla="*/ 13306274 w 24377651"/>
              <a:gd name="connsiteY297" fmla="*/ 1862720 h 12958582"/>
              <a:gd name="connsiteX298" fmla="*/ 15730601 w 24377651"/>
              <a:gd name="connsiteY298" fmla="*/ 2783900 h 12958582"/>
              <a:gd name="connsiteX299" fmla="*/ 17514503 w 24377651"/>
              <a:gd name="connsiteY299" fmla="*/ 4635800 h 12958582"/>
              <a:gd name="connsiteX300" fmla="*/ 18684727 w 24377651"/>
              <a:gd name="connsiteY300" fmla="*/ 6664195 h 12958582"/>
              <a:gd name="connsiteX301" fmla="*/ 19130359 w 24377651"/>
              <a:gd name="connsiteY301" fmla="*/ 8367751 h 12958582"/>
              <a:gd name="connsiteX302" fmla="*/ 19870883 w 24377651"/>
              <a:gd name="connsiteY302" fmla="*/ 9373342 h 12958582"/>
              <a:gd name="connsiteX303" fmla="*/ 21668791 w 24377651"/>
              <a:gd name="connsiteY303" fmla="*/ 9724883 h 12958582"/>
              <a:gd name="connsiteX304" fmla="*/ 24236139 w 24377651"/>
              <a:gd name="connsiteY304" fmla="*/ 9306746 h 12958582"/>
              <a:gd name="connsiteX305" fmla="*/ 24377651 w 24377651"/>
              <a:gd name="connsiteY305" fmla="*/ 9267975 h 12958582"/>
              <a:gd name="connsiteX306" fmla="*/ 24377647 w 24377651"/>
              <a:gd name="connsiteY306" fmla="*/ 9184975 h 12958582"/>
              <a:gd name="connsiteX307" fmla="*/ 24267143 w 24377651"/>
              <a:gd name="connsiteY307" fmla="*/ 9214927 h 12958582"/>
              <a:gd name="connsiteX308" fmla="*/ 22632619 w 24377651"/>
              <a:gd name="connsiteY308" fmla="*/ 9553080 h 12958582"/>
              <a:gd name="connsiteX309" fmla="*/ 19301907 w 24377651"/>
              <a:gd name="connsiteY309" fmla="*/ 8624243 h 12958582"/>
              <a:gd name="connsiteX310" fmla="*/ 18913767 w 24377651"/>
              <a:gd name="connsiteY310" fmla="*/ 7081579 h 12958582"/>
              <a:gd name="connsiteX311" fmla="*/ 17937751 w 24377651"/>
              <a:gd name="connsiteY311" fmla="*/ 5098541 h 12958582"/>
              <a:gd name="connsiteX312" fmla="*/ 16396695 w 24377651"/>
              <a:gd name="connsiteY312" fmla="*/ 3248260 h 12958582"/>
              <a:gd name="connsiteX313" fmla="*/ 14181535 w 24377651"/>
              <a:gd name="connsiteY313" fmla="*/ 1890387 h 12958582"/>
              <a:gd name="connsiteX314" fmla="*/ 12483171 w 24377651"/>
              <a:gd name="connsiteY314" fmla="*/ 1934723 h 12958582"/>
              <a:gd name="connsiteX315" fmla="*/ 11855361 w 24377651"/>
              <a:gd name="connsiteY315" fmla="*/ 2220684 h 12958582"/>
              <a:gd name="connsiteX316" fmla="*/ 13574145 w 24377651"/>
              <a:gd name="connsiteY316" fmla="*/ 1586751 h 12958582"/>
              <a:gd name="connsiteX317" fmla="*/ 16016497 w 24377651"/>
              <a:gd name="connsiteY317" fmla="*/ 2520413 h 12958582"/>
              <a:gd name="connsiteX318" fmla="*/ 17770475 w 24377651"/>
              <a:gd name="connsiteY318" fmla="*/ 4401444 h 12958582"/>
              <a:gd name="connsiteX319" fmla="*/ 18898915 w 24377651"/>
              <a:gd name="connsiteY319" fmla="*/ 6444317 h 12958582"/>
              <a:gd name="connsiteX320" fmla="*/ 19324943 w 24377651"/>
              <a:gd name="connsiteY320" fmla="*/ 8194713 h 12958582"/>
              <a:gd name="connsiteX321" fmla="*/ 20048071 w 24377651"/>
              <a:gd name="connsiteY321" fmla="*/ 9228172 h 12958582"/>
              <a:gd name="connsiteX322" fmla="*/ 21860251 w 24377651"/>
              <a:gd name="connsiteY322" fmla="*/ 9586647 h 12958582"/>
              <a:gd name="connsiteX323" fmla="*/ 23986767 w 24377651"/>
              <a:gd name="connsiteY323" fmla="*/ 9248572 h 12958582"/>
              <a:gd name="connsiteX324" fmla="*/ 24377651 w 24377651"/>
              <a:gd name="connsiteY324" fmla="*/ 9143262 h 12958582"/>
              <a:gd name="connsiteX325" fmla="*/ 24377647 w 24377651"/>
              <a:gd name="connsiteY325" fmla="*/ 9059296 h 12958582"/>
              <a:gd name="connsiteX326" fmla="*/ 24073327 w 24377651"/>
              <a:gd name="connsiteY326" fmla="*/ 9141280 h 12958582"/>
              <a:gd name="connsiteX327" fmla="*/ 22839847 w 24377651"/>
              <a:gd name="connsiteY327" fmla="*/ 9402312 h 12958582"/>
              <a:gd name="connsiteX328" fmla="*/ 19483459 w 24377651"/>
              <a:gd name="connsiteY328" fmla="*/ 8437553 h 12958582"/>
              <a:gd name="connsiteX329" fmla="*/ 19122379 w 24377651"/>
              <a:gd name="connsiteY329" fmla="*/ 6865686 h 12958582"/>
              <a:gd name="connsiteX330" fmla="*/ 18185343 w 24377651"/>
              <a:gd name="connsiteY330" fmla="*/ 4872482 h 12958582"/>
              <a:gd name="connsiteX331" fmla="*/ 16665654 w 24377651"/>
              <a:gd name="connsiteY331" fmla="*/ 2983561 h 12958582"/>
              <a:gd name="connsiteX332" fmla="*/ 14443295 w 24377651"/>
              <a:gd name="connsiteY332" fmla="*/ 1608132 h 12958582"/>
              <a:gd name="connsiteX333" fmla="*/ 12713809 w 24377651"/>
              <a:gd name="connsiteY333" fmla="*/ 1677121 h 12958582"/>
              <a:gd name="connsiteX334" fmla="*/ 12134346 w 24377651"/>
              <a:gd name="connsiteY334" fmla="*/ 1947930 h 12958582"/>
              <a:gd name="connsiteX335" fmla="*/ 13690493 w 24377651"/>
              <a:gd name="connsiteY335" fmla="*/ 1321702 h 12958582"/>
              <a:gd name="connsiteX336" fmla="*/ 13689626 w 24377651"/>
              <a:gd name="connsiteY336" fmla="*/ 1321704 h 12958582"/>
              <a:gd name="connsiteX337" fmla="*/ 15971472 w 24377651"/>
              <a:gd name="connsiteY337" fmla="*/ 2012443 h 12958582"/>
              <a:gd name="connsiteX338" fmla="*/ 17847299 w 24377651"/>
              <a:gd name="connsiteY338" fmla="*/ 3916403 h 12958582"/>
              <a:gd name="connsiteX339" fmla="*/ 19054407 w 24377651"/>
              <a:gd name="connsiteY339" fmla="*/ 6063715 h 12958582"/>
              <a:gd name="connsiteX340" fmla="*/ 19383483 w 24377651"/>
              <a:gd name="connsiteY340" fmla="*/ 7258167 h 12958582"/>
              <a:gd name="connsiteX341" fmla="*/ 19550319 w 24377651"/>
              <a:gd name="connsiteY341" fmla="*/ 8147147 h 12958582"/>
              <a:gd name="connsiteX342" fmla="*/ 20169259 w 24377651"/>
              <a:gd name="connsiteY342" fmla="*/ 9045215 h 12958582"/>
              <a:gd name="connsiteX343" fmla="*/ 21792951 w 24377651"/>
              <a:gd name="connsiteY343" fmla="*/ 9455183 h 12958582"/>
              <a:gd name="connsiteX344" fmla="*/ 24051655 w 24377651"/>
              <a:gd name="connsiteY344" fmla="*/ 9110913 h 12958582"/>
              <a:gd name="connsiteX345" fmla="*/ 24377647 w 24377651"/>
              <a:gd name="connsiteY345" fmla="*/ 9019659 h 12958582"/>
              <a:gd name="connsiteX346" fmla="*/ 24377647 w 24377651"/>
              <a:gd name="connsiteY346" fmla="*/ 8940903 h 12958582"/>
              <a:gd name="connsiteX347" fmla="*/ 24038791 w 24377651"/>
              <a:gd name="connsiteY347" fmla="*/ 9035600 h 12958582"/>
              <a:gd name="connsiteX348" fmla="*/ 22310655 w 24377651"/>
              <a:gd name="connsiteY348" fmla="*/ 9351832 h 12958582"/>
              <a:gd name="connsiteX349" fmla="*/ 20418619 w 24377651"/>
              <a:gd name="connsiteY349" fmla="*/ 9104325 h 12958582"/>
              <a:gd name="connsiteX350" fmla="*/ 19769635 w 24377651"/>
              <a:gd name="connsiteY350" fmla="*/ 8491552 h 12958582"/>
              <a:gd name="connsiteX351" fmla="*/ 19547543 w 24377651"/>
              <a:gd name="connsiteY351" fmla="*/ 7735467 h 12958582"/>
              <a:gd name="connsiteX352" fmla="*/ 19350431 w 24377651"/>
              <a:gd name="connsiteY352" fmla="*/ 6723087 h 12958582"/>
              <a:gd name="connsiteX353" fmla="*/ 18327327 w 24377651"/>
              <a:gd name="connsiteY353" fmla="*/ 4479723 h 12958582"/>
              <a:gd name="connsiteX354" fmla="*/ 16737639 w 24377651"/>
              <a:gd name="connsiteY354" fmla="*/ 2531420 h 12958582"/>
              <a:gd name="connsiteX355" fmla="*/ 14615088 w 24377651"/>
              <a:gd name="connsiteY355" fmla="*/ 1305302 h 12958582"/>
              <a:gd name="connsiteX356" fmla="*/ 12785464 w 24377651"/>
              <a:gd name="connsiteY356" fmla="*/ 1484637 h 12958582"/>
              <a:gd name="connsiteX357" fmla="*/ 10817094 w 24377651"/>
              <a:gd name="connsiteY357" fmla="*/ 2995999 h 12958582"/>
              <a:gd name="connsiteX358" fmla="*/ 10804527 w 24377651"/>
              <a:gd name="connsiteY358" fmla="*/ 3008445 h 12958582"/>
              <a:gd name="connsiteX359" fmla="*/ 10538335 w 24377651"/>
              <a:gd name="connsiteY359" fmla="*/ 3257897 h 12958582"/>
              <a:gd name="connsiteX360" fmla="*/ 10192903 w 24377651"/>
              <a:gd name="connsiteY360" fmla="*/ 3575904 h 12958582"/>
              <a:gd name="connsiteX361" fmla="*/ 9835165 w 24377651"/>
              <a:gd name="connsiteY361" fmla="*/ 3899066 h 12958582"/>
              <a:gd name="connsiteX362" fmla="*/ 9209338 w 24377651"/>
              <a:gd name="connsiteY362" fmla="*/ 4434481 h 12958582"/>
              <a:gd name="connsiteX363" fmla="*/ 8792539 w 24377651"/>
              <a:gd name="connsiteY363" fmla="*/ 4621116 h 12958582"/>
              <a:gd name="connsiteX364" fmla="*/ 7455991 w 24377651"/>
              <a:gd name="connsiteY364" fmla="*/ 4308060 h 12958582"/>
              <a:gd name="connsiteX365" fmla="*/ 6629510 w 24377651"/>
              <a:gd name="connsiteY365" fmla="*/ 2838471 h 12958582"/>
              <a:gd name="connsiteX366" fmla="*/ 5660285 w 24377651"/>
              <a:gd name="connsiteY366" fmla="*/ 1078539 h 12958582"/>
              <a:gd name="connsiteX367" fmla="*/ 4416472 w 24377651"/>
              <a:gd name="connsiteY367" fmla="*/ 37265 h 12958582"/>
              <a:gd name="connsiteX368" fmla="*/ 4342181 w 24377651"/>
              <a:gd name="connsiteY368" fmla="*/ 1 h 12958582"/>
              <a:gd name="connsiteX369" fmla="*/ 4178943 w 24377651"/>
              <a:gd name="connsiteY369" fmla="*/ 1 h 12958582"/>
              <a:gd name="connsiteX370" fmla="*/ 4206582 w 24377651"/>
              <a:gd name="connsiteY370" fmla="*/ 12171 h 12958582"/>
              <a:gd name="connsiteX371" fmla="*/ 5043715 w 24377651"/>
              <a:gd name="connsiteY371" fmla="*/ 555695 h 12958582"/>
              <a:gd name="connsiteX372" fmla="*/ 6313602 w 24377651"/>
              <a:gd name="connsiteY372" fmla="*/ 2322543 h 12958582"/>
              <a:gd name="connsiteX373" fmla="*/ 7085395 w 24377651"/>
              <a:gd name="connsiteY373" fmla="*/ 3966451 h 12958582"/>
              <a:gd name="connsiteX374" fmla="*/ 8213436 w 24377651"/>
              <a:gd name="connsiteY374" fmla="*/ 4755463 h 12958582"/>
              <a:gd name="connsiteX375" fmla="*/ 8481975 w 24377651"/>
              <a:gd name="connsiteY375" fmla="*/ 4760771 h 12958582"/>
              <a:gd name="connsiteX376" fmla="*/ 8096129 w 24377651"/>
              <a:gd name="connsiteY376" fmla="*/ 4783397 h 12958582"/>
              <a:gd name="connsiteX377" fmla="*/ 6817646 w 24377651"/>
              <a:gd name="connsiteY377" fmla="*/ 3764454 h 12958582"/>
              <a:gd name="connsiteX378" fmla="*/ 6089143 w 24377651"/>
              <a:gd name="connsiteY378" fmla="*/ 2221806 h 12958582"/>
              <a:gd name="connsiteX379" fmla="*/ 4910046 w 24377651"/>
              <a:gd name="connsiteY379" fmla="*/ 686387 h 12958582"/>
              <a:gd name="connsiteX380" fmla="*/ 3843071 w 24377651"/>
              <a:gd name="connsiteY380" fmla="*/ 44197 h 12958582"/>
              <a:gd name="connsiteX381" fmla="*/ 3725458 w 24377651"/>
              <a:gd name="connsiteY381" fmla="*/ 0 h 12958582"/>
              <a:gd name="connsiteX382" fmla="*/ 3517067 w 24377651"/>
              <a:gd name="connsiteY382" fmla="*/ 1 h 12958582"/>
              <a:gd name="connsiteX383" fmla="*/ 3725174 w 24377651"/>
              <a:gd name="connsiteY383" fmla="*/ 75696 h 12958582"/>
              <a:gd name="connsiteX384" fmla="*/ 4213143 w 24377651"/>
              <a:gd name="connsiteY384" fmla="*/ 305503 h 12958582"/>
              <a:gd name="connsiteX385" fmla="*/ 5772249 w 24377651"/>
              <a:gd name="connsiteY385" fmla="*/ 1822203 h 12958582"/>
              <a:gd name="connsiteX386" fmla="*/ 6558775 w 24377651"/>
              <a:gd name="connsiteY386" fmla="*/ 3423751 h 12958582"/>
              <a:gd name="connsiteX387" fmla="*/ 7377961 w 24377651"/>
              <a:gd name="connsiteY387" fmla="*/ 4593598 h 12958582"/>
              <a:gd name="connsiteX388" fmla="*/ 8332800 w 24377651"/>
              <a:gd name="connsiteY388" fmla="*/ 4859014 h 12958582"/>
              <a:gd name="connsiteX389" fmla="*/ 7846521 w 24377651"/>
              <a:gd name="connsiteY389" fmla="*/ 4874164 h 12958582"/>
              <a:gd name="connsiteX390" fmla="*/ 6609100 w 24377651"/>
              <a:gd name="connsiteY390" fmla="*/ 3827405 h 12958582"/>
              <a:gd name="connsiteX391" fmla="*/ 5865374 w 24377651"/>
              <a:gd name="connsiteY391" fmla="*/ 2313032 h 12958582"/>
              <a:gd name="connsiteX392" fmla="*/ 4690244 w 24377651"/>
              <a:gd name="connsiteY392" fmla="*/ 846870 h 12958582"/>
              <a:gd name="connsiteX393" fmla="*/ 3136864 w 24377651"/>
              <a:gd name="connsiteY393" fmla="*/ 58456 h 12958582"/>
              <a:gd name="connsiteX394" fmla="*/ 2902324 w 24377651"/>
              <a:gd name="connsiteY394" fmla="*/ 1 h 12958582"/>
              <a:gd name="connsiteX395" fmla="*/ 2551909 w 24377651"/>
              <a:gd name="connsiteY395" fmla="*/ 1 h 12958582"/>
              <a:gd name="connsiteX396" fmla="*/ 2560117 w 24377651"/>
              <a:gd name="connsiteY396" fmla="*/ 1192 h 12958582"/>
              <a:gd name="connsiteX397" fmla="*/ 3943568 w 24377651"/>
              <a:gd name="connsiteY397" fmla="*/ 452558 h 12958582"/>
              <a:gd name="connsiteX398" fmla="*/ 5536277 w 24377651"/>
              <a:gd name="connsiteY398" fmla="*/ 1916429 h 12958582"/>
              <a:gd name="connsiteX399" fmla="*/ 6344881 w 24377651"/>
              <a:gd name="connsiteY399" fmla="*/ 3482568 h 12958582"/>
              <a:gd name="connsiteX400" fmla="*/ 7132047 w 24377651"/>
              <a:gd name="connsiteY400" fmla="*/ 4638544 h 12958582"/>
              <a:gd name="connsiteX401" fmla="*/ 8172052 w 24377651"/>
              <a:gd name="connsiteY401" fmla="*/ 4960996 h 12958582"/>
              <a:gd name="connsiteX402" fmla="*/ 7604332 w 24377651"/>
              <a:gd name="connsiteY402" fmla="*/ 4961524 h 12958582"/>
              <a:gd name="connsiteX403" fmla="*/ 6384211 w 24377651"/>
              <a:gd name="connsiteY403" fmla="*/ 3861466 h 12958582"/>
              <a:gd name="connsiteX404" fmla="*/ 5620972 w 24377651"/>
              <a:gd name="connsiteY404" fmla="*/ 2371564 h 12958582"/>
              <a:gd name="connsiteX405" fmla="*/ 4408195 w 24377651"/>
              <a:gd name="connsiteY405" fmla="*/ 959145 h 12958582"/>
              <a:gd name="connsiteX406" fmla="*/ 32347 w 24377651"/>
              <a:gd name="connsiteY406" fmla="*/ 160292 h 12958582"/>
              <a:gd name="connsiteX407" fmla="*/ 1 w 24377651"/>
              <a:gd name="connsiteY407" fmla="*/ 165882 h 12958582"/>
              <a:gd name="connsiteX408" fmla="*/ 3 w 24377651"/>
              <a:gd name="connsiteY408" fmla="*/ 243937 h 12958582"/>
              <a:gd name="connsiteX409" fmla="*/ 225008 w 24377651"/>
              <a:gd name="connsiteY409" fmla="*/ 207836 h 12958582"/>
              <a:gd name="connsiteX410" fmla="*/ 3676553 w 24377651"/>
              <a:gd name="connsiteY410" fmla="*/ 603419 h 12958582"/>
              <a:gd name="connsiteX411" fmla="*/ 5298002 w 24377651"/>
              <a:gd name="connsiteY411" fmla="*/ 2011572 h 12958582"/>
              <a:gd name="connsiteX412" fmla="*/ 6129254 w 24377651"/>
              <a:gd name="connsiteY412" fmla="*/ 3541385 h 12958582"/>
              <a:gd name="connsiteX413" fmla="*/ 6921005 w 24377651"/>
              <a:gd name="connsiteY413" fmla="*/ 4709454 h 12958582"/>
              <a:gd name="connsiteX414" fmla="*/ 8010133 w 24377651"/>
              <a:gd name="connsiteY414" fmla="*/ 5063977 h 12958582"/>
              <a:gd name="connsiteX415" fmla="*/ 7372749 w 24377651"/>
              <a:gd name="connsiteY415" fmla="*/ 5047294 h 12958582"/>
              <a:gd name="connsiteX416" fmla="*/ 6176912 w 24377651"/>
              <a:gd name="connsiteY416" fmla="*/ 3930545 h 12958582"/>
              <a:gd name="connsiteX417" fmla="*/ 5405041 w 24377651"/>
              <a:gd name="connsiteY417" fmla="*/ 2483823 h 12958582"/>
              <a:gd name="connsiteX418" fmla="*/ 4156788 w 24377651"/>
              <a:gd name="connsiteY418" fmla="*/ 1097969 h 12958582"/>
              <a:gd name="connsiteX419" fmla="*/ 128070 w 24377651"/>
              <a:gd name="connsiteY419" fmla="*/ 323469 h 12958582"/>
              <a:gd name="connsiteX420" fmla="*/ 3 w 24377651"/>
              <a:gd name="connsiteY420" fmla="*/ 342320 h 12958582"/>
              <a:gd name="connsiteX421" fmla="*/ 3 w 24377651"/>
              <a:gd name="connsiteY421" fmla="*/ 417346 h 12958582"/>
              <a:gd name="connsiteX422" fmla="*/ 291927 w 24377651"/>
              <a:gd name="connsiteY422" fmla="*/ 377400 h 12958582"/>
              <a:gd name="connsiteX423" fmla="*/ 3365424 w 24377651"/>
              <a:gd name="connsiteY423" fmla="*/ 736616 h 12958582"/>
              <a:gd name="connsiteX424" fmla="*/ 5073865 w 24377651"/>
              <a:gd name="connsiteY424" fmla="*/ 2129725 h 12958582"/>
              <a:gd name="connsiteX425" fmla="*/ 5917211 w 24377651"/>
              <a:gd name="connsiteY425" fmla="*/ 3610888 h 12958582"/>
              <a:gd name="connsiteX426" fmla="*/ 6718066 w 24377651"/>
              <a:gd name="connsiteY426" fmla="*/ 4786728 h 12958582"/>
              <a:gd name="connsiteX427" fmla="*/ 7858149 w 24377651"/>
              <a:gd name="connsiteY427" fmla="*/ 5166526 h 12958582"/>
              <a:gd name="connsiteX428" fmla="*/ 7164892 w 24377651"/>
              <a:gd name="connsiteY428" fmla="*/ 5137503 h 12958582"/>
              <a:gd name="connsiteX429" fmla="*/ 5980395 w 24377651"/>
              <a:gd name="connsiteY429" fmla="*/ 4020488 h 12958582"/>
              <a:gd name="connsiteX430" fmla="*/ 5175524 w 24377651"/>
              <a:gd name="connsiteY430" fmla="*/ 2576797 h 12958582"/>
              <a:gd name="connsiteX431" fmla="*/ 3924916 w 24377651"/>
              <a:gd name="connsiteY431" fmla="*/ 1252754 h 12958582"/>
              <a:gd name="connsiteX432" fmla="*/ 179354 w 24377651"/>
              <a:gd name="connsiteY432" fmla="*/ 498237 h 12958582"/>
              <a:gd name="connsiteX433" fmla="*/ 2 w 24377651"/>
              <a:gd name="connsiteY433" fmla="*/ 520745 h 12958582"/>
              <a:gd name="connsiteX434" fmla="*/ 3 w 24377651"/>
              <a:gd name="connsiteY434" fmla="*/ 595044 h 12958582"/>
              <a:gd name="connsiteX435" fmla="*/ 76435 w 24377651"/>
              <a:gd name="connsiteY435" fmla="*/ 584056 h 12958582"/>
              <a:gd name="connsiteX436" fmla="*/ 3143907 w 24377651"/>
              <a:gd name="connsiteY436" fmla="*/ 912679 h 12958582"/>
              <a:gd name="connsiteX437" fmla="*/ 4813177 w 24377651"/>
              <a:gd name="connsiteY437" fmla="*/ 2203360 h 12958582"/>
              <a:gd name="connsiteX438" fmla="*/ 5713916 w 24377651"/>
              <a:gd name="connsiteY438" fmla="*/ 3700342 h 12958582"/>
              <a:gd name="connsiteX439" fmla="*/ 6514232 w 24377651"/>
              <a:gd name="connsiteY439" fmla="*/ 4863176 h 12958582"/>
              <a:gd name="connsiteX440" fmla="*/ 7791820 w 24377651"/>
              <a:gd name="connsiteY440" fmla="*/ 5260164 h 12958582"/>
              <a:gd name="connsiteX441" fmla="*/ 6900695 w 24377651"/>
              <a:gd name="connsiteY441" fmla="*/ 5207579 h 12958582"/>
              <a:gd name="connsiteX442" fmla="*/ 5749831 w 24377651"/>
              <a:gd name="connsiteY442" fmla="*/ 4053314 h 12958582"/>
              <a:gd name="connsiteX443" fmla="*/ 4922048 w 24377651"/>
              <a:gd name="connsiteY443" fmla="*/ 2638492 h 12958582"/>
              <a:gd name="connsiteX444" fmla="*/ 3653422 w 24377651"/>
              <a:gd name="connsiteY444" fmla="*/ 1382000 h 12958582"/>
              <a:gd name="connsiteX445" fmla="*/ 250742 w 24377651"/>
              <a:gd name="connsiteY445" fmla="*/ 675211 h 12958582"/>
              <a:gd name="connsiteX446" fmla="*/ 3 w 24377651"/>
              <a:gd name="connsiteY446" fmla="*/ 700319 h 12958582"/>
              <a:gd name="connsiteX447" fmla="*/ 2 w 24377651"/>
              <a:gd name="connsiteY447" fmla="*/ 774426 h 12958582"/>
              <a:gd name="connsiteX448" fmla="*/ 125564 w 24377651"/>
              <a:gd name="connsiteY448" fmla="*/ 759331 h 12958582"/>
              <a:gd name="connsiteX449" fmla="*/ 2825232 w 24377651"/>
              <a:gd name="connsiteY449" fmla="*/ 1050610 h 12958582"/>
              <a:gd name="connsiteX450" fmla="*/ 4567555 w 24377651"/>
              <a:gd name="connsiteY450" fmla="*/ 2301661 h 12958582"/>
              <a:gd name="connsiteX451" fmla="*/ 5493542 w 24377651"/>
              <a:gd name="connsiteY451" fmla="*/ 3759584 h 12958582"/>
              <a:gd name="connsiteX452" fmla="*/ 6289329 w 24377651"/>
              <a:gd name="connsiteY452" fmla="*/ 4919359 h 12958582"/>
              <a:gd name="connsiteX453" fmla="*/ 7511325 w 24377651"/>
              <a:gd name="connsiteY453" fmla="*/ 5382214 h 12958582"/>
              <a:gd name="connsiteX454" fmla="*/ 6665439 w 24377651"/>
              <a:gd name="connsiteY454" fmla="*/ 5284823 h 12958582"/>
              <a:gd name="connsiteX455" fmla="*/ 5551765 w 24377651"/>
              <a:gd name="connsiteY455" fmla="*/ 4143590 h 12958582"/>
              <a:gd name="connsiteX456" fmla="*/ 4711303 w 24377651"/>
              <a:gd name="connsiteY456" fmla="*/ 2765490 h 12958582"/>
              <a:gd name="connsiteX457" fmla="*/ 3399856 w 24377651"/>
              <a:gd name="connsiteY457" fmla="*/ 1525880 h 12958582"/>
              <a:gd name="connsiteX458" fmla="*/ 37945 w 24377651"/>
              <a:gd name="connsiteY458" fmla="*/ 879360 h 12958582"/>
              <a:gd name="connsiteX459" fmla="*/ 2 w 24377651"/>
              <a:gd name="connsiteY459" fmla="*/ 883426 h 12958582"/>
              <a:gd name="connsiteX460" fmla="*/ 1 w 24377651"/>
              <a:gd name="connsiteY460" fmla="*/ 956484 h 12958582"/>
              <a:gd name="connsiteX461" fmla="*/ 212508 w 24377651"/>
              <a:gd name="connsiteY461" fmla="*/ 937184 h 12958582"/>
              <a:gd name="connsiteX462" fmla="*/ 2603697 w 24377651"/>
              <a:gd name="connsiteY462" fmla="*/ 1228578 h 12958582"/>
              <a:gd name="connsiteX463" fmla="*/ 4346192 w 24377651"/>
              <a:gd name="connsiteY463" fmla="*/ 2432156 h 12958582"/>
              <a:gd name="connsiteX464" fmla="*/ 5288276 w 24377651"/>
              <a:gd name="connsiteY464" fmla="*/ 3849788 h 12958582"/>
              <a:gd name="connsiteX465" fmla="*/ 6084576 w 24377651"/>
              <a:gd name="connsiteY465" fmla="*/ 4994154 h 12958582"/>
              <a:gd name="connsiteX466" fmla="*/ 7393884 w 24377651"/>
              <a:gd name="connsiteY466" fmla="*/ 5478667 h 12958582"/>
              <a:gd name="connsiteX467" fmla="*/ 7451052 w 24377651"/>
              <a:gd name="connsiteY467" fmla="*/ 5473109 h 12958582"/>
              <a:gd name="connsiteX468" fmla="*/ 6293471 w 24377651"/>
              <a:gd name="connsiteY468" fmla="*/ 5288038 h 12958582"/>
              <a:gd name="connsiteX469" fmla="*/ 5322618 w 24377651"/>
              <a:gd name="connsiteY469" fmla="*/ 4184782 h 12958582"/>
              <a:gd name="connsiteX470" fmla="*/ 4485325 w 24377651"/>
              <a:gd name="connsiteY470" fmla="*/ 2872957 h 12958582"/>
              <a:gd name="connsiteX471" fmla="*/ 3142637 w 24377651"/>
              <a:gd name="connsiteY471" fmla="*/ 1669437 h 12958582"/>
              <a:gd name="connsiteX472" fmla="*/ 72334 w 24377651"/>
              <a:gd name="connsiteY472" fmla="*/ 1062525 h 12958582"/>
              <a:gd name="connsiteX473" fmla="*/ 1 w 24377651"/>
              <a:gd name="connsiteY473" fmla="*/ 1068678 h 12958582"/>
              <a:gd name="connsiteX474" fmla="*/ 1 w 24377651"/>
              <a:gd name="connsiteY474" fmla="*/ 1140419 h 12958582"/>
              <a:gd name="connsiteX475" fmla="*/ 267032 w 24377651"/>
              <a:gd name="connsiteY475" fmla="*/ 1123579 h 12958582"/>
              <a:gd name="connsiteX476" fmla="*/ 2330404 w 24377651"/>
              <a:gd name="connsiteY476" fmla="*/ 1388397 h 12958582"/>
              <a:gd name="connsiteX477" fmla="*/ 4089262 w 24377651"/>
              <a:gd name="connsiteY477" fmla="*/ 2524177 h 12958582"/>
              <a:gd name="connsiteX478" fmla="*/ 5071695 w 24377651"/>
              <a:gd name="connsiteY478" fmla="*/ 3920871 h 12958582"/>
              <a:gd name="connsiteX479" fmla="*/ 5859849 w 24377651"/>
              <a:gd name="connsiteY479" fmla="*/ 5047932 h 12958582"/>
              <a:gd name="connsiteX480" fmla="*/ 7164051 w 24377651"/>
              <a:gd name="connsiteY480" fmla="*/ 5587382 h 12958582"/>
              <a:gd name="connsiteX481" fmla="*/ 7327749 w 24377651"/>
              <a:gd name="connsiteY481" fmla="*/ 5575370 h 12958582"/>
              <a:gd name="connsiteX482" fmla="*/ 6019309 w 24377651"/>
              <a:gd name="connsiteY482" fmla="*/ 5325488 h 12958582"/>
              <a:gd name="connsiteX483" fmla="*/ 5103508 w 24377651"/>
              <a:gd name="connsiteY483" fmla="*/ 4245513 h 12958582"/>
              <a:gd name="connsiteX484" fmla="*/ 4223374 w 24377651"/>
              <a:gd name="connsiteY484" fmla="*/ 2937727 h 12958582"/>
              <a:gd name="connsiteX485" fmla="*/ 2841424 w 24377651"/>
              <a:gd name="connsiteY485" fmla="*/ 1791269 h 12958582"/>
              <a:gd name="connsiteX486" fmla="*/ 111746 w 24377651"/>
              <a:gd name="connsiteY486" fmla="*/ 1249098 h 12958582"/>
              <a:gd name="connsiteX487" fmla="*/ 1 w 24377651"/>
              <a:gd name="connsiteY487" fmla="*/ 1255924 h 12958582"/>
              <a:gd name="connsiteX488" fmla="*/ 1 w 24377651"/>
              <a:gd name="connsiteY488" fmla="*/ 1327578 h 12958582"/>
              <a:gd name="connsiteX489" fmla="*/ 6087 w 24377651"/>
              <a:gd name="connsiteY489" fmla="*/ 1327116 h 12958582"/>
              <a:gd name="connsiteX490" fmla="*/ 2036361 w 24377651"/>
              <a:gd name="connsiteY490" fmla="*/ 1544437 h 12958582"/>
              <a:gd name="connsiteX491" fmla="*/ 3835959 w 24377651"/>
              <a:gd name="connsiteY491" fmla="*/ 2625805 h 12958582"/>
              <a:gd name="connsiteX492" fmla="*/ 4845097 w 24377651"/>
              <a:gd name="connsiteY492" fmla="*/ 3980617 h 12958582"/>
              <a:gd name="connsiteX493" fmla="*/ 6939402 w 24377651"/>
              <a:gd name="connsiteY493" fmla="*/ 5693357 h 12958582"/>
              <a:gd name="connsiteX494" fmla="*/ 7206360 w 24377651"/>
              <a:gd name="connsiteY494" fmla="*/ 5677955 h 12958582"/>
              <a:gd name="connsiteX495" fmla="*/ 5793147 w 24377651"/>
              <a:gd name="connsiteY495" fmla="*/ 5390288 h 12958582"/>
              <a:gd name="connsiteX496" fmla="*/ 4891847 w 24377651"/>
              <a:gd name="connsiteY496" fmla="*/ 4321145 h 12958582"/>
              <a:gd name="connsiteX497" fmla="*/ 4009119 w 24377651"/>
              <a:gd name="connsiteY497" fmla="*/ 3065808 h 12958582"/>
              <a:gd name="connsiteX498" fmla="*/ 2580172 w 24377651"/>
              <a:gd name="connsiteY498" fmla="*/ 1938476 h 12958582"/>
              <a:gd name="connsiteX499" fmla="*/ 149383 w 24377651"/>
              <a:gd name="connsiteY499" fmla="*/ 1440969 h 12958582"/>
              <a:gd name="connsiteX500" fmla="*/ 3 w 24377651"/>
              <a:gd name="connsiteY500" fmla="*/ 1446288 h 12958582"/>
              <a:gd name="connsiteX501" fmla="*/ 3 w 24377651"/>
              <a:gd name="connsiteY501" fmla="*/ 1519097 h 12958582"/>
              <a:gd name="connsiteX502" fmla="*/ 62840 w 24377651"/>
              <a:gd name="connsiteY502" fmla="*/ 1516143 h 12958582"/>
              <a:gd name="connsiteX503" fmla="*/ 1787760 w 24377651"/>
              <a:gd name="connsiteY503" fmla="*/ 1716646 h 12958582"/>
              <a:gd name="connsiteX504" fmla="*/ 3610315 w 24377651"/>
              <a:gd name="connsiteY504" fmla="*/ 2757961 h 12958582"/>
              <a:gd name="connsiteX505" fmla="*/ 4635950 w 24377651"/>
              <a:gd name="connsiteY505" fmla="*/ 4071242 h 12958582"/>
              <a:gd name="connsiteX506" fmla="*/ 6729776 w 24377651"/>
              <a:gd name="connsiteY506" fmla="*/ 5797486 h 12958582"/>
              <a:gd name="connsiteX507" fmla="*/ 7093717 w 24377651"/>
              <a:gd name="connsiteY507" fmla="*/ 5780280 h 12958582"/>
              <a:gd name="connsiteX508" fmla="*/ 6989176 w 24377651"/>
              <a:gd name="connsiteY508" fmla="*/ 5801565 h 12958582"/>
              <a:gd name="connsiteX509" fmla="*/ 5523975 w 24377651"/>
              <a:gd name="connsiteY509" fmla="*/ 5419197 h 12958582"/>
              <a:gd name="connsiteX510" fmla="*/ 4655877 w 24377651"/>
              <a:gd name="connsiteY510" fmla="*/ 4362928 h 12958582"/>
              <a:gd name="connsiteX511" fmla="*/ 3744596 w 24377651"/>
              <a:gd name="connsiteY511" fmla="*/ 3138786 h 12958582"/>
              <a:gd name="connsiteX512" fmla="*/ 2306569 w 24377651"/>
              <a:gd name="connsiteY512" fmla="*/ 2081809 h 12958582"/>
              <a:gd name="connsiteX513" fmla="*/ 168771 w 24377651"/>
              <a:gd name="connsiteY513" fmla="*/ 1636642 h 12958582"/>
              <a:gd name="connsiteX514" fmla="*/ 1 w 24377651"/>
              <a:gd name="connsiteY514" fmla="*/ 1638563 h 12958582"/>
              <a:gd name="connsiteX515" fmla="*/ 2 w 24377651"/>
              <a:gd name="connsiteY515" fmla="*/ 1713522 h 12958582"/>
              <a:gd name="connsiteX516" fmla="*/ 82526 w 24377651"/>
              <a:gd name="connsiteY516" fmla="*/ 1711759 h 12958582"/>
              <a:gd name="connsiteX517" fmla="*/ 1493991 w 24377651"/>
              <a:gd name="connsiteY517" fmla="*/ 1878235 h 12958582"/>
              <a:gd name="connsiteX518" fmla="*/ 3328809 w 24377651"/>
              <a:gd name="connsiteY518" fmla="*/ 2840907 h 12958582"/>
              <a:gd name="connsiteX519" fmla="*/ 4393339 w 24377651"/>
              <a:gd name="connsiteY519" fmla="*/ 4113947 h 12958582"/>
              <a:gd name="connsiteX520" fmla="*/ 6459992 w 24377651"/>
              <a:gd name="connsiteY520" fmla="*/ 5893669 h 12958582"/>
              <a:gd name="connsiteX521" fmla="*/ 7021877 w 24377651"/>
              <a:gd name="connsiteY521" fmla="*/ 5874922 h 12958582"/>
              <a:gd name="connsiteX522" fmla="*/ 6744371 w 24377651"/>
              <a:gd name="connsiteY522" fmla="*/ 5925800 h 12958582"/>
              <a:gd name="connsiteX523" fmla="*/ 5298509 w 24377651"/>
              <a:gd name="connsiteY523" fmla="*/ 5479024 h 12958582"/>
              <a:gd name="connsiteX524" fmla="*/ 4420154 w 24377651"/>
              <a:gd name="connsiteY524" fmla="*/ 4409432 h 12958582"/>
              <a:gd name="connsiteX525" fmla="*/ 3470275 w 24377651"/>
              <a:gd name="connsiteY525" fmla="*/ 3208964 h 12958582"/>
              <a:gd name="connsiteX526" fmla="*/ 1989884 w 24377651"/>
              <a:gd name="connsiteY526" fmla="*/ 2209712 h 12958582"/>
              <a:gd name="connsiteX527" fmla="*/ 144045 w 24377651"/>
              <a:gd name="connsiteY527" fmla="*/ 1835263 h 12958582"/>
              <a:gd name="connsiteX528" fmla="*/ 1 w 24377651"/>
              <a:gd name="connsiteY528" fmla="*/ 1834133 h 12958582"/>
              <a:gd name="connsiteX529" fmla="*/ 2 w 24377651"/>
              <a:gd name="connsiteY529" fmla="*/ 1911288 h 12958582"/>
              <a:gd name="connsiteX530" fmla="*/ 134509 w 24377651"/>
              <a:gd name="connsiteY530" fmla="*/ 1912636 h 12958582"/>
              <a:gd name="connsiteX531" fmla="*/ 1252842 w 24377651"/>
              <a:gd name="connsiteY531" fmla="*/ 2055237 h 12958582"/>
              <a:gd name="connsiteX532" fmla="*/ 3115928 w 24377651"/>
              <a:gd name="connsiteY532" fmla="*/ 2988538 h 12958582"/>
              <a:gd name="connsiteX533" fmla="*/ 4180494 w 24377651"/>
              <a:gd name="connsiteY533" fmla="*/ 4205321 h 12958582"/>
              <a:gd name="connsiteX534" fmla="*/ 6257858 w 24377651"/>
              <a:gd name="connsiteY534" fmla="*/ 5994142 h 12958582"/>
              <a:gd name="connsiteX535" fmla="*/ 6981760 w 24377651"/>
              <a:gd name="connsiteY535" fmla="*/ 5962306 h 12958582"/>
              <a:gd name="connsiteX536" fmla="*/ 6481982 w 24377651"/>
              <a:gd name="connsiteY536" fmla="*/ 6045334 h 12958582"/>
              <a:gd name="connsiteX537" fmla="*/ 5045103 w 24377651"/>
              <a:gd name="connsiteY537" fmla="*/ 5512881 h 12958582"/>
              <a:gd name="connsiteX538" fmla="*/ 4199032 w 24377651"/>
              <a:gd name="connsiteY538" fmla="*/ 4482096 h 12958582"/>
              <a:gd name="connsiteX539" fmla="*/ 3226515 w 24377651"/>
              <a:gd name="connsiteY539" fmla="*/ 3316044 h 12958582"/>
              <a:gd name="connsiteX540" fmla="*/ 1721006 w 24377651"/>
              <a:gd name="connsiteY540" fmla="*/ 2361902 h 12958582"/>
              <a:gd name="connsiteX541" fmla="*/ 157325 w 24377651"/>
              <a:gd name="connsiteY541" fmla="*/ 2038755 h 12958582"/>
              <a:gd name="connsiteX542" fmla="*/ 2 w 24377651"/>
              <a:gd name="connsiteY542" fmla="*/ 2033343 h 12958582"/>
              <a:gd name="connsiteX543" fmla="*/ 2 w 24377651"/>
              <a:gd name="connsiteY543" fmla="*/ 2111244 h 12958582"/>
              <a:gd name="connsiteX544" fmla="*/ 194091 w 24377651"/>
              <a:gd name="connsiteY544" fmla="*/ 2119726 h 12958582"/>
              <a:gd name="connsiteX545" fmla="*/ 1029609 w 24377651"/>
              <a:gd name="connsiteY545" fmla="*/ 2236770 h 12958582"/>
              <a:gd name="connsiteX546" fmla="*/ 2818133 w 24377651"/>
              <a:gd name="connsiteY546" fmla="*/ 3069107 h 12958582"/>
              <a:gd name="connsiteX547" fmla="*/ 3937992 w 24377651"/>
              <a:gd name="connsiteY547" fmla="*/ 4258713 h 12958582"/>
              <a:gd name="connsiteX548" fmla="*/ 6014608 w 24377651"/>
              <a:gd name="connsiteY548" fmla="*/ 6085811 h 12958582"/>
              <a:gd name="connsiteX549" fmla="*/ 6987778 w 24377651"/>
              <a:gd name="connsiteY549" fmla="*/ 6033299 h 12958582"/>
              <a:gd name="connsiteX550" fmla="*/ 6259380 w 24377651"/>
              <a:gd name="connsiteY550" fmla="*/ 6157686 h 12958582"/>
              <a:gd name="connsiteX551" fmla="*/ 4837509 w 24377651"/>
              <a:gd name="connsiteY551" fmla="*/ 5585691 h 12958582"/>
              <a:gd name="connsiteX552" fmla="*/ 3984323 w 24377651"/>
              <a:gd name="connsiteY552" fmla="*/ 4564693 h 12958582"/>
              <a:gd name="connsiteX553" fmla="*/ 2974451 w 24377651"/>
              <a:gd name="connsiteY553" fmla="*/ 3418331 h 12958582"/>
              <a:gd name="connsiteX554" fmla="*/ 1428613 w 24377651"/>
              <a:gd name="connsiteY554" fmla="*/ 2508079 h 12958582"/>
              <a:gd name="connsiteX555" fmla="*/ 144056 w 24377651"/>
              <a:gd name="connsiteY555" fmla="*/ 2244204 h 12958582"/>
              <a:gd name="connsiteX556" fmla="*/ 2 w 24377651"/>
              <a:gd name="connsiteY556" fmla="*/ 2235848 h 12958582"/>
              <a:gd name="connsiteX557" fmla="*/ 1 w 24377651"/>
              <a:gd name="connsiteY557" fmla="*/ 2316659 h 12958582"/>
              <a:gd name="connsiteX558" fmla="*/ 128603 w 24377651"/>
              <a:gd name="connsiteY558" fmla="*/ 2324132 h 12958582"/>
              <a:gd name="connsiteX559" fmla="*/ 668134 w 24377651"/>
              <a:gd name="connsiteY559" fmla="*/ 2392413 h 12958582"/>
              <a:gd name="connsiteX560" fmla="*/ 2548808 w 24377651"/>
              <a:gd name="connsiteY560" fmla="*/ 3178546 h 12958582"/>
              <a:gd name="connsiteX561" fmla="*/ 3698068 w 24377651"/>
              <a:gd name="connsiteY561" fmla="*/ 4321381 h 12958582"/>
              <a:gd name="connsiteX562" fmla="*/ 5793524 w 24377651"/>
              <a:gd name="connsiteY562" fmla="*/ 6179520 h 12958582"/>
              <a:gd name="connsiteX563" fmla="*/ 6964128 w 24377651"/>
              <a:gd name="connsiteY563" fmla="*/ 6113287 h 12958582"/>
              <a:gd name="connsiteX564" fmla="*/ 5991890 w 24377651"/>
              <a:gd name="connsiteY564" fmla="*/ 6264970 h 12958582"/>
              <a:gd name="connsiteX565" fmla="*/ 4583275 w 24377651"/>
              <a:gd name="connsiteY565" fmla="*/ 5615736 h 12958582"/>
              <a:gd name="connsiteX566" fmla="*/ 3737726 w 24377651"/>
              <a:gd name="connsiteY566" fmla="*/ 4609971 h 12958582"/>
              <a:gd name="connsiteX567" fmla="*/ 1136360 w 24377651"/>
              <a:gd name="connsiteY567" fmla="*/ 2658399 h 12958582"/>
              <a:gd name="connsiteX568" fmla="*/ 129655 w 24377651"/>
              <a:gd name="connsiteY568" fmla="*/ 2453151 h 12958582"/>
              <a:gd name="connsiteX569" fmla="*/ 2 w 24377651"/>
              <a:gd name="connsiteY569" fmla="*/ 2442461 h 12958582"/>
              <a:gd name="connsiteX570" fmla="*/ 1 w 24377651"/>
              <a:gd name="connsiteY570" fmla="*/ 2523994 h 12958582"/>
              <a:gd name="connsiteX571" fmla="*/ 134994 w 24377651"/>
              <a:gd name="connsiteY571" fmla="*/ 2535287 h 12958582"/>
              <a:gd name="connsiteX572" fmla="*/ 401515 w 24377651"/>
              <a:gd name="connsiteY572" fmla="*/ 2569621 h 12958582"/>
              <a:gd name="connsiteX573" fmla="*/ 2268216 w 24377651"/>
              <a:gd name="connsiteY573" fmla="*/ 3285266 h 12958582"/>
              <a:gd name="connsiteX574" fmla="*/ 3465855 w 24377651"/>
              <a:gd name="connsiteY574" fmla="*/ 4399032 h 12958582"/>
              <a:gd name="connsiteX575" fmla="*/ 5502874 w 24377651"/>
              <a:gd name="connsiteY575" fmla="*/ 6251129 h 12958582"/>
              <a:gd name="connsiteX576" fmla="*/ 6775140 w 24377651"/>
              <a:gd name="connsiteY576" fmla="*/ 6245470 h 12958582"/>
              <a:gd name="connsiteX577" fmla="*/ 5771944 w 24377651"/>
              <a:gd name="connsiteY577" fmla="*/ 6368865 h 12958582"/>
              <a:gd name="connsiteX578" fmla="*/ 4372835 w 24377651"/>
              <a:gd name="connsiteY578" fmla="*/ 5686561 h 12958582"/>
              <a:gd name="connsiteX579" fmla="*/ 3501110 w 24377651"/>
              <a:gd name="connsiteY579" fmla="*/ 4673130 h 12958582"/>
              <a:gd name="connsiteX580" fmla="*/ 844256 w 24377651"/>
              <a:gd name="connsiteY580" fmla="*/ 2812860 h 12958582"/>
              <a:gd name="connsiteX581" fmla="*/ 104626 w 24377651"/>
              <a:gd name="connsiteY581" fmla="*/ 2664021 h 12958582"/>
              <a:gd name="connsiteX582" fmla="*/ 1 w 24377651"/>
              <a:gd name="connsiteY582" fmla="*/ 2652968 h 12958582"/>
              <a:gd name="connsiteX583" fmla="*/ 2 w 24377651"/>
              <a:gd name="connsiteY583" fmla="*/ 2733919 h 12958582"/>
              <a:gd name="connsiteX584" fmla="*/ 135474 w 24377651"/>
              <a:gd name="connsiteY584" fmla="*/ 2748648 h 12958582"/>
              <a:gd name="connsiteX585" fmla="*/ 3231781 w 24377651"/>
              <a:gd name="connsiteY585" fmla="*/ 4478012 h 12958582"/>
              <a:gd name="connsiteX586" fmla="*/ 5289444 w 24377651"/>
              <a:gd name="connsiteY586" fmla="*/ 6340683 h 12958582"/>
              <a:gd name="connsiteX587" fmla="*/ 7495080 w 24377651"/>
              <a:gd name="connsiteY587" fmla="*/ 6049601 h 12958582"/>
              <a:gd name="connsiteX588" fmla="*/ 8627258 w 24377651"/>
              <a:gd name="connsiteY588" fmla="*/ 5660473 h 12958582"/>
              <a:gd name="connsiteX589" fmla="*/ 10077186 w 24377651"/>
              <a:gd name="connsiteY589" fmla="*/ 5742784 h 12958582"/>
              <a:gd name="connsiteX590" fmla="*/ 12108904 w 24377651"/>
              <a:gd name="connsiteY590" fmla="*/ 6771600 h 12958582"/>
              <a:gd name="connsiteX591" fmla="*/ 13939343 w 24377651"/>
              <a:gd name="connsiteY591" fmla="*/ 8050021 h 12958582"/>
              <a:gd name="connsiteX592" fmla="*/ 15372133 w 24377651"/>
              <a:gd name="connsiteY592" fmla="*/ 9293004 h 12958582"/>
              <a:gd name="connsiteX593" fmla="*/ 16274193 w 24377651"/>
              <a:gd name="connsiteY593" fmla="*/ 10551128 h 12958582"/>
              <a:gd name="connsiteX594" fmla="*/ 17132111 w 24377651"/>
              <a:gd name="connsiteY594" fmla="*/ 11296640 h 12958582"/>
              <a:gd name="connsiteX595" fmla="*/ 18554415 w 24377651"/>
              <a:gd name="connsiteY595" fmla="*/ 11631684 h 12958582"/>
              <a:gd name="connsiteX596" fmla="*/ 20490755 w 24377651"/>
              <a:gd name="connsiteY596" fmla="*/ 11700249 h 12958582"/>
              <a:gd name="connsiteX597" fmla="*/ 22225151 w 24377651"/>
              <a:gd name="connsiteY597" fmla="*/ 11749980 h 12958582"/>
              <a:gd name="connsiteX598" fmla="*/ 22716299 w 24377651"/>
              <a:gd name="connsiteY598" fmla="*/ 11756609 h 12958582"/>
              <a:gd name="connsiteX599" fmla="*/ 23503403 w 24377651"/>
              <a:gd name="connsiteY599" fmla="*/ 11964937 h 12958582"/>
              <a:gd name="connsiteX600" fmla="*/ 23994635 w 24377651"/>
              <a:gd name="connsiteY600" fmla="*/ 11957942 h 12958582"/>
              <a:gd name="connsiteX601" fmla="*/ 24377647 w 24377651"/>
              <a:gd name="connsiteY601" fmla="*/ 11944051 h 12958582"/>
              <a:gd name="connsiteX602" fmla="*/ 24377647 w 24377651"/>
              <a:gd name="connsiteY602" fmla="*/ 11865755 h 12958582"/>
              <a:gd name="connsiteX603" fmla="*/ 23878051 w 24377651"/>
              <a:gd name="connsiteY603" fmla="*/ 11883303 h 12958582"/>
              <a:gd name="connsiteX604" fmla="*/ 22818447 w 24377651"/>
              <a:gd name="connsiteY604" fmla="*/ 11882302 h 12958582"/>
              <a:gd name="connsiteX605" fmla="*/ 21010323 w 24377651"/>
              <a:gd name="connsiteY605" fmla="*/ 11805341 h 12958582"/>
              <a:gd name="connsiteX606" fmla="*/ 19211127 w 24377651"/>
              <a:gd name="connsiteY606" fmla="*/ 11745931 h 12958582"/>
              <a:gd name="connsiteX607" fmla="*/ 16303370 w 24377651"/>
              <a:gd name="connsiteY607" fmla="*/ 10889691 h 12958582"/>
              <a:gd name="connsiteX608" fmla="*/ 15504466 w 24377651"/>
              <a:gd name="connsiteY608" fmla="*/ 9784935 h 12958582"/>
              <a:gd name="connsiteX609" fmla="*/ 14198405 w 24377651"/>
              <a:gd name="connsiteY609" fmla="*/ 8590721 h 12958582"/>
              <a:gd name="connsiteX610" fmla="*/ 12474516 w 24377651"/>
              <a:gd name="connsiteY610" fmla="*/ 7366488 h 12958582"/>
              <a:gd name="connsiteX611" fmla="*/ 10515566 w 24377651"/>
              <a:gd name="connsiteY611" fmla="*/ 6202350 h 12958582"/>
              <a:gd name="connsiteX612" fmla="*/ 8939449 w 24377651"/>
              <a:gd name="connsiteY612" fmla="*/ 5799933 h 12958582"/>
              <a:gd name="connsiteX613" fmla="*/ 7735806 w 24377651"/>
              <a:gd name="connsiteY613" fmla="*/ 6000018 h 12958582"/>
              <a:gd name="connsiteX614" fmla="*/ 5456602 w 24377651"/>
              <a:gd name="connsiteY614" fmla="*/ 6455674 h 12958582"/>
              <a:gd name="connsiteX615" fmla="*/ 4115758 w 24377651"/>
              <a:gd name="connsiteY615" fmla="*/ 5711887 h 12958582"/>
              <a:gd name="connsiteX616" fmla="*/ 3246775 w 24377651"/>
              <a:gd name="connsiteY616" fmla="*/ 4720075 h 12958582"/>
              <a:gd name="connsiteX617" fmla="*/ 754689 w 24377651"/>
              <a:gd name="connsiteY617" fmla="*/ 3024942 h 12958582"/>
              <a:gd name="connsiteX618" fmla="*/ 551971 w 24377651"/>
              <a:gd name="connsiteY618" fmla="*/ 2969722 h 12958582"/>
              <a:gd name="connsiteX619" fmla="*/ 62205 w 24377651"/>
              <a:gd name="connsiteY619" fmla="*/ 2873365 h 12958582"/>
              <a:gd name="connsiteX620" fmla="*/ 1 w 24377651"/>
              <a:gd name="connsiteY620" fmla="*/ 2865546 h 12958582"/>
              <a:gd name="connsiteX621" fmla="*/ 2 w 24377651"/>
              <a:gd name="connsiteY621" fmla="*/ 2945952 h 12958582"/>
              <a:gd name="connsiteX622" fmla="*/ 71429 w 24377651"/>
              <a:gd name="connsiteY622" fmla="*/ 2955186 h 12958582"/>
              <a:gd name="connsiteX623" fmla="*/ 2967953 w 24377651"/>
              <a:gd name="connsiteY623" fmla="*/ 4528535 h 12958582"/>
              <a:gd name="connsiteX624" fmla="*/ 5003092 w 24377651"/>
              <a:gd name="connsiteY624" fmla="*/ 6401349 h 12958582"/>
              <a:gd name="connsiteX625" fmla="*/ 6191947 w 24377651"/>
              <a:gd name="connsiteY625" fmla="*/ 6561270 h 12958582"/>
              <a:gd name="connsiteX626" fmla="*/ 7240728 w 24377651"/>
              <a:gd name="connsiteY626" fmla="*/ 6263158 h 12958582"/>
              <a:gd name="connsiteX627" fmla="*/ 8385250 w 24377651"/>
              <a:gd name="connsiteY627" fmla="*/ 5917510 h 12958582"/>
              <a:gd name="connsiteX628" fmla="*/ 9870146 w 24377651"/>
              <a:gd name="connsiteY628" fmla="*/ 6033736 h 12958582"/>
              <a:gd name="connsiteX629" fmla="*/ 11859142 w 24377651"/>
              <a:gd name="connsiteY629" fmla="*/ 7062533 h 12958582"/>
              <a:gd name="connsiteX630" fmla="*/ 13674155 w 24377651"/>
              <a:gd name="connsiteY630" fmla="*/ 8293502 h 12958582"/>
              <a:gd name="connsiteX631" fmla="*/ 15110903 w 24377651"/>
              <a:gd name="connsiteY631" fmla="*/ 9473267 h 12958582"/>
              <a:gd name="connsiteX632" fmla="*/ 16064311 w 24377651"/>
              <a:gd name="connsiteY632" fmla="*/ 10710352 h 12958582"/>
              <a:gd name="connsiteX633" fmla="*/ 16949751 w 24377651"/>
              <a:gd name="connsiteY633" fmla="*/ 11442650 h 12958582"/>
              <a:gd name="connsiteX634" fmla="*/ 18381495 w 24377651"/>
              <a:gd name="connsiteY634" fmla="*/ 11769726 h 12958582"/>
              <a:gd name="connsiteX635" fmla="*/ 20300015 w 24377651"/>
              <a:gd name="connsiteY635" fmla="*/ 11851820 h 12958582"/>
              <a:gd name="connsiteX636" fmla="*/ 22026839 w 24377651"/>
              <a:gd name="connsiteY636" fmla="*/ 11933047 h 12958582"/>
              <a:gd name="connsiteX637" fmla="*/ 23503403 w 24377651"/>
              <a:gd name="connsiteY637" fmla="*/ 11964937 h 12958582"/>
              <a:gd name="connsiteX638" fmla="*/ 23626089 w 24377651"/>
              <a:gd name="connsiteY638" fmla="*/ 12189756 h 12958582"/>
              <a:gd name="connsiteX639" fmla="*/ 24240731 w 24377651"/>
              <a:gd name="connsiteY639" fmla="*/ 12187214 h 12958582"/>
              <a:gd name="connsiteX640" fmla="*/ 24377647 w 24377651"/>
              <a:gd name="connsiteY640" fmla="*/ 12182907 h 12958582"/>
              <a:gd name="connsiteX641" fmla="*/ 24377647 w 24377651"/>
              <a:gd name="connsiteY641" fmla="*/ 12102839 h 12958582"/>
              <a:gd name="connsiteX642" fmla="*/ 24168395 w 24377651"/>
              <a:gd name="connsiteY642" fmla="*/ 12109565 h 12958582"/>
              <a:gd name="connsiteX643" fmla="*/ 22583039 w 24377651"/>
              <a:gd name="connsiteY643" fmla="*/ 12082413 h 12958582"/>
              <a:gd name="connsiteX644" fmla="*/ 20768119 w 24377651"/>
              <a:gd name="connsiteY644" fmla="*/ 11964533 h 12958582"/>
              <a:gd name="connsiteX645" fmla="*/ 18914655 w 24377651"/>
              <a:gd name="connsiteY645" fmla="*/ 11882090 h 12958582"/>
              <a:gd name="connsiteX646" fmla="*/ 16068967 w 24377651"/>
              <a:gd name="connsiteY646" fmla="*/ 11009268 h 12958582"/>
              <a:gd name="connsiteX647" fmla="*/ 15223779 w 24377651"/>
              <a:gd name="connsiteY647" fmla="*/ 9921399 h 12958582"/>
              <a:gd name="connsiteX648" fmla="*/ 13896647 w 24377651"/>
              <a:gd name="connsiteY648" fmla="*/ 8791594 h 12958582"/>
              <a:gd name="connsiteX649" fmla="*/ 12170280 w 24377651"/>
              <a:gd name="connsiteY649" fmla="*/ 7615747 h 12958582"/>
              <a:gd name="connsiteX650" fmla="*/ 10212942 w 24377651"/>
              <a:gd name="connsiteY650" fmla="*/ 6463043 h 12958582"/>
              <a:gd name="connsiteX651" fmla="*/ 8639507 w 24377651"/>
              <a:gd name="connsiteY651" fmla="*/ 6052999 h 12958582"/>
              <a:gd name="connsiteX652" fmla="*/ 7433411 w 24377651"/>
              <a:gd name="connsiteY652" fmla="*/ 6232378 h 12958582"/>
              <a:gd name="connsiteX653" fmla="*/ 6351913 w 24377651"/>
              <a:gd name="connsiteY653" fmla="*/ 6556553 h 12958582"/>
              <a:gd name="connsiteX654" fmla="*/ 5128023 w 24377651"/>
              <a:gd name="connsiteY654" fmla="*/ 6523030 h 12958582"/>
              <a:gd name="connsiteX655" fmla="*/ 3841062 w 24377651"/>
              <a:gd name="connsiteY655" fmla="*/ 5704101 h 12958582"/>
              <a:gd name="connsiteX656" fmla="*/ 3003239 w 24377651"/>
              <a:gd name="connsiteY656" fmla="*/ 4708682 h 12958582"/>
              <a:gd name="connsiteX657" fmla="*/ 1918095 w 24377651"/>
              <a:gd name="connsiteY657" fmla="*/ 3755310 h 12958582"/>
              <a:gd name="connsiteX658" fmla="*/ 942305 w 24377651"/>
              <a:gd name="connsiteY658" fmla="*/ 3322633 h 12958582"/>
              <a:gd name="connsiteX659" fmla="*/ 315631 w 24377651"/>
              <a:gd name="connsiteY659" fmla="*/ 3175549 h 12958582"/>
              <a:gd name="connsiteX660" fmla="*/ 71729 w 24377651"/>
              <a:gd name="connsiteY660" fmla="*/ 3136964 h 12958582"/>
              <a:gd name="connsiteX661" fmla="*/ 2 w 24377651"/>
              <a:gd name="connsiteY661" fmla="*/ 3128139 h 12958582"/>
              <a:gd name="connsiteX662" fmla="*/ 2 w 24377651"/>
              <a:gd name="connsiteY662" fmla="*/ 3205748 h 12958582"/>
              <a:gd name="connsiteX663" fmla="*/ 62927 w 24377651"/>
              <a:gd name="connsiteY663" fmla="*/ 3213142 h 12958582"/>
              <a:gd name="connsiteX664" fmla="*/ 1447081 w 24377651"/>
              <a:gd name="connsiteY664" fmla="*/ 3591153 h 12958582"/>
              <a:gd name="connsiteX665" fmla="*/ 2710992 w 24377651"/>
              <a:gd name="connsiteY665" fmla="*/ 4507465 h 12958582"/>
              <a:gd name="connsiteX666" fmla="*/ 4633551 w 24377651"/>
              <a:gd name="connsiteY666" fmla="*/ 6417070 h 12958582"/>
              <a:gd name="connsiteX667" fmla="*/ 5905713 w 24377651"/>
              <a:gd name="connsiteY667" fmla="*/ 6695175 h 12958582"/>
              <a:gd name="connsiteX668" fmla="*/ 6967063 w 24377651"/>
              <a:gd name="connsiteY668" fmla="*/ 6464649 h 12958582"/>
              <a:gd name="connsiteX669" fmla="*/ 8083413 w 24377651"/>
              <a:gd name="connsiteY669" fmla="*/ 6163701 h 12958582"/>
              <a:gd name="connsiteX670" fmla="*/ 9575972 w 24377651"/>
              <a:gd name="connsiteY670" fmla="*/ 6295987 h 12958582"/>
              <a:gd name="connsiteX671" fmla="*/ 11551459 w 24377651"/>
              <a:gd name="connsiteY671" fmla="*/ 7317268 h 12958582"/>
              <a:gd name="connsiteX672" fmla="*/ 13360275 w 24377651"/>
              <a:gd name="connsiteY672" fmla="*/ 8504501 h 12958582"/>
              <a:gd name="connsiteX673" fmla="*/ 14822540 w 24377651"/>
              <a:gd name="connsiteY673" fmla="*/ 9633275 h 12958582"/>
              <a:gd name="connsiteX674" fmla="*/ 15819763 w 24377651"/>
              <a:gd name="connsiteY674" fmla="*/ 10824559 h 12958582"/>
              <a:gd name="connsiteX675" fmla="*/ 16735670 w 24377651"/>
              <a:gd name="connsiteY675" fmla="*/ 11575701 h 12958582"/>
              <a:gd name="connsiteX676" fmla="*/ 18130407 w 24377651"/>
              <a:gd name="connsiteY676" fmla="*/ 11900183 h 12958582"/>
              <a:gd name="connsiteX677" fmla="*/ 20040031 w 24377651"/>
              <a:gd name="connsiteY677" fmla="*/ 12000517 h 12958582"/>
              <a:gd name="connsiteX678" fmla="*/ 21779367 w 24377651"/>
              <a:gd name="connsiteY678" fmla="*/ 12112711 h 12958582"/>
              <a:gd name="connsiteX679" fmla="*/ 23626089 w 24377651"/>
              <a:gd name="connsiteY679" fmla="*/ 12189756 h 12958582"/>
              <a:gd name="connsiteX680" fmla="*/ 24007391 w 24377651"/>
              <a:gd name="connsiteY680" fmla="*/ 12433731 h 12958582"/>
              <a:gd name="connsiteX681" fmla="*/ 24377647 w 24377651"/>
              <a:gd name="connsiteY681" fmla="*/ 12433007 h 12958582"/>
              <a:gd name="connsiteX682" fmla="*/ 24377647 w 24377651"/>
              <a:gd name="connsiteY682" fmla="*/ 12351052 h 12958582"/>
              <a:gd name="connsiteX683" fmla="*/ 23927715 w 24377651"/>
              <a:gd name="connsiteY683" fmla="*/ 12352072 h 12958582"/>
              <a:gd name="connsiteX684" fmla="*/ 22343291 w 24377651"/>
              <a:gd name="connsiteY684" fmla="*/ 12279795 h 12958582"/>
              <a:gd name="connsiteX685" fmla="*/ 20531687 w 24377651"/>
              <a:gd name="connsiteY685" fmla="*/ 12122805 h 12958582"/>
              <a:gd name="connsiteX686" fmla="*/ 18667635 w 24377651"/>
              <a:gd name="connsiteY686" fmla="*/ 12019833 h 12958582"/>
              <a:gd name="connsiteX687" fmla="*/ 15831171 w 24377651"/>
              <a:gd name="connsiteY687" fmla="*/ 11130510 h 12958582"/>
              <a:gd name="connsiteX688" fmla="*/ 14953712 w 24377651"/>
              <a:gd name="connsiteY688" fmla="*/ 10079225 h 12958582"/>
              <a:gd name="connsiteX689" fmla="*/ 13600061 w 24377651"/>
              <a:gd name="connsiteY689" fmla="*/ 9001737 h 12958582"/>
              <a:gd name="connsiteX690" fmla="*/ 11850634 w 24377651"/>
              <a:gd name="connsiteY690" fmla="*/ 7857993 h 12958582"/>
              <a:gd name="connsiteX691" fmla="*/ 9911204 w 24377651"/>
              <a:gd name="connsiteY691" fmla="*/ 6724560 h 12958582"/>
              <a:gd name="connsiteX692" fmla="*/ 8375611 w 24377651"/>
              <a:gd name="connsiteY692" fmla="*/ 6306176 h 12958582"/>
              <a:gd name="connsiteX693" fmla="*/ 7189889 w 24377651"/>
              <a:gd name="connsiteY693" fmla="*/ 6443600 h 12958582"/>
              <a:gd name="connsiteX694" fmla="*/ 6102946 w 24377651"/>
              <a:gd name="connsiteY694" fmla="*/ 6710620 h 12958582"/>
              <a:gd name="connsiteX695" fmla="*/ 4824685 w 24377651"/>
              <a:gd name="connsiteY695" fmla="*/ 6586291 h 12958582"/>
              <a:gd name="connsiteX696" fmla="*/ 3596614 w 24377651"/>
              <a:gd name="connsiteY696" fmla="*/ 5738855 h 12958582"/>
              <a:gd name="connsiteX697" fmla="*/ 2744159 w 24377651"/>
              <a:gd name="connsiteY697" fmla="*/ 4758783 h 12958582"/>
              <a:gd name="connsiteX698" fmla="*/ 1621591 w 24377651"/>
              <a:gd name="connsiteY698" fmla="*/ 3852943 h 12958582"/>
              <a:gd name="connsiteX699" fmla="*/ 846670 w 24377651"/>
              <a:gd name="connsiteY699" fmla="*/ 3526352 h 12958582"/>
              <a:gd name="connsiteX700" fmla="*/ 24433 w 24377651"/>
              <a:gd name="connsiteY700" fmla="*/ 3343681 h 12958582"/>
              <a:gd name="connsiteX701" fmla="*/ 2 w 24377651"/>
              <a:gd name="connsiteY701" fmla="*/ 3340436 h 12958582"/>
              <a:gd name="connsiteX702" fmla="*/ 2 w 24377651"/>
              <a:gd name="connsiteY702" fmla="*/ 3416677 h 12958582"/>
              <a:gd name="connsiteX703" fmla="*/ 6707 w 24377651"/>
              <a:gd name="connsiteY703" fmla="*/ 3417521 h 12958582"/>
              <a:gd name="connsiteX704" fmla="*/ 1157094 w 24377651"/>
              <a:gd name="connsiteY704" fmla="*/ 3716778 h 12958582"/>
              <a:gd name="connsiteX705" fmla="*/ 2468663 w 24377651"/>
              <a:gd name="connsiteY705" fmla="*/ 4590684 h 12958582"/>
              <a:gd name="connsiteX706" fmla="*/ 4306641 w 24377651"/>
              <a:gd name="connsiteY706" fmla="*/ 6437698 h 12958582"/>
              <a:gd name="connsiteX707" fmla="*/ 5625225 w 24377651"/>
              <a:gd name="connsiteY707" fmla="*/ 6819961 h 12958582"/>
              <a:gd name="connsiteX708" fmla="*/ 6716914 w 24377651"/>
              <a:gd name="connsiteY708" fmla="*/ 6654673 h 12958582"/>
              <a:gd name="connsiteX709" fmla="*/ 7831709 w 24377651"/>
              <a:gd name="connsiteY709" fmla="*/ 6401038 h 12958582"/>
              <a:gd name="connsiteX710" fmla="*/ 9327566 w 24377651"/>
              <a:gd name="connsiteY710" fmla="*/ 6573418 h 12958582"/>
              <a:gd name="connsiteX711" fmla="*/ 11248801 w 24377651"/>
              <a:gd name="connsiteY711" fmla="*/ 7577133 h 12958582"/>
              <a:gd name="connsiteX712" fmla="*/ 13070344 w 24377651"/>
              <a:gd name="connsiteY712" fmla="*/ 8736674 h 12958582"/>
              <a:gd name="connsiteX713" fmla="*/ 14530180 w 24377651"/>
              <a:gd name="connsiteY713" fmla="*/ 9797763 h 12958582"/>
              <a:gd name="connsiteX714" fmla="*/ 15585021 w 24377651"/>
              <a:gd name="connsiteY714" fmla="*/ 10959051 h 12958582"/>
              <a:gd name="connsiteX715" fmla="*/ 16508257 w 24377651"/>
              <a:gd name="connsiteY715" fmla="*/ 11704297 h 12958582"/>
              <a:gd name="connsiteX716" fmla="*/ 17862455 w 24377651"/>
              <a:gd name="connsiteY716" fmla="*/ 12029172 h 12958582"/>
              <a:gd name="connsiteX717" fmla="*/ 19804071 w 24377651"/>
              <a:gd name="connsiteY717" fmla="*/ 12149924 h 12958582"/>
              <a:gd name="connsiteX718" fmla="*/ 21572599 w 24377651"/>
              <a:gd name="connsiteY718" fmla="*/ 12294217 h 12958582"/>
              <a:gd name="connsiteX719" fmla="*/ 24007391 w 24377651"/>
              <a:gd name="connsiteY719" fmla="*/ 12433731 h 12958582"/>
              <a:gd name="connsiteX720" fmla="*/ 24316735 w 24377651"/>
              <a:gd name="connsiteY720" fmla="*/ 12690453 h 12958582"/>
              <a:gd name="connsiteX721" fmla="*/ 24377651 w 24377651"/>
              <a:gd name="connsiteY721" fmla="*/ 12690230 h 12958582"/>
              <a:gd name="connsiteX722" fmla="*/ 24377647 w 24377651"/>
              <a:gd name="connsiteY722" fmla="*/ 12607146 h 12958582"/>
              <a:gd name="connsiteX723" fmla="*/ 24227699 w 24377651"/>
              <a:gd name="connsiteY723" fmla="*/ 12607260 h 12958582"/>
              <a:gd name="connsiteX724" fmla="*/ 22130291 w 24377651"/>
              <a:gd name="connsiteY724" fmla="*/ 12476555 h 12958582"/>
              <a:gd name="connsiteX725" fmla="*/ 20307515 w 24377651"/>
              <a:gd name="connsiteY725" fmla="*/ 12279732 h 12958582"/>
              <a:gd name="connsiteX726" fmla="*/ 18431055 w 24377651"/>
              <a:gd name="connsiteY726" fmla="*/ 12156477 h 12958582"/>
              <a:gd name="connsiteX727" fmla="*/ 15623694 w 24377651"/>
              <a:gd name="connsiteY727" fmla="*/ 11286665 h 12958582"/>
              <a:gd name="connsiteX728" fmla="*/ 14715729 w 24377651"/>
              <a:gd name="connsiteY728" fmla="*/ 10272794 h 12958582"/>
              <a:gd name="connsiteX729" fmla="*/ 13356786 w 24377651"/>
              <a:gd name="connsiteY729" fmla="*/ 9249913 h 12958582"/>
              <a:gd name="connsiteX730" fmla="*/ 11623346 w 24377651"/>
              <a:gd name="connsiteY730" fmla="*/ 8157345 h 12958582"/>
              <a:gd name="connsiteX731" fmla="*/ 9712335 w 24377651"/>
              <a:gd name="connsiteY731" fmla="*/ 7033646 h 12958582"/>
              <a:gd name="connsiteX732" fmla="*/ 8175210 w 24377651"/>
              <a:gd name="connsiteY732" fmla="*/ 6561245 h 12958582"/>
              <a:gd name="connsiteX733" fmla="*/ 6989204 w 24377651"/>
              <a:gd name="connsiteY733" fmla="*/ 6640672 h 12958582"/>
              <a:gd name="connsiteX734" fmla="*/ 5903011 w 24377651"/>
              <a:gd name="connsiteY734" fmla="*/ 6851932 h 12958582"/>
              <a:gd name="connsiteX735" fmla="*/ 4608649 w 24377651"/>
              <a:gd name="connsiteY735" fmla="*/ 6673116 h 12958582"/>
              <a:gd name="connsiteX736" fmla="*/ 3396107 w 24377651"/>
              <a:gd name="connsiteY736" fmla="*/ 5821264 h 12958582"/>
              <a:gd name="connsiteX737" fmla="*/ 2533348 w 24377651"/>
              <a:gd name="connsiteY737" fmla="*/ 4863909 h 12958582"/>
              <a:gd name="connsiteX738" fmla="*/ 1397734 w 24377651"/>
              <a:gd name="connsiteY738" fmla="*/ 3994129 h 12958582"/>
              <a:gd name="connsiteX739" fmla="*/ 811747 w 24377651"/>
              <a:gd name="connsiteY739" fmla="*/ 3746742 h 12958582"/>
              <a:gd name="connsiteX740" fmla="*/ 40721 w 24377651"/>
              <a:gd name="connsiteY740" fmla="*/ 3558005 h 12958582"/>
              <a:gd name="connsiteX741" fmla="*/ 1 w 24377651"/>
              <a:gd name="connsiteY741" fmla="*/ 3551924 h 12958582"/>
              <a:gd name="connsiteX742" fmla="*/ 2 w 24377651"/>
              <a:gd name="connsiteY742" fmla="*/ 3627092 h 12958582"/>
              <a:gd name="connsiteX743" fmla="*/ 229423 w 24377651"/>
              <a:gd name="connsiteY743" fmla="*/ 3669222 h 12958582"/>
              <a:gd name="connsiteX744" fmla="*/ 902073 w 24377651"/>
              <a:gd name="connsiteY744" fmla="*/ 3858838 h 12958582"/>
              <a:gd name="connsiteX745" fmla="*/ 2251590 w 24377651"/>
              <a:gd name="connsiteY745" fmla="*/ 4700128 h 12958582"/>
              <a:gd name="connsiteX746" fmla="*/ 4078306 w 24377651"/>
              <a:gd name="connsiteY746" fmla="*/ 6504822 h 12958582"/>
              <a:gd name="connsiteX747" fmla="*/ 5431892 w 24377651"/>
              <a:gd name="connsiteY747" fmla="*/ 6939308 h 12958582"/>
              <a:gd name="connsiteX748" fmla="*/ 6510352 w 24377651"/>
              <a:gd name="connsiteY748" fmla="*/ 6827232 h 12958582"/>
              <a:gd name="connsiteX749" fmla="*/ 7645955 w 24377651"/>
              <a:gd name="connsiteY749" fmla="*/ 6628744 h 12958582"/>
              <a:gd name="connsiteX750" fmla="*/ 9126353 w 24377651"/>
              <a:gd name="connsiteY750" fmla="*/ 6865105 h 12958582"/>
              <a:gd name="connsiteX751" fmla="*/ 11021084 w 24377651"/>
              <a:gd name="connsiteY751" fmla="*/ 7881539 h 12958582"/>
              <a:gd name="connsiteX752" fmla="*/ 12822195 w 24377651"/>
              <a:gd name="connsiteY752" fmla="*/ 8996704 h 12958582"/>
              <a:gd name="connsiteX753" fmla="*/ 14263964 w 24377651"/>
              <a:gd name="connsiteY753" fmla="*/ 9989301 h 12958582"/>
              <a:gd name="connsiteX754" fmla="*/ 15378456 w 24377651"/>
              <a:gd name="connsiteY754" fmla="*/ 11131608 h 12958582"/>
              <a:gd name="connsiteX755" fmla="*/ 16308896 w 24377651"/>
              <a:gd name="connsiteY755" fmla="*/ 11844699 h 12958582"/>
              <a:gd name="connsiteX756" fmla="*/ 17660999 w 24377651"/>
              <a:gd name="connsiteY756" fmla="*/ 12164274 h 12958582"/>
              <a:gd name="connsiteX757" fmla="*/ 19560119 w 24377651"/>
              <a:gd name="connsiteY757" fmla="*/ 12296275 h 12958582"/>
              <a:gd name="connsiteX758" fmla="*/ 21346331 w 24377651"/>
              <a:gd name="connsiteY758" fmla="*/ 12470701 h 12958582"/>
              <a:gd name="connsiteX759" fmla="*/ 24316735 w 24377651"/>
              <a:gd name="connsiteY759" fmla="*/ 12690453 h 12958582"/>
              <a:gd name="connsiteX760" fmla="*/ 24377647 w 24377651"/>
              <a:gd name="connsiteY760" fmla="*/ 12955329 h 12958582"/>
              <a:gd name="connsiteX761" fmla="*/ 24377647 w 24377651"/>
              <a:gd name="connsiteY761" fmla="*/ 12873204 h 12958582"/>
              <a:gd name="connsiteX762" fmla="*/ 24013567 w 24377651"/>
              <a:gd name="connsiteY762" fmla="*/ 12862629 h 12958582"/>
              <a:gd name="connsiteX763" fmla="*/ 21943003 w 24377651"/>
              <a:gd name="connsiteY763" fmla="*/ 12675101 h 12958582"/>
              <a:gd name="connsiteX764" fmla="*/ 20080607 w 24377651"/>
              <a:gd name="connsiteY764" fmla="*/ 12435253 h 12958582"/>
              <a:gd name="connsiteX765" fmla="*/ 18183867 w 24377651"/>
              <a:gd name="connsiteY765" fmla="*/ 12291981 h 12958582"/>
              <a:gd name="connsiteX766" fmla="*/ 15403106 w 24377651"/>
              <a:gd name="connsiteY766" fmla="*/ 11432151 h 12958582"/>
              <a:gd name="connsiteX767" fmla="*/ 14438089 w 24377651"/>
              <a:gd name="connsiteY767" fmla="*/ 10434525 h 12958582"/>
              <a:gd name="connsiteX768" fmla="*/ 13069611 w 24377651"/>
              <a:gd name="connsiteY768" fmla="*/ 9471474 h 12958582"/>
              <a:gd name="connsiteX769" fmla="*/ 11369523 w 24377651"/>
              <a:gd name="connsiteY769" fmla="*/ 8440992 h 12958582"/>
              <a:gd name="connsiteX770" fmla="*/ 9487173 w 24377651"/>
              <a:gd name="connsiteY770" fmla="*/ 7331753 h 12958582"/>
              <a:gd name="connsiteX771" fmla="*/ 7948970 w 24377651"/>
              <a:gd name="connsiteY771" fmla="*/ 6815856 h 12958582"/>
              <a:gd name="connsiteX772" fmla="*/ 6743935 w 24377651"/>
              <a:gd name="connsiteY772" fmla="*/ 6846430 h 12958582"/>
              <a:gd name="connsiteX773" fmla="*/ 5643716 w 24377651"/>
              <a:gd name="connsiteY773" fmla="*/ 6995655 h 12958582"/>
              <a:gd name="connsiteX774" fmla="*/ 4350388 w 24377651"/>
              <a:gd name="connsiteY774" fmla="*/ 6741774 h 12958582"/>
              <a:gd name="connsiteX775" fmla="*/ 2251973 w 24377651"/>
              <a:gd name="connsiteY775" fmla="*/ 4903192 h 12958582"/>
              <a:gd name="connsiteX776" fmla="*/ 1079564 w 24377651"/>
              <a:gd name="connsiteY776" fmla="*/ 4091793 h 12958582"/>
              <a:gd name="connsiteX777" fmla="*/ 691351 w 24377651"/>
              <a:gd name="connsiteY777" fmla="*/ 3937800 h 12958582"/>
              <a:gd name="connsiteX778" fmla="*/ 87025 w 24377651"/>
              <a:gd name="connsiteY778" fmla="*/ 3779009 h 12958582"/>
              <a:gd name="connsiteX779" fmla="*/ 0 w 24377651"/>
              <a:gd name="connsiteY779" fmla="*/ 3764213 h 12958582"/>
              <a:gd name="connsiteX780" fmla="*/ 2 w 24377651"/>
              <a:gd name="connsiteY780" fmla="*/ 3840235 h 12958582"/>
              <a:gd name="connsiteX781" fmla="*/ 136891 w 24377651"/>
              <a:gd name="connsiteY781" fmla="*/ 3866290 h 12958582"/>
              <a:gd name="connsiteX782" fmla="*/ 579859 w 24377651"/>
              <a:gd name="connsiteY782" fmla="*/ 3982278 h 12958582"/>
              <a:gd name="connsiteX783" fmla="*/ 1986798 w 24377651"/>
              <a:gd name="connsiteY783" fmla="*/ 4770290 h 12958582"/>
              <a:gd name="connsiteX784" fmla="*/ 3805277 w 24377651"/>
              <a:gd name="connsiteY784" fmla="*/ 6542353 h 12958582"/>
              <a:gd name="connsiteX785" fmla="*/ 5176810 w 24377651"/>
              <a:gd name="connsiteY785" fmla="*/ 7052120 h 12958582"/>
              <a:gd name="connsiteX786" fmla="*/ 6272539 w 24377651"/>
              <a:gd name="connsiteY786" fmla="*/ 7005555 h 12958582"/>
              <a:gd name="connsiteX787" fmla="*/ 7410831 w 24377651"/>
              <a:gd name="connsiteY787" fmla="*/ 6861992 h 12958582"/>
              <a:gd name="connsiteX788" fmla="*/ 8903283 w 24377651"/>
              <a:gd name="connsiteY788" fmla="*/ 7151031 h 12958582"/>
              <a:gd name="connsiteX789" fmla="*/ 10767508 w 24377651"/>
              <a:gd name="connsiteY789" fmla="*/ 8169912 h 12958582"/>
              <a:gd name="connsiteX790" fmla="*/ 12575021 w 24377651"/>
              <a:gd name="connsiteY790" fmla="*/ 9257313 h 12958582"/>
              <a:gd name="connsiteX791" fmla="*/ 13987473 w 24377651"/>
              <a:gd name="connsiteY791" fmla="*/ 10176795 h 12958582"/>
              <a:gd name="connsiteX792" fmla="*/ 15149713 w 24377651"/>
              <a:gd name="connsiteY792" fmla="*/ 11279181 h 12958582"/>
              <a:gd name="connsiteX793" fmla="*/ 16094763 w 24377651"/>
              <a:gd name="connsiteY793" fmla="*/ 11978827 h 12958582"/>
              <a:gd name="connsiteX794" fmla="*/ 17416295 w 24377651"/>
              <a:gd name="connsiteY794" fmla="*/ 12293725 h 12958582"/>
              <a:gd name="connsiteX795" fmla="*/ 19312983 w 24377651"/>
              <a:gd name="connsiteY795" fmla="*/ 12440809 h 12958582"/>
              <a:gd name="connsiteX796" fmla="*/ 21144871 w 24377651"/>
              <a:gd name="connsiteY796" fmla="*/ 12648139 h 12958582"/>
              <a:gd name="connsiteX797" fmla="*/ 24086267 w 24377651"/>
              <a:gd name="connsiteY797" fmla="*/ 12947441 h 12958582"/>
              <a:gd name="connsiteX798" fmla="*/ 21808653 w 24377651"/>
              <a:gd name="connsiteY798" fmla="*/ 12958582 h 12958582"/>
              <a:gd name="connsiteX799" fmla="*/ 22342103 w 24377651"/>
              <a:gd name="connsiteY799" fmla="*/ 12958582 h 12958582"/>
              <a:gd name="connsiteX800" fmla="*/ 21755455 w 24377651"/>
              <a:gd name="connsiteY800" fmla="*/ 12873564 h 12958582"/>
              <a:gd name="connsiteX801" fmla="*/ 19903967 w 24377651"/>
              <a:gd name="connsiteY801" fmla="*/ 12596169 h 12958582"/>
              <a:gd name="connsiteX802" fmla="*/ 18003759 w 24377651"/>
              <a:gd name="connsiteY802" fmla="*/ 12432686 h 12958582"/>
              <a:gd name="connsiteX803" fmla="*/ 15180916 w 24377651"/>
              <a:gd name="connsiteY803" fmla="*/ 11653617 h 12958582"/>
              <a:gd name="connsiteX804" fmla="*/ 14141986 w 24377651"/>
              <a:gd name="connsiteY804" fmla="*/ 10673500 h 12958582"/>
              <a:gd name="connsiteX805" fmla="*/ 13806020 w 24377651"/>
              <a:gd name="connsiteY805" fmla="*/ 10341117 h 12958582"/>
              <a:gd name="connsiteX806" fmla="*/ 13460354 w 24377651"/>
              <a:gd name="connsiteY806" fmla="*/ 10168483 h 12958582"/>
              <a:gd name="connsiteX807" fmla="*/ 12755600 w 24377651"/>
              <a:gd name="connsiteY807" fmla="*/ 9771207 h 12958582"/>
              <a:gd name="connsiteX808" fmla="*/ 9287130 w 24377651"/>
              <a:gd name="connsiteY808" fmla="*/ 7644567 h 12958582"/>
              <a:gd name="connsiteX809" fmla="*/ 7750395 w 24377651"/>
              <a:gd name="connsiteY809" fmla="*/ 7076143 h 12958582"/>
              <a:gd name="connsiteX810" fmla="*/ 6543284 w 24377651"/>
              <a:gd name="connsiteY810" fmla="*/ 7044334 h 12958582"/>
              <a:gd name="connsiteX811" fmla="*/ 5425444 w 24377651"/>
              <a:gd name="connsiteY811" fmla="*/ 7132855 h 12958582"/>
              <a:gd name="connsiteX812" fmla="*/ 4089357 w 24377651"/>
              <a:gd name="connsiteY812" fmla="*/ 6805470 h 12958582"/>
              <a:gd name="connsiteX813" fmla="*/ 2008325 w 24377651"/>
              <a:gd name="connsiteY813" fmla="*/ 4985998 h 12958582"/>
              <a:gd name="connsiteX814" fmla="*/ 842791 w 24377651"/>
              <a:gd name="connsiteY814" fmla="*/ 4232751 h 12958582"/>
              <a:gd name="connsiteX815" fmla="*/ 440177 w 24377651"/>
              <a:gd name="connsiteY815" fmla="*/ 4086069 h 12958582"/>
              <a:gd name="connsiteX816" fmla="*/ 130179 w 24377651"/>
              <a:gd name="connsiteY816" fmla="*/ 4003345 h 12958582"/>
              <a:gd name="connsiteX817" fmla="*/ 2 w 24377651"/>
              <a:gd name="connsiteY817" fmla="*/ 3977483 h 12958582"/>
              <a:gd name="connsiteX818" fmla="*/ 3 w 24377651"/>
              <a:gd name="connsiteY818" fmla="*/ 4063006 h 12958582"/>
              <a:gd name="connsiteX819" fmla="*/ 161228 w 24377651"/>
              <a:gd name="connsiteY819" fmla="*/ 4100187 h 12958582"/>
              <a:gd name="connsiteX820" fmla="*/ 1679098 w 24377651"/>
              <a:gd name="connsiteY820" fmla="*/ 4815244 h 12958582"/>
              <a:gd name="connsiteX821" fmla="*/ 3520332 w 24377651"/>
              <a:gd name="connsiteY821" fmla="*/ 6566315 h 12958582"/>
              <a:gd name="connsiteX822" fmla="*/ 6049701 w 24377651"/>
              <a:gd name="connsiteY822" fmla="*/ 7178470 h 12958582"/>
              <a:gd name="connsiteX823" fmla="*/ 7184253 w 24377651"/>
              <a:gd name="connsiteY823" fmla="*/ 7094648 h 12958582"/>
              <a:gd name="connsiteX824" fmla="*/ 8655314 w 24377651"/>
              <a:gd name="connsiteY824" fmla="*/ 7428871 h 12958582"/>
              <a:gd name="connsiteX825" fmla="*/ 10479862 w 24377651"/>
              <a:gd name="connsiteY825" fmla="*/ 8442676 h 12958582"/>
              <a:gd name="connsiteX826" fmla="*/ 12194870 w 24377651"/>
              <a:gd name="connsiteY826" fmla="*/ 9521269 h 12958582"/>
              <a:gd name="connsiteX827" fmla="*/ 13646986 w 24377651"/>
              <a:gd name="connsiteY827" fmla="*/ 10350222 h 12958582"/>
              <a:gd name="connsiteX828" fmla="*/ 14024100 w 24377651"/>
              <a:gd name="connsiteY828" fmla="*/ 10667382 h 12958582"/>
              <a:gd name="connsiteX829" fmla="*/ 14343314 w 24377651"/>
              <a:gd name="connsiteY829" fmla="*/ 10991505 h 12958582"/>
              <a:gd name="connsiteX830" fmla="*/ 14845287 w 24377651"/>
              <a:gd name="connsiteY830" fmla="*/ 11483040 h 12958582"/>
              <a:gd name="connsiteX831" fmla="*/ 17190759 w 24377651"/>
              <a:gd name="connsiteY831" fmla="*/ 12426464 h 12958582"/>
              <a:gd name="connsiteX832" fmla="*/ 19033183 w 24377651"/>
              <a:gd name="connsiteY832" fmla="*/ 12582743 h 12958582"/>
              <a:gd name="connsiteX833" fmla="*/ 20886635 w 24377651"/>
              <a:gd name="connsiteY833" fmla="*/ 12817051 h 12958582"/>
              <a:gd name="connsiteX834" fmla="*/ 21739729 w 24377651"/>
              <a:gd name="connsiteY834" fmla="*/ 12948745 h 12958582"/>
              <a:gd name="connsiteX835" fmla="*/ 20497945 w 24377651"/>
              <a:gd name="connsiteY835" fmla="*/ 12958582 h 12958582"/>
              <a:gd name="connsiteX836" fmla="*/ 20940817 w 24377651"/>
              <a:gd name="connsiteY836" fmla="*/ 12958582 h 12958582"/>
              <a:gd name="connsiteX837" fmla="*/ 20662353 w 24377651"/>
              <a:gd name="connsiteY837" fmla="*/ 12908525 h 12958582"/>
              <a:gd name="connsiteX838" fmla="*/ 19727227 w 24377651"/>
              <a:gd name="connsiteY838" fmla="*/ 12756504 h 12958582"/>
              <a:gd name="connsiteX839" fmla="*/ 17811723 w 24377651"/>
              <a:gd name="connsiteY839" fmla="*/ 12571836 h 12958582"/>
              <a:gd name="connsiteX840" fmla="*/ 14985240 w 24377651"/>
              <a:gd name="connsiteY840" fmla="*/ 11822762 h 12958582"/>
              <a:gd name="connsiteX841" fmla="*/ 13920302 w 24377651"/>
              <a:gd name="connsiteY841" fmla="*/ 10889659 h 12958582"/>
              <a:gd name="connsiteX842" fmla="*/ 13581487 w 24377651"/>
              <a:gd name="connsiteY842" fmla="*/ 10570039 h 12958582"/>
              <a:gd name="connsiteX843" fmla="*/ 13261071 w 24377651"/>
              <a:gd name="connsiteY843" fmla="*/ 10420899 h 12958582"/>
              <a:gd name="connsiteX844" fmla="*/ 12541093 w 24377651"/>
              <a:gd name="connsiteY844" fmla="*/ 10041785 h 12958582"/>
              <a:gd name="connsiteX845" fmla="*/ 9111679 w 24377651"/>
              <a:gd name="connsiteY845" fmla="*/ 7971926 h 12958582"/>
              <a:gd name="connsiteX846" fmla="*/ 6369351 w 24377651"/>
              <a:gd name="connsiteY846" fmla="*/ 7240787 h 12958582"/>
              <a:gd name="connsiteX847" fmla="*/ 5289195 w 24377651"/>
              <a:gd name="connsiteY847" fmla="*/ 7271752 h 12958582"/>
              <a:gd name="connsiteX848" fmla="*/ 3953442 w 24377651"/>
              <a:gd name="connsiteY848" fmla="*/ 6923984 h 12958582"/>
              <a:gd name="connsiteX849" fmla="*/ 1809869 w 24377651"/>
              <a:gd name="connsiteY849" fmla="*/ 5199887 h 12958582"/>
              <a:gd name="connsiteX850" fmla="*/ 167123 w 24377651"/>
              <a:gd name="connsiteY850" fmla="*/ 4272641 h 12958582"/>
              <a:gd name="connsiteX851" fmla="*/ 2 w 24377651"/>
              <a:gd name="connsiteY851" fmla="*/ 4217856 h 12958582"/>
              <a:gd name="connsiteX852" fmla="*/ 2 w 24377651"/>
              <a:gd name="connsiteY852" fmla="*/ 4302753 h 12958582"/>
              <a:gd name="connsiteX853" fmla="*/ 152251 w 24377651"/>
              <a:gd name="connsiteY853" fmla="*/ 4352865 h 12958582"/>
              <a:gd name="connsiteX854" fmla="*/ 1472248 w 24377651"/>
              <a:gd name="connsiteY854" fmla="*/ 5039340 h 12958582"/>
              <a:gd name="connsiteX855" fmla="*/ 3402761 w 24377651"/>
              <a:gd name="connsiteY855" fmla="*/ 6706426 h 12958582"/>
              <a:gd name="connsiteX856" fmla="*/ 5925346 w 24377651"/>
              <a:gd name="connsiteY856" fmla="*/ 7342950 h 12958582"/>
              <a:gd name="connsiteX857" fmla="*/ 7048288 w 24377651"/>
              <a:gd name="connsiteY857" fmla="*/ 7333875 h 12958582"/>
              <a:gd name="connsiteX858" fmla="*/ 8571730 w 24377651"/>
              <a:gd name="connsiteY858" fmla="*/ 7779040 h 12958582"/>
              <a:gd name="connsiteX859" fmla="*/ 10336271 w 24377651"/>
              <a:gd name="connsiteY859" fmla="*/ 8799151 h 12958582"/>
              <a:gd name="connsiteX860" fmla="*/ 12041405 w 24377651"/>
              <a:gd name="connsiteY860" fmla="*/ 9842961 h 12958582"/>
              <a:gd name="connsiteX861" fmla="*/ 13444437 w 24377651"/>
              <a:gd name="connsiteY861" fmla="*/ 10590958 h 12958582"/>
              <a:gd name="connsiteX862" fmla="*/ 13821489 w 24377651"/>
              <a:gd name="connsiteY862" fmla="*/ 10903728 h 12958582"/>
              <a:gd name="connsiteX863" fmla="*/ 14129192 w 24377651"/>
              <a:gd name="connsiteY863" fmla="*/ 11198292 h 12958582"/>
              <a:gd name="connsiteX864" fmla="*/ 14636687 w 24377651"/>
              <a:gd name="connsiteY864" fmla="*/ 11659331 h 12958582"/>
              <a:gd name="connsiteX865" fmla="*/ 16991199 w 24377651"/>
              <a:gd name="connsiteY865" fmla="*/ 12561067 h 12958582"/>
              <a:gd name="connsiteX866" fmla="*/ 18857215 w 24377651"/>
              <a:gd name="connsiteY866" fmla="*/ 12730483 h 12958582"/>
              <a:gd name="connsiteX867" fmla="*/ 20247403 w 24377651"/>
              <a:gd name="connsiteY867" fmla="*/ 12915603 h 12958582"/>
              <a:gd name="connsiteX868" fmla="*/ 19296297 w 24377651"/>
              <a:gd name="connsiteY868" fmla="*/ 12958582 h 12958582"/>
              <a:gd name="connsiteX869" fmla="*/ 19789677 w 24377651"/>
              <a:gd name="connsiteY869" fmla="*/ 12958582 h 12958582"/>
              <a:gd name="connsiteX870" fmla="*/ 19513727 w 24377651"/>
              <a:gd name="connsiteY870" fmla="*/ 12911592 h 12958582"/>
              <a:gd name="connsiteX871" fmla="*/ 17604215 w 24377651"/>
              <a:gd name="connsiteY871" fmla="*/ 12709681 h 12958582"/>
              <a:gd name="connsiteX872" fmla="*/ 14790510 w 24377651"/>
              <a:gd name="connsiteY872" fmla="*/ 11991658 h 12958582"/>
              <a:gd name="connsiteX873" fmla="*/ 13699220 w 24377651"/>
              <a:gd name="connsiteY873" fmla="*/ 11105736 h 12958582"/>
              <a:gd name="connsiteX874" fmla="*/ 13353295 w 24377651"/>
              <a:gd name="connsiteY874" fmla="*/ 10795904 h 12958582"/>
              <a:gd name="connsiteX875" fmla="*/ 13057731 w 24377651"/>
              <a:gd name="connsiteY875" fmla="*/ 10668763 h 12958582"/>
              <a:gd name="connsiteX876" fmla="*/ 12319903 w 24377651"/>
              <a:gd name="connsiteY876" fmla="*/ 10306998 h 12958582"/>
              <a:gd name="connsiteX877" fmla="*/ 8910513 w 24377651"/>
              <a:gd name="connsiteY877" fmla="*/ 8287394 h 12958582"/>
              <a:gd name="connsiteX878" fmla="*/ 6152921 w 24377651"/>
              <a:gd name="connsiteY878" fmla="*/ 7441114 h 12958582"/>
              <a:gd name="connsiteX879" fmla="*/ 5070708 w 24377651"/>
              <a:gd name="connsiteY879" fmla="*/ 7407793 h 12958582"/>
              <a:gd name="connsiteX880" fmla="*/ 3685697 w 24377651"/>
              <a:gd name="connsiteY880" fmla="*/ 6981475 h 12958582"/>
              <a:gd name="connsiteX881" fmla="*/ 1578667 w 24377651"/>
              <a:gd name="connsiteY881" fmla="*/ 5299163 h 12958582"/>
              <a:gd name="connsiteX882" fmla="*/ 71567 w 24377651"/>
              <a:gd name="connsiteY882" fmla="*/ 4475759 h 12958582"/>
              <a:gd name="connsiteX883" fmla="*/ 1 w 24377651"/>
              <a:gd name="connsiteY883" fmla="*/ 4451791 h 12958582"/>
              <a:gd name="connsiteX884" fmla="*/ 2 w 24377651"/>
              <a:gd name="connsiteY884" fmla="*/ 4536679 h 12958582"/>
              <a:gd name="connsiteX885" fmla="*/ 93002 w 24377651"/>
              <a:gd name="connsiteY885" fmla="*/ 4568449 h 12958582"/>
              <a:gd name="connsiteX886" fmla="*/ 1230801 w 24377651"/>
              <a:gd name="connsiteY886" fmla="*/ 5145504 h 12958582"/>
              <a:gd name="connsiteX887" fmla="*/ 3157417 w 24377651"/>
              <a:gd name="connsiteY887" fmla="*/ 6757834 h 12958582"/>
              <a:gd name="connsiteX888" fmla="*/ 5719030 w 24377651"/>
              <a:gd name="connsiteY888" fmla="*/ 7517499 h 12958582"/>
              <a:gd name="connsiteX889" fmla="*/ 6841613 w 24377651"/>
              <a:gd name="connsiteY889" fmla="*/ 7573045 h 12958582"/>
              <a:gd name="connsiteX890" fmla="*/ 8373160 w 24377651"/>
              <a:gd name="connsiteY890" fmla="*/ 8084396 h 12958582"/>
              <a:gd name="connsiteX891" fmla="*/ 10135311 w 24377651"/>
              <a:gd name="connsiteY891" fmla="*/ 9120418 h 12958582"/>
              <a:gd name="connsiteX892" fmla="*/ 11793847 w 24377651"/>
              <a:gd name="connsiteY892" fmla="*/ 10107545 h 12958582"/>
              <a:gd name="connsiteX893" fmla="*/ 13214443 w 24377651"/>
              <a:gd name="connsiteY893" fmla="*/ 10819809 h 12958582"/>
              <a:gd name="connsiteX894" fmla="*/ 13579115 w 24377651"/>
              <a:gd name="connsiteY894" fmla="*/ 11103019 h 12958582"/>
              <a:gd name="connsiteX895" fmla="*/ 13898533 w 24377651"/>
              <a:gd name="connsiteY895" fmla="*/ 11390605 h 12958582"/>
              <a:gd name="connsiteX896" fmla="*/ 14407147 w 24377651"/>
              <a:gd name="connsiteY896" fmla="*/ 11821403 h 12958582"/>
              <a:gd name="connsiteX897" fmla="*/ 16813811 w 24377651"/>
              <a:gd name="connsiteY897" fmla="*/ 12700441 h 12958582"/>
              <a:gd name="connsiteX898" fmla="*/ 18623835 w 24377651"/>
              <a:gd name="connsiteY898" fmla="*/ 12874415 h 12958582"/>
              <a:gd name="connsiteX899" fmla="*/ 19102849 w 24377651"/>
              <a:gd name="connsiteY899" fmla="*/ 12929848 h 12958582"/>
              <a:gd name="connsiteX900" fmla="*/ 17774811 w 24377651"/>
              <a:gd name="connsiteY900" fmla="*/ 12958582 h 12958582"/>
              <a:gd name="connsiteX901" fmla="*/ 18520687 w 24377651"/>
              <a:gd name="connsiteY901" fmla="*/ 12958582 h 12958582"/>
              <a:gd name="connsiteX902" fmla="*/ 18319195 w 24377651"/>
              <a:gd name="connsiteY902" fmla="*/ 12935525 h 12958582"/>
              <a:gd name="connsiteX903" fmla="*/ 17356259 w 24377651"/>
              <a:gd name="connsiteY903" fmla="*/ 12843033 h 12958582"/>
              <a:gd name="connsiteX904" fmla="*/ 14548119 w 24377651"/>
              <a:gd name="connsiteY904" fmla="*/ 12133038 h 12958582"/>
              <a:gd name="connsiteX905" fmla="*/ 13395272 w 24377651"/>
              <a:gd name="connsiteY905" fmla="*/ 11251021 h 12958582"/>
              <a:gd name="connsiteX906" fmla="*/ 13111265 w 24377651"/>
              <a:gd name="connsiteY906" fmla="*/ 11012510 h 12958582"/>
              <a:gd name="connsiteX907" fmla="*/ 12782326 w 24377651"/>
              <a:gd name="connsiteY907" fmla="*/ 10885005 h 12958582"/>
              <a:gd name="connsiteX908" fmla="*/ 12007668 w 24377651"/>
              <a:gd name="connsiteY908" fmla="*/ 10525617 h 12958582"/>
              <a:gd name="connsiteX909" fmla="*/ 8658009 w 24377651"/>
              <a:gd name="connsiteY909" fmla="*/ 8574191 h 12958582"/>
              <a:gd name="connsiteX910" fmla="*/ 5919340 w 24377651"/>
              <a:gd name="connsiteY910" fmla="*/ 7639068 h 12958582"/>
              <a:gd name="connsiteX911" fmla="*/ 4832854 w 24377651"/>
              <a:gd name="connsiteY911" fmla="*/ 7537483 h 12958582"/>
              <a:gd name="connsiteX912" fmla="*/ 3395187 w 24377651"/>
              <a:gd name="connsiteY912" fmla="*/ 7022262 h 12958582"/>
              <a:gd name="connsiteX913" fmla="*/ 1311134 w 24377651"/>
              <a:gd name="connsiteY913" fmla="*/ 5375293 h 12958582"/>
              <a:gd name="connsiteX914" fmla="*/ 151481 w 24377651"/>
              <a:gd name="connsiteY914" fmla="*/ 4743402 h 12958582"/>
              <a:gd name="connsiteX915" fmla="*/ 3 w 24377651"/>
              <a:gd name="connsiteY915" fmla="*/ 4686151 h 12958582"/>
              <a:gd name="connsiteX916" fmla="*/ 3 w 24377651"/>
              <a:gd name="connsiteY916" fmla="*/ 4769284 h 12958582"/>
              <a:gd name="connsiteX917" fmla="*/ 19141 w 24377651"/>
              <a:gd name="connsiteY917" fmla="*/ 4775983 h 12958582"/>
              <a:gd name="connsiteX918" fmla="*/ 968260 w 24377651"/>
              <a:gd name="connsiteY918" fmla="*/ 5240683 h 12958582"/>
              <a:gd name="connsiteX919" fmla="*/ 2932880 w 24377651"/>
              <a:gd name="connsiteY919" fmla="*/ 6822051 h 12958582"/>
              <a:gd name="connsiteX920" fmla="*/ 5479564 w 24377651"/>
              <a:gd name="connsiteY920" fmla="*/ 7688202 h 12958582"/>
              <a:gd name="connsiteX921" fmla="*/ 6623725 w 24377651"/>
              <a:gd name="connsiteY921" fmla="*/ 7811158 h 12958582"/>
              <a:gd name="connsiteX922" fmla="*/ 8148534 w 24377651"/>
              <a:gd name="connsiteY922" fmla="*/ 8378027 h 12958582"/>
              <a:gd name="connsiteX923" fmla="*/ 9853509 w 24377651"/>
              <a:gd name="connsiteY923" fmla="*/ 9392013 h 12958582"/>
              <a:gd name="connsiteX924" fmla="*/ 11497455 w 24377651"/>
              <a:gd name="connsiteY924" fmla="*/ 10345611 h 12958582"/>
              <a:gd name="connsiteX925" fmla="*/ 12922544 w 24377651"/>
              <a:gd name="connsiteY925" fmla="*/ 11025142 h 12958582"/>
              <a:gd name="connsiteX926" fmla="*/ 13647586 w 24377651"/>
              <a:gd name="connsiteY926" fmla="*/ 11567541 h 12958582"/>
              <a:gd name="connsiteX927" fmla="*/ 14149539 w 24377651"/>
              <a:gd name="connsiteY927" fmla="*/ 11966203 h 12958582"/>
              <a:gd name="connsiteX928" fmla="*/ 16565190 w 24377651"/>
              <a:gd name="connsiteY928" fmla="*/ 12829486 h 12958582"/>
              <a:gd name="connsiteX929" fmla="*/ 17475639 w 24377651"/>
              <a:gd name="connsiteY929" fmla="*/ 12931222 h 12958582"/>
              <a:gd name="connsiteX930" fmla="*/ 16356251 w 24377651"/>
              <a:gd name="connsiteY930" fmla="*/ 12958582 h 12958582"/>
              <a:gd name="connsiteX931" fmla="*/ 16968425 w 24377651"/>
              <a:gd name="connsiteY931" fmla="*/ 12958582 h 12958582"/>
              <a:gd name="connsiteX932" fmla="*/ 16792155 w 24377651"/>
              <a:gd name="connsiteY932" fmla="*/ 12938946 h 12958582"/>
              <a:gd name="connsiteX933" fmla="*/ 14337723 w 24377651"/>
              <a:gd name="connsiteY933" fmla="*/ 12304939 h 12958582"/>
              <a:gd name="connsiteX934" fmla="*/ 13168622 w 24377651"/>
              <a:gd name="connsiteY934" fmla="*/ 11466444 h 12958582"/>
              <a:gd name="connsiteX935" fmla="*/ 12837656 w 24377651"/>
              <a:gd name="connsiteY935" fmla="*/ 11223034 h 12958582"/>
              <a:gd name="connsiteX936" fmla="*/ 12506221 w 24377651"/>
              <a:gd name="connsiteY936" fmla="*/ 11103486 h 12958582"/>
              <a:gd name="connsiteX937" fmla="*/ 11741008 w 24377651"/>
              <a:gd name="connsiteY937" fmla="*/ 10769185 h 12958582"/>
              <a:gd name="connsiteX938" fmla="*/ 8406552 w 24377651"/>
              <a:gd name="connsiteY938" fmla="*/ 8861312 h 12958582"/>
              <a:gd name="connsiteX939" fmla="*/ 5684021 w 24377651"/>
              <a:gd name="connsiteY939" fmla="*/ 7834287 h 12958582"/>
              <a:gd name="connsiteX940" fmla="*/ 4576533 w 24377651"/>
              <a:gd name="connsiteY940" fmla="*/ 7657010 h 12958582"/>
              <a:gd name="connsiteX941" fmla="*/ 3108786 w 24377651"/>
              <a:gd name="connsiteY941" fmla="*/ 7059150 h 12958582"/>
              <a:gd name="connsiteX942" fmla="*/ 1075452 w 24377651"/>
              <a:gd name="connsiteY942" fmla="*/ 5477803 h 12958582"/>
              <a:gd name="connsiteX943" fmla="*/ 34598 w 24377651"/>
              <a:gd name="connsiteY943" fmla="*/ 4933384 h 12958582"/>
              <a:gd name="connsiteX944" fmla="*/ 2 w 24377651"/>
              <a:gd name="connsiteY944" fmla="*/ 4921008 h 12958582"/>
              <a:gd name="connsiteX945" fmla="*/ 2 w 24377651"/>
              <a:gd name="connsiteY945" fmla="*/ 5003661 h 12958582"/>
              <a:gd name="connsiteX946" fmla="*/ 137719 w 24377651"/>
              <a:gd name="connsiteY946" fmla="*/ 5058943 h 12958582"/>
              <a:gd name="connsiteX947" fmla="*/ 702897 w 24377651"/>
              <a:gd name="connsiteY947" fmla="*/ 5339345 h 12958582"/>
              <a:gd name="connsiteX948" fmla="*/ 2694293 w 24377651"/>
              <a:gd name="connsiteY948" fmla="*/ 6875850 h 12958582"/>
              <a:gd name="connsiteX949" fmla="*/ 5241872 w 24377651"/>
              <a:gd name="connsiteY949" fmla="*/ 7855091 h 12958582"/>
              <a:gd name="connsiteX950" fmla="*/ 6371445 w 24377651"/>
              <a:gd name="connsiteY950" fmla="*/ 8042029 h 12958582"/>
              <a:gd name="connsiteX951" fmla="*/ 7877574 w 24377651"/>
              <a:gd name="connsiteY951" fmla="*/ 8647284 h 12958582"/>
              <a:gd name="connsiteX952" fmla="*/ 9546747 w 24377651"/>
              <a:gd name="connsiteY952" fmla="*/ 9648405 h 12958582"/>
              <a:gd name="connsiteX953" fmla="*/ 11202089 w 24377651"/>
              <a:gd name="connsiteY953" fmla="*/ 10585909 h 12958582"/>
              <a:gd name="connsiteX954" fmla="*/ 12629864 w 24377651"/>
              <a:gd name="connsiteY954" fmla="*/ 11232960 h 12958582"/>
              <a:gd name="connsiteX955" fmla="*/ 12989632 w 24377651"/>
              <a:gd name="connsiteY955" fmla="*/ 11422308 h 12958582"/>
              <a:gd name="connsiteX956" fmla="*/ 13373359 w 24377651"/>
              <a:gd name="connsiteY956" fmla="*/ 11730343 h 12958582"/>
              <a:gd name="connsiteX957" fmla="*/ 13934745 w 24377651"/>
              <a:gd name="connsiteY957" fmla="*/ 12151201 h 12958582"/>
              <a:gd name="connsiteX958" fmla="*/ 16066803 w 24377651"/>
              <a:gd name="connsiteY958" fmla="*/ 12914127 h 12958582"/>
              <a:gd name="connsiteX959" fmla="*/ 15373272 w 24377651"/>
              <a:gd name="connsiteY959" fmla="*/ 12958582 h 12958582"/>
              <a:gd name="connsiteX960" fmla="*/ 15764383 w 24377651"/>
              <a:gd name="connsiteY960" fmla="*/ 12958582 h 12958582"/>
              <a:gd name="connsiteX961" fmla="*/ 15455442 w 24377651"/>
              <a:gd name="connsiteY961" fmla="*/ 12899685 h 12958582"/>
              <a:gd name="connsiteX962" fmla="*/ 14074280 w 24377651"/>
              <a:gd name="connsiteY962" fmla="*/ 12431522 h 12958582"/>
              <a:gd name="connsiteX963" fmla="*/ 12854624 w 24377651"/>
              <a:gd name="connsiteY963" fmla="*/ 11614311 h 12958582"/>
              <a:gd name="connsiteX964" fmla="*/ 12546182 w 24377651"/>
              <a:gd name="connsiteY964" fmla="*/ 11430684 h 12958582"/>
              <a:gd name="connsiteX965" fmla="*/ 12184650 w 24377651"/>
              <a:gd name="connsiteY965" fmla="*/ 11307703 h 12958582"/>
              <a:gd name="connsiteX966" fmla="*/ 11462791 w 24377651"/>
              <a:gd name="connsiteY966" fmla="*/ 11009127 h 12958582"/>
              <a:gd name="connsiteX967" fmla="*/ 8129617 w 24377651"/>
              <a:gd name="connsiteY967" fmla="*/ 9133070 h 12958582"/>
              <a:gd name="connsiteX968" fmla="*/ 5425434 w 24377651"/>
              <a:gd name="connsiteY968" fmla="*/ 8020845 h 12958582"/>
              <a:gd name="connsiteX969" fmla="*/ 4341921 w 24377651"/>
              <a:gd name="connsiteY969" fmla="*/ 7775428 h 12958582"/>
              <a:gd name="connsiteX970" fmla="*/ 2849833 w 24377651"/>
              <a:gd name="connsiteY970" fmla="*/ 7107929 h 12958582"/>
              <a:gd name="connsiteX971" fmla="*/ 818444 w 24377651"/>
              <a:gd name="connsiteY971" fmla="*/ 5570073 h 12958582"/>
              <a:gd name="connsiteX972" fmla="*/ 218107 w 24377651"/>
              <a:gd name="connsiteY972" fmla="*/ 5248431 h 12958582"/>
              <a:gd name="connsiteX973" fmla="*/ 2 w 24377651"/>
              <a:gd name="connsiteY973" fmla="*/ 5155826 h 12958582"/>
              <a:gd name="connsiteX974" fmla="*/ 1 w 24377651"/>
              <a:gd name="connsiteY974" fmla="*/ 5237938 h 12958582"/>
              <a:gd name="connsiteX975" fmla="*/ 45408 w 24377651"/>
              <a:gd name="connsiteY975" fmla="*/ 5256212 h 12958582"/>
              <a:gd name="connsiteX976" fmla="*/ 452617 w 24377651"/>
              <a:gd name="connsiteY976" fmla="*/ 5450661 h 12958582"/>
              <a:gd name="connsiteX977" fmla="*/ 2468074 w 24377651"/>
              <a:gd name="connsiteY977" fmla="*/ 6938994 h 12958582"/>
              <a:gd name="connsiteX978" fmla="*/ 5024343 w 24377651"/>
              <a:gd name="connsiteY978" fmla="*/ 8021205 h 12958582"/>
              <a:gd name="connsiteX979" fmla="*/ 6117657 w 24377651"/>
              <a:gd name="connsiteY979" fmla="*/ 8269423 h 12958582"/>
              <a:gd name="connsiteX980" fmla="*/ 7605640 w 24377651"/>
              <a:gd name="connsiteY980" fmla="*/ 8915970 h 12958582"/>
              <a:gd name="connsiteX981" fmla="*/ 9238100 w 24377651"/>
              <a:gd name="connsiteY981" fmla="*/ 9905295 h 12958582"/>
              <a:gd name="connsiteX982" fmla="*/ 10904182 w 24377651"/>
              <a:gd name="connsiteY982" fmla="*/ 10827871 h 12958582"/>
              <a:gd name="connsiteX983" fmla="*/ 12333201 w 24377651"/>
              <a:gd name="connsiteY983" fmla="*/ 11443354 h 12958582"/>
              <a:gd name="connsiteX984" fmla="*/ 12690575 w 24377651"/>
              <a:gd name="connsiteY984" fmla="*/ 11588794 h 12958582"/>
              <a:gd name="connsiteX985" fmla="*/ 13075561 w 24377651"/>
              <a:gd name="connsiteY985" fmla="*/ 11878104 h 12958582"/>
              <a:gd name="connsiteX986" fmla="*/ 13671896 w 24377651"/>
              <a:gd name="connsiteY986" fmla="*/ 12292445 h 12958582"/>
              <a:gd name="connsiteX987" fmla="*/ 15175028 w 24377651"/>
              <a:gd name="connsiteY987" fmla="*/ 12912796 h 12958582"/>
              <a:gd name="connsiteX988" fmla="*/ 14617901 w 24377651"/>
              <a:gd name="connsiteY988" fmla="*/ 12958582 h 12958582"/>
              <a:gd name="connsiteX989" fmla="*/ 14909154 w 24377651"/>
              <a:gd name="connsiteY989" fmla="*/ 12958582 h 12958582"/>
              <a:gd name="connsiteX990" fmla="*/ 14583332 w 24377651"/>
              <a:gd name="connsiteY990" fmla="*/ 12869287 h 12958582"/>
              <a:gd name="connsiteX991" fmla="*/ 13902149 w 24377651"/>
              <a:gd name="connsiteY991" fmla="*/ 12614879 h 12958582"/>
              <a:gd name="connsiteX992" fmla="*/ 12631012 w 24377651"/>
              <a:gd name="connsiteY992" fmla="*/ 11834784 h 12958582"/>
              <a:gd name="connsiteX993" fmla="*/ 12316530 w 24377651"/>
              <a:gd name="connsiteY993" fmla="*/ 11659370 h 12958582"/>
              <a:gd name="connsiteX994" fmla="*/ 11949170 w 24377651"/>
              <a:gd name="connsiteY994" fmla="*/ 11545759 h 12958582"/>
              <a:gd name="connsiteX995" fmla="*/ 11218830 w 24377651"/>
              <a:gd name="connsiteY995" fmla="*/ 11265008 h 12958582"/>
              <a:gd name="connsiteX996" fmla="*/ 7927749 w 24377651"/>
              <a:gd name="connsiteY996" fmla="*/ 9450774 h 12958582"/>
              <a:gd name="connsiteX997" fmla="*/ 5223008 w 24377651"/>
              <a:gd name="connsiteY997" fmla="*/ 8215187 h 12958582"/>
              <a:gd name="connsiteX998" fmla="*/ 2618339 w 24377651"/>
              <a:gd name="connsiteY998" fmla="*/ 7171327 h 12958582"/>
              <a:gd name="connsiteX999" fmla="*/ 578018 w 24377651"/>
              <a:gd name="connsiteY999" fmla="*/ 5675740 h 12958582"/>
              <a:gd name="connsiteX1000" fmla="*/ 61904 w 24377651"/>
              <a:gd name="connsiteY1000" fmla="*/ 5413497 h 12958582"/>
              <a:gd name="connsiteX1001" fmla="*/ 2 w 24377651"/>
              <a:gd name="connsiteY1001" fmla="*/ 5387760 h 12958582"/>
              <a:gd name="connsiteX1002" fmla="*/ 1 w 24377651"/>
              <a:gd name="connsiteY1002" fmla="*/ 5470336 h 12958582"/>
              <a:gd name="connsiteX1003" fmla="*/ 201712 w 24377651"/>
              <a:gd name="connsiteY1003" fmla="*/ 5563966 h 12958582"/>
              <a:gd name="connsiteX1004" fmla="*/ 2257487 w 24377651"/>
              <a:gd name="connsiteY1004" fmla="*/ 7013052 h 12958582"/>
              <a:gd name="connsiteX1005" fmla="*/ 4819681 w 24377651"/>
              <a:gd name="connsiteY1005" fmla="*/ 8188624 h 12958582"/>
              <a:gd name="connsiteX1006" fmla="*/ 5922865 w 24377651"/>
              <a:gd name="connsiteY1006" fmla="*/ 8513959 h 12958582"/>
              <a:gd name="connsiteX1007" fmla="*/ 7429568 w 24377651"/>
              <a:gd name="connsiteY1007" fmla="*/ 9237943 h 12958582"/>
              <a:gd name="connsiteX1008" fmla="*/ 9038838 w 24377651"/>
              <a:gd name="connsiteY1008" fmla="*/ 10225731 h 12958582"/>
              <a:gd name="connsiteX1009" fmla="*/ 10656900 w 24377651"/>
              <a:gd name="connsiteY1009" fmla="*/ 11095274 h 12958582"/>
              <a:gd name="connsiteX1010" fmla="*/ 12101120 w 24377651"/>
              <a:gd name="connsiteY1010" fmla="*/ 11677011 h 12958582"/>
              <a:gd name="connsiteX1011" fmla="*/ 12465266 w 24377651"/>
              <a:gd name="connsiteY1011" fmla="*/ 11812831 h 12958582"/>
              <a:gd name="connsiteX1012" fmla="*/ 12859378 w 24377651"/>
              <a:gd name="connsiteY1012" fmla="*/ 12090528 h 12958582"/>
              <a:gd name="connsiteX1013" fmla="*/ 13476316 w 24377651"/>
              <a:gd name="connsiteY1013" fmla="*/ 12484291 h 12958582"/>
              <a:gd name="connsiteX1014" fmla="*/ 14370531 w 24377651"/>
              <a:gd name="connsiteY1014" fmla="*/ 12881473 h 12958582"/>
              <a:gd name="connsiteX1015" fmla="*/ 13946170 w 24377651"/>
              <a:gd name="connsiteY1015" fmla="*/ 12958582 h 12958582"/>
              <a:gd name="connsiteX1016" fmla="*/ 14195216 w 24377651"/>
              <a:gd name="connsiteY1016" fmla="*/ 12958582 h 12958582"/>
              <a:gd name="connsiteX1017" fmla="*/ 14051985 w 24377651"/>
              <a:gd name="connsiteY1017" fmla="*/ 12914462 h 12958582"/>
              <a:gd name="connsiteX1018" fmla="*/ 13704510 w 24377651"/>
              <a:gd name="connsiteY1018" fmla="*/ 12784775 h 12958582"/>
              <a:gd name="connsiteX1019" fmla="*/ 12381589 w 24377651"/>
              <a:gd name="connsiteY1019" fmla="*/ 12038146 h 12958582"/>
              <a:gd name="connsiteX1020" fmla="*/ 12064145 w 24377651"/>
              <a:gd name="connsiteY1020" fmla="*/ 11882289 h 12958582"/>
              <a:gd name="connsiteX1021" fmla="*/ 11712637 w 24377651"/>
              <a:gd name="connsiteY1021" fmla="*/ 11783482 h 12958582"/>
              <a:gd name="connsiteX1022" fmla="*/ 10973818 w 24377651"/>
              <a:gd name="connsiteY1022" fmla="*/ 11520560 h 12958582"/>
              <a:gd name="connsiteX1023" fmla="*/ 7650879 w 24377651"/>
              <a:gd name="connsiteY1023" fmla="*/ 9722280 h 12958582"/>
              <a:gd name="connsiteX1024" fmla="*/ 5016593 w 24377651"/>
              <a:gd name="connsiteY1024" fmla="*/ 8409368 h 12958582"/>
              <a:gd name="connsiteX1025" fmla="*/ 2411497 w 24377651"/>
              <a:gd name="connsiteY1025" fmla="*/ 7250928 h 12958582"/>
              <a:gd name="connsiteX1026" fmla="*/ 372766 w 24377651"/>
              <a:gd name="connsiteY1026" fmla="*/ 5803641 h 12958582"/>
              <a:gd name="connsiteX1027" fmla="*/ 111346 w 24377651"/>
              <a:gd name="connsiteY1027" fmla="*/ 5670275 h 12958582"/>
              <a:gd name="connsiteX1028" fmla="*/ 2 w 24377651"/>
              <a:gd name="connsiteY1028" fmla="*/ 5620509 h 12958582"/>
              <a:gd name="connsiteX1029" fmla="*/ 2 w 24377651"/>
              <a:gd name="connsiteY1029" fmla="*/ 5705159 h 12958582"/>
              <a:gd name="connsiteX1030" fmla="*/ 246551 w 24377651"/>
              <a:gd name="connsiteY1030" fmla="*/ 5826318 h 12958582"/>
              <a:gd name="connsiteX1031" fmla="*/ 2073376 w 24377651"/>
              <a:gd name="connsiteY1031" fmla="*/ 7108524 h 12958582"/>
              <a:gd name="connsiteX1032" fmla="*/ 4616860 w 24377651"/>
              <a:gd name="connsiteY1032" fmla="*/ 8356619 h 12958582"/>
              <a:gd name="connsiteX1033" fmla="*/ 5688917 w 24377651"/>
              <a:gd name="connsiteY1033" fmla="*/ 8746213 h 12958582"/>
              <a:gd name="connsiteX1034" fmla="*/ 7180199 w 24377651"/>
              <a:gd name="connsiteY1034" fmla="*/ 9520260 h 12958582"/>
              <a:gd name="connsiteX1035" fmla="*/ 10367468 w 24377651"/>
              <a:gd name="connsiteY1035" fmla="*/ 11344262 h 12958582"/>
              <a:gd name="connsiteX1036" fmla="*/ 11844285 w 24377651"/>
              <a:gd name="connsiteY1036" fmla="*/ 11903997 h 12958582"/>
              <a:gd name="connsiteX1037" fmla="*/ 12211440 w 24377651"/>
              <a:gd name="connsiteY1037" fmla="*/ 12019182 h 12958582"/>
              <a:gd name="connsiteX1038" fmla="*/ 12596424 w 24377651"/>
              <a:gd name="connsiteY1038" fmla="*/ 12273528 h 12958582"/>
              <a:gd name="connsiteX1039" fmla="*/ 13241710 w 24377651"/>
              <a:gd name="connsiteY1039" fmla="*/ 12655154 h 12958582"/>
              <a:gd name="connsiteX1040" fmla="*/ 13853473 w 24377651"/>
              <a:gd name="connsiteY1040" fmla="*/ 12926731 h 12958582"/>
              <a:gd name="connsiteX1041" fmla="*/ 13307470 w 24377651"/>
              <a:gd name="connsiteY1041" fmla="*/ 12958582 h 12958582"/>
              <a:gd name="connsiteX1042" fmla="*/ 13524636 w 24377651"/>
              <a:gd name="connsiteY1042" fmla="*/ 12958582 h 12958582"/>
              <a:gd name="connsiteX1043" fmla="*/ 13234159 w 24377651"/>
              <a:gd name="connsiteY1043" fmla="*/ 12843592 h 12958582"/>
              <a:gd name="connsiteX1044" fmla="*/ 12232216 w 24377651"/>
              <a:gd name="connsiteY1044" fmla="*/ 12305400 h 12958582"/>
              <a:gd name="connsiteX1045" fmla="*/ 11877480 w 24377651"/>
              <a:gd name="connsiteY1045" fmla="*/ 12121180 h 12958582"/>
              <a:gd name="connsiteX1046" fmla="*/ 11522120 w 24377651"/>
              <a:gd name="connsiteY1046" fmla="*/ 12033731 h 12958582"/>
              <a:gd name="connsiteX1047" fmla="*/ 10777440 w 24377651"/>
              <a:gd name="connsiteY1047" fmla="*/ 11794098 h 12958582"/>
              <a:gd name="connsiteX1048" fmla="*/ 7472309 w 24377651"/>
              <a:gd name="connsiteY1048" fmla="*/ 10056854 h 12958582"/>
              <a:gd name="connsiteX1049" fmla="*/ 4825555 w 24377651"/>
              <a:gd name="connsiteY1049" fmla="*/ 8609739 h 12958582"/>
              <a:gd name="connsiteX1050" fmla="*/ 2281917 w 24377651"/>
              <a:gd name="connsiteY1050" fmla="*/ 7379626 h 12958582"/>
              <a:gd name="connsiteX1051" fmla="*/ 171825 w 24377651"/>
              <a:gd name="connsiteY1051" fmla="*/ 5933442 h 12958582"/>
              <a:gd name="connsiteX1052" fmla="*/ 1 w 24377651"/>
              <a:gd name="connsiteY1052" fmla="*/ 5849705 h 12958582"/>
              <a:gd name="connsiteX1053" fmla="*/ 1 w 24377651"/>
              <a:gd name="connsiteY1053" fmla="*/ 5937548 h 12958582"/>
              <a:gd name="connsiteX1054" fmla="*/ 44219 w 24377651"/>
              <a:gd name="connsiteY1054" fmla="*/ 5957975 h 12958582"/>
              <a:gd name="connsiteX1055" fmla="*/ 1892002 w 24377651"/>
              <a:gd name="connsiteY1055" fmla="*/ 7205403 h 12958582"/>
              <a:gd name="connsiteX1056" fmla="*/ 4417089 w 24377651"/>
              <a:gd name="connsiteY1056" fmla="*/ 8525025 h 12958582"/>
              <a:gd name="connsiteX1057" fmla="*/ 6932302 w 24377651"/>
              <a:gd name="connsiteY1057" fmla="*/ 9802491 h 12958582"/>
              <a:gd name="connsiteX1058" fmla="*/ 10118822 w 24377651"/>
              <a:gd name="connsiteY1058" fmla="*/ 11612330 h 12958582"/>
              <a:gd name="connsiteX1059" fmla="*/ 11611000 w 24377651"/>
              <a:gd name="connsiteY1059" fmla="*/ 12137824 h 12958582"/>
              <a:gd name="connsiteX1060" fmla="*/ 11984662 w 24377651"/>
              <a:gd name="connsiteY1060" fmla="*/ 12243305 h 12958582"/>
              <a:gd name="connsiteX1061" fmla="*/ 12379114 w 24377651"/>
              <a:gd name="connsiteY1061" fmla="*/ 12485873 h 12958582"/>
              <a:gd name="connsiteX1062" fmla="*/ 13046335 w 24377651"/>
              <a:gd name="connsiteY1062" fmla="*/ 12845426 h 12958582"/>
              <a:gd name="connsiteX1063" fmla="*/ 12683684 w 24377651"/>
              <a:gd name="connsiteY1063" fmla="*/ 12958582 h 12958582"/>
              <a:gd name="connsiteX1064" fmla="*/ 12884080 w 24377651"/>
              <a:gd name="connsiteY1064" fmla="*/ 12958582 h 12958582"/>
              <a:gd name="connsiteX1065" fmla="*/ 12742004 w 24377651"/>
              <a:gd name="connsiteY1065" fmla="*/ 12899564 h 12958582"/>
              <a:gd name="connsiteX1066" fmla="*/ 12059669 w 24377651"/>
              <a:gd name="connsiteY1066" fmla="*/ 12551727 h 12958582"/>
              <a:gd name="connsiteX1067" fmla="*/ 11713820 w 24377651"/>
              <a:gd name="connsiteY1067" fmla="*/ 12361281 h 12958582"/>
              <a:gd name="connsiteX1068" fmla="*/ 11354742 w 24377651"/>
              <a:gd name="connsiteY1068" fmla="*/ 12286596 h 12958582"/>
              <a:gd name="connsiteX1069" fmla="*/ 10605149 w 24377651"/>
              <a:gd name="connsiteY1069" fmla="*/ 12072737 h 12958582"/>
              <a:gd name="connsiteX1070" fmla="*/ 7313203 w 24377651"/>
              <a:gd name="connsiteY1070" fmla="*/ 10405730 h 12958582"/>
              <a:gd name="connsiteX1071" fmla="*/ 4660534 w 24377651"/>
              <a:gd name="connsiteY1071" fmla="*/ 8825652 h 12958582"/>
              <a:gd name="connsiteX1072" fmla="*/ 2177301 w 24377651"/>
              <a:gd name="connsiteY1072" fmla="*/ 7523530 h 12958582"/>
              <a:gd name="connsiteX1073" fmla="*/ 25448 w 24377651"/>
              <a:gd name="connsiteY1073" fmla="*/ 6089920 h 12958582"/>
              <a:gd name="connsiteX1074" fmla="*/ 1 w 24377651"/>
              <a:gd name="connsiteY1074" fmla="*/ 6077920 h 12958582"/>
              <a:gd name="connsiteX1075" fmla="*/ 1 w 24377651"/>
              <a:gd name="connsiteY1075" fmla="*/ 6169685 h 12958582"/>
              <a:gd name="connsiteX1076" fmla="*/ 163165 w 24377651"/>
              <a:gd name="connsiteY1076" fmla="*/ 6254242 h 12958582"/>
              <a:gd name="connsiteX1077" fmla="*/ 1753468 w 24377651"/>
              <a:gd name="connsiteY1077" fmla="*/ 7333203 h 12958582"/>
              <a:gd name="connsiteX1078" fmla="*/ 4300012 w 24377651"/>
              <a:gd name="connsiteY1078" fmla="*/ 8734399 h 12958582"/>
              <a:gd name="connsiteX1079" fmla="*/ 6765098 w 24377651"/>
              <a:gd name="connsiteY1079" fmla="*/ 10137628 h 12958582"/>
              <a:gd name="connsiteX1080" fmla="*/ 9919230 w 24377651"/>
              <a:gd name="connsiteY1080" fmla="*/ 11900702 h 12958582"/>
              <a:gd name="connsiteX1081" fmla="*/ 11444343 w 24377651"/>
              <a:gd name="connsiteY1081" fmla="*/ 12386545 h 12958582"/>
              <a:gd name="connsiteX1082" fmla="*/ 11836532 w 24377651"/>
              <a:gd name="connsiteY1082" fmla="*/ 12513953 h 12958582"/>
              <a:gd name="connsiteX1083" fmla="*/ 12230763 w 24377651"/>
              <a:gd name="connsiteY1083" fmla="*/ 12735146 h 12958582"/>
              <a:gd name="connsiteX1084" fmla="*/ 12542121 w 24377651"/>
              <a:gd name="connsiteY1084" fmla="*/ 12894523 h 12958582"/>
              <a:gd name="connsiteX1085" fmla="*/ 12045493 w 24377651"/>
              <a:gd name="connsiteY1085" fmla="*/ 12958582 h 12958582"/>
              <a:gd name="connsiteX1086" fmla="*/ 12230778 w 24377651"/>
              <a:gd name="connsiteY1086" fmla="*/ 12958582 h 12958582"/>
              <a:gd name="connsiteX1087" fmla="*/ 11931683 w 24377651"/>
              <a:gd name="connsiteY1087" fmla="*/ 12816131 h 12958582"/>
              <a:gd name="connsiteX1088" fmla="*/ 11545036 w 24377651"/>
              <a:gd name="connsiteY1088" fmla="*/ 12611247 h 12958582"/>
              <a:gd name="connsiteX1089" fmla="*/ 11208606 w 24377651"/>
              <a:gd name="connsiteY1089" fmla="*/ 12539844 h 12958582"/>
              <a:gd name="connsiteX1090" fmla="*/ 10444465 w 24377651"/>
              <a:gd name="connsiteY1090" fmla="*/ 12351192 h 12958582"/>
              <a:gd name="connsiteX1091" fmla="*/ 7108138 w 24377651"/>
              <a:gd name="connsiteY1091" fmla="*/ 10726256 h 12958582"/>
              <a:gd name="connsiteX1092" fmla="*/ 4483563 w 24377651"/>
              <a:gd name="connsiteY1092" fmla="*/ 9041910 h 12958582"/>
              <a:gd name="connsiteX1093" fmla="*/ 2047801 w 24377651"/>
              <a:gd name="connsiteY1093" fmla="*/ 7651979 h 12958582"/>
              <a:gd name="connsiteX1094" fmla="*/ 136756 w 24377651"/>
              <a:gd name="connsiteY1094" fmla="*/ 6378049 h 12958582"/>
              <a:gd name="connsiteX1095" fmla="*/ 2 w 24377651"/>
              <a:gd name="connsiteY1095" fmla="*/ 6307771 h 12958582"/>
              <a:gd name="connsiteX1096" fmla="*/ 1 w 24377651"/>
              <a:gd name="connsiteY1096" fmla="*/ 6396922 h 12958582"/>
              <a:gd name="connsiteX1097" fmla="*/ 1977 w 24377651"/>
              <a:gd name="connsiteY1097" fmla="*/ 6397905 h 12958582"/>
              <a:gd name="connsiteX1098" fmla="*/ 1616508 w 24377651"/>
              <a:gd name="connsiteY1098" fmla="*/ 7461495 h 12958582"/>
              <a:gd name="connsiteX1099" fmla="*/ 4144821 w 24377651"/>
              <a:gd name="connsiteY1099" fmla="*/ 8936458 h 12958582"/>
              <a:gd name="connsiteX1100" fmla="*/ 6604161 w 24377651"/>
              <a:gd name="connsiteY1100" fmla="*/ 10481286 h 12958582"/>
              <a:gd name="connsiteX1101" fmla="*/ 9797884 w 24377651"/>
              <a:gd name="connsiteY1101" fmla="*/ 12216630 h 12958582"/>
              <a:gd name="connsiteX1102" fmla="*/ 11306076 w 24377651"/>
              <a:gd name="connsiteY1102" fmla="*/ 12636794 h 12958582"/>
              <a:gd name="connsiteX1103" fmla="*/ 11888559 w 24377651"/>
              <a:gd name="connsiteY1103" fmla="*/ 12877575 h 12958582"/>
              <a:gd name="connsiteX1104" fmla="*/ 11382596 w 24377651"/>
              <a:gd name="connsiteY1104" fmla="*/ 12958582 h 12958582"/>
              <a:gd name="connsiteX1105" fmla="*/ 11571014 w 24377651"/>
              <a:gd name="connsiteY1105" fmla="*/ 12958582 h 12958582"/>
              <a:gd name="connsiteX1106" fmla="*/ 11344769 w 24377651"/>
              <a:gd name="connsiteY1106" fmla="*/ 12850244 h 12958582"/>
              <a:gd name="connsiteX1107" fmla="*/ 11034710 w 24377651"/>
              <a:gd name="connsiteY1107" fmla="*/ 12782197 h 12958582"/>
              <a:gd name="connsiteX1108" fmla="*/ 10225954 w 24377651"/>
              <a:gd name="connsiteY1108" fmla="*/ 12608775 h 12958582"/>
              <a:gd name="connsiteX1109" fmla="*/ 4289115 w 24377651"/>
              <a:gd name="connsiteY1109" fmla="*/ 9251320 h 12958582"/>
              <a:gd name="connsiteX1110" fmla="*/ 1891807 w 24377651"/>
              <a:gd name="connsiteY1110" fmla="*/ 7763649 h 12958582"/>
              <a:gd name="connsiteX1111" fmla="*/ 254623 w 24377651"/>
              <a:gd name="connsiteY1111" fmla="*/ 6675473 h 12958582"/>
              <a:gd name="connsiteX1112" fmla="*/ 2 w 24377651"/>
              <a:gd name="connsiteY1112" fmla="*/ 6531459 h 12958582"/>
              <a:gd name="connsiteX1113" fmla="*/ 2 w 24377651"/>
              <a:gd name="connsiteY1113" fmla="*/ 6625800 h 12958582"/>
              <a:gd name="connsiteX1114" fmla="*/ 93908 w 24377651"/>
              <a:gd name="connsiteY1114" fmla="*/ 6676106 h 12958582"/>
              <a:gd name="connsiteX1115" fmla="*/ 1450997 w 24377651"/>
              <a:gd name="connsiteY1115" fmla="*/ 7568541 h 12958582"/>
              <a:gd name="connsiteX1116" fmla="*/ 2898964 w 24377651"/>
              <a:gd name="connsiteY1116" fmla="*/ 8457648 h 12958582"/>
              <a:gd name="connsiteX1117" fmla="*/ 3957529 w 24377651"/>
              <a:gd name="connsiteY1117" fmla="*/ 9124895 h 12958582"/>
              <a:gd name="connsiteX1118" fmla="*/ 9575588 w 24377651"/>
              <a:gd name="connsiteY1118" fmla="*/ 12489959 h 12958582"/>
              <a:gd name="connsiteX1119" fmla="*/ 11080312 w 24377651"/>
              <a:gd name="connsiteY1119" fmla="*/ 12867794 h 12958582"/>
              <a:gd name="connsiteX1120" fmla="*/ 11286809 w 24377651"/>
              <a:gd name="connsiteY1120" fmla="*/ 12919594 h 12958582"/>
              <a:gd name="connsiteX1121" fmla="*/ 9881663 w 24377651"/>
              <a:gd name="connsiteY1121" fmla="*/ 12958582 h 12958582"/>
              <a:gd name="connsiteX1122" fmla="*/ 10453752 w 24377651"/>
              <a:gd name="connsiteY1122" fmla="*/ 12958582 h 12958582"/>
              <a:gd name="connsiteX1123" fmla="*/ 10440329 w 24377651"/>
              <a:gd name="connsiteY1123" fmla="*/ 12956515 h 12958582"/>
              <a:gd name="connsiteX1124" fmla="*/ 10033610 w 24377651"/>
              <a:gd name="connsiteY1124" fmla="*/ 12871288 h 12958582"/>
              <a:gd name="connsiteX1125" fmla="*/ 4109464 w 24377651"/>
              <a:gd name="connsiteY1125" fmla="*/ 9475207 h 12958582"/>
              <a:gd name="connsiteX1126" fmla="*/ 1761598 w 24377651"/>
              <a:gd name="connsiteY1126" fmla="*/ 7891602 h 12958582"/>
              <a:gd name="connsiteX1127" fmla="*/ 87431 w 24377651"/>
              <a:gd name="connsiteY1127" fmla="*/ 6803808 h 12958582"/>
              <a:gd name="connsiteX1128" fmla="*/ 2 w 24377651"/>
              <a:gd name="connsiteY1128" fmla="*/ 6756416 h 12958582"/>
              <a:gd name="connsiteX1129" fmla="*/ 2 w 24377651"/>
              <a:gd name="connsiteY1129" fmla="*/ 6849251 h 12958582"/>
              <a:gd name="connsiteX1130" fmla="*/ 203286 w 24377651"/>
              <a:gd name="connsiteY1130" fmla="*/ 6964974 h 12958582"/>
              <a:gd name="connsiteX1131" fmla="*/ 1299694 w 24377651"/>
              <a:gd name="connsiteY1131" fmla="*/ 7685506 h 12958582"/>
              <a:gd name="connsiteX1132" fmla="*/ 2750840 w 24377651"/>
              <a:gd name="connsiteY1132" fmla="*/ 8601288 h 12958582"/>
              <a:gd name="connsiteX1133" fmla="*/ 3783614 w 24377651"/>
              <a:gd name="connsiteY1133" fmla="*/ 9326819 h 12958582"/>
              <a:gd name="connsiteX1134" fmla="*/ 9242719 w 24377651"/>
              <a:gd name="connsiteY1134" fmla="*/ 12725595 h 12958582"/>
              <a:gd name="connsiteX1135" fmla="*/ 8262998 w 24377651"/>
              <a:gd name="connsiteY1135" fmla="*/ 12504547 h 12958582"/>
              <a:gd name="connsiteX1136" fmla="*/ 6540292 w 24377651"/>
              <a:gd name="connsiteY1136" fmla="*/ 11720993 h 12958582"/>
              <a:gd name="connsiteX1137" fmla="*/ 3950811 w 24377651"/>
              <a:gd name="connsiteY1137" fmla="*/ 9722341 h 12958582"/>
              <a:gd name="connsiteX1138" fmla="*/ 1655481 w 24377651"/>
              <a:gd name="connsiteY1138" fmla="*/ 8034761 h 12958582"/>
              <a:gd name="connsiteX1139" fmla="*/ 235407 w 24377651"/>
              <a:gd name="connsiteY1139" fmla="*/ 7112402 h 12958582"/>
              <a:gd name="connsiteX1140" fmla="*/ 2 w 24377651"/>
              <a:gd name="connsiteY1140" fmla="*/ 6975240 h 12958582"/>
              <a:gd name="connsiteX1141" fmla="*/ 1 w 24377651"/>
              <a:gd name="connsiteY1141" fmla="*/ 7068788 h 12958582"/>
              <a:gd name="connsiteX1142" fmla="*/ 48587 w 24377651"/>
              <a:gd name="connsiteY1142" fmla="*/ 7095520 h 12958582"/>
              <a:gd name="connsiteX1143" fmla="*/ 1149785 w 24377651"/>
              <a:gd name="connsiteY1143" fmla="*/ 7802636 h 12958582"/>
              <a:gd name="connsiteX1144" fmla="*/ 2620779 w 24377651"/>
              <a:gd name="connsiteY1144" fmla="*/ 8760972 h 12958582"/>
              <a:gd name="connsiteX1145" fmla="*/ 3643728 w 24377651"/>
              <a:gd name="connsiteY1145" fmla="*/ 9562905 h 12958582"/>
              <a:gd name="connsiteX1146" fmla="*/ 5985424 w 24377651"/>
              <a:gd name="connsiteY1146" fmla="*/ 11430284 h 12958582"/>
              <a:gd name="connsiteX1147" fmla="*/ 7548894 w 24377651"/>
              <a:gd name="connsiteY1147" fmla="*/ 12354262 h 12958582"/>
              <a:gd name="connsiteX1148" fmla="*/ 9224072 w 24377651"/>
              <a:gd name="connsiteY1148" fmla="*/ 12802509 h 12958582"/>
              <a:gd name="connsiteX1149" fmla="*/ 9601785 w 24377651"/>
              <a:gd name="connsiteY1149" fmla="*/ 12885468 h 12958582"/>
              <a:gd name="connsiteX1150" fmla="*/ 8425500 w 24377651"/>
              <a:gd name="connsiteY1150" fmla="*/ 12958582 h 12958582"/>
              <a:gd name="connsiteX1151" fmla="*/ 8822431 w 24377651"/>
              <a:gd name="connsiteY1151" fmla="*/ 12958582 h 12958582"/>
              <a:gd name="connsiteX1152" fmla="*/ 8497028 w 24377651"/>
              <a:gd name="connsiteY1152" fmla="*/ 12895471 h 12958582"/>
              <a:gd name="connsiteX1153" fmla="*/ 8093516 w 24377651"/>
              <a:gd name="connsiteY1153" fmla="*/ 12806462 h 12958582"/>
              <a:gd name="connsiteX1154" fmla="*/ 6360697 w 24377651"/>
              <a:gd name="connsiteY1154" fmla="*/ 12058796 h 12958582"/>
              <a:gd name="connsiteX1155" fmla="*/ 3765435 w 24377651"/>
              <a:gd name="connsiteY1155" fmla="*/ 9953443 h 12958582"/>
              <a:gd name="connsiteX1156" fmla="*/ 1551451 w 24377651"/>
              <a:gd name="connsiteY1156" fmla="*/ 8180488 h 12958582"/>
              <a:gd name="connsiteX1157" fmla="*/ 113955 w 24377651"/>
              <a:gd name="connsiteY1157" fmla="*/ 7254930 h 12958582"/>
              <a:gd name="connsiteX1158" fmla="*/ 2 w 24377651"/>
              <a:gd name="connsiteY1158" fmla="*/ 7190525 h 12958582"/>
              <a:gd name="connsiteX1159" fmla="*/ 1 w 24377651"/>
              <a:gd name="connsiteY1159" fmla="*/ 7285706 h 12958582"/>
              <a:gd name="connsiteX1160" fmla="*/ 161416 w 24377651"/>
              <a:gd name="connsiteY1160" fmla="*/ 7379023 h 12958582"/>
              <a:gd name="connsiteX1161" fmla="*/ 985214 w 24377651"/>
              <a:gd name="connsiteY1161" fmla="*/ 7909430 h 12958582"/>
              <a:gd name="connsiteX1162" fmla="*/ 2444468 w 24377651"/>
              <a:gd name="connsiteY1162" fmla="*/ 8891398 h 12958582"/>
              <a:gd name="connsiteX1163" fmla="*/ 3452349 w 24377651"/>
              <a:gd name="connsiteY1163" fmla="*/ 9763444 h 12958582"/>
              <a:gd name="connsiteX1164" fmla="*/ 5756856 w 24377651"/>
              <a:gd name="connsiteY1164" fmla="*/ 11732784 h 12958582"/>
              <a:gd name="connsiteX1165" fmla="*/ 7311717 w 24377651"/>
              <a:gd name="connsiteY1165" fmla="*/ 12648326 h 12958582"/>
              <a:gd name="connsiteX1166" fmla="*/ 8141026 w 24377651"/>
              <a:gd name="connsiteY1166" fmla="*/ 12897131 h 12958582"/>
              <a:gd name="connsiteX1167" fmla="*/ 7120156 w 24377651"/>
              <a:gd name="connsiteY1167" fmla="*/ 12958582 h 12958582"/>
              <a:gd name="connsiteX1168" fmla="*/ 7377350 w 24377651"/>
              <a:gd name="connsiteY1168" fmla="*/ 12958582 h 12958582"/>
              <a:gd name="connsiteX1169" fmla="*/ 7180695 w 24377651"/>
              <a:gd name="connsiteY1169" fmla="*/ 12891316 h 12958582"/>
              <a:gd name="connsiteX1170" fmla="*/ 6131201 w 24377651"/>
              <a:gd name="connsiteY1170" fmla="*/ 12364285 h 12958582"/>
              <a:gd name="connsiteX1171" fmla="*/ 3577571 w 24377651"/>
              <a:gd name="connsiteY1171" fmla="*/ 10187864 h 12958582"/>
              <a:gd name="connsiteX1172" fmla="*/ 2651752 w 24377651"/>
              <a:gd name="connsiteY1172" fmla="*/ 9251150 h 12958582"/>
              <a:gd name="connsiteX1173" fmla="*/ 1393701 w 24377651"/>
              <a:gd name="connsiteY1173" fmla="*/ 8294066 h 12958582"/>
              <a:gd name="connsiteX1174" fmla="*/ 242092 w 24377651"/>
              <a:gd name="connsiteY1174" fmla="*/ 7546245 h 12958582"/>
              <a:gd name="connsiteX1175" fmla="*/ 2 w 24377651"/>
              <a:gd name="connsiteY1175" fmla="*/ 7402759 h 12958582"/>
              <a:gd name="connsiteX1176" fmla="*/ 1 w 24377651"/>
              <a:gd name="connsiteY1176" fmla="*/ 7498380 h 12958582"/>
              <a:gd name="connsiteX1177" fmla="*/ 269892 w 24377651"/>
              <a:gd name="connsiteY1177" fmla="*/ 7660674 h 12958582"/>
              <a:gd name="connsiteX1178" fmla="*/ 819335 w 24377651"/>
              <a:gd name="connsiteY1178" fmla="*/ 8015816 h 12958582"/>
              <a:gd name="connsiteX1179" fmla="*/ 2311226 w 24377651"/>
              <a:gd name="connsiteY1179" fmla="*/ 9059373 h 12958582"/>
              <a:gd name="connsiteX1180" fmla="*/ 3272097 w 24377651"/>
              <a:gd name="connsiteY1180" fmla="*/ 9980040 h 12958582"/>
              <a:gd name="connsiteX1181" fmla="*/ 5526822 w 24377651"/>
              <a:gd name="connsiteY1181" fmla="*/ 12035371 h 12958582"/>
              <a:gd name="connsiteX1182" fmla="*/ 7081484 w 24377651"/>
              <a:gd name="connsiteY1182" fmla="*/ 12945116 h 12958582"/>
              <a:gd name="connsiteX1183" fmla="*/ 6227985 w 24377651"/>
              <a:gd name="connsiteY1183" fmla="*/ 12958582 h 12958582"/>
              <a:gd name="connsiteX1184" fmla="*/ 6390664 w 24377651"/>
              <a:gd name="connsiteY1184" fmla="*/ 12958582 h 12958582"/>
              <a:gd name="connsiteX1185" fmla="*/ 6341230 w 24377651"/>
              <a:gd name="connsiteY1185" fmla="*/ 12932554 h 12958582"/>
              <a:gd name="connsiteX1186" fmla="*/ 5706195 w 24377651"/>
              <a:gd name="connsiteY1186" fmla="*/ 12539329 h 12958582"/>
              <a:gd name="connsiteX1187" fmla="*/ 3281110 w 24377651"/>
              <a:gd name="connsiteY1187" fmla="*/ 10301901 h 12958582"/>
              <a:gd name="connsiteX1188" fmla="*/ 2387618 w 24377651"/>
              <a:gd name="connsiteY1188" fmla="*/ 9322887 h 12958582"/>
              <a:gd name="connsiteX1189" fmla="*/ 1134197 w 24377651"/>
              <a:gd name="connsiteY1189" fmla="*/ 8341850 h 12958582"/>
              <a:gd name="connsiteX1190" fmla="*/ 285065 w 24377651"/>
              <a:gd name="connsiteY1190" fmla="*/ 7790537 h 12958582"/>
              <a:gd name="connsiteX1191" fmla="*/ 2 w 24377651"/>
              <a:gd name="connsiteY1191" fmla="*/ 7616939 h 12958582"/>
              <a:gd name="connsiteX1192" fmla="*/ 2 w 24377651"/>
              <a:gd name="connsiteY1192" fmla="*/ 7709307 h 12958582"/>
              <a:gd name="connsiteX1193" fmla="*/ 41202 w 24377651"/>
              <a:gd name="connsiteY1193" fmla="*/ 7732978 h 12958582"/>
              <a:gd name="connsiteX1194" fmla="*/ 592075 w 24377651"/>
              <a:gd name="connsiteY1194" fmla="*/ 8081362 h 12958582"/>
              <a:gd name="connsiteX1195" fmla="*/ 2044871 w 24377651"/>
              <a:gd name="connsiteY1195" fmla="*/ 9117026 h 12958582"/>
              <a:gd name="connsiteX1196" fmla="*/ 2985863 w 24377651"/>
              <a:gd name="connsiteY1196" fmla="*/ 10078985 h 12958582"/>
              <a:gd name="connsiteX1197" fmla="*/ 3886852 w 24377651"/>
              <a:gd name="connsiteY1197" fmla="*/ 11096678 h 12958582"/>
              <a:gd name="connsiteX1198" fmla="*/ 5125118 w 24377651"/>
              <a:gd name="connsiteY1198" fmla="*/ 12205161 h 12958582"/>
              <a:gd name="connsiteX1199" fmla="*/ 5890478 w 24377651"/>
              <a:gd name="connsiteY1199" fmla="*/ 12756146 h 12958582"/>
              <a:gd name="connsiteX1200" fmla="*/ 5510357 w 24377651"/>
              <a:gd name="connsiteY1200" fmla="*/ 12958582 h 12958582"/>
              <a:gd name="connsiteX1201" fmla="*/ 5652740 w 24377651"/>
              <a:gd name="connsiteY1201" fmla="*/ 12958582 h 12958582"/>
              <a:gd name="connsiteX1202" fmla="*/ 5476691 w 24377651"/>
              <a:gd name="connsiteY1202" fmla="*/ 12844811 h 12958582"/>
              <a:gd name="connsiteX1203" fmla="*/ 3091745 w 24377651"/>
              <a:gd name="connsiteY1203" fmla="*/ 10532843 h 12958582"/>
              <a:gd name="connsiteX1204" fmla="*/ 2239769 w 24377651"/>
              <a:gd name="connsiteY1204" fmla="*/ 9504303 h 12958582"/>
              <a:gd name="connsiteX1205" fmla="*/ 1002601 w 24377651"/>
              <a:gd name="connsiteY1205" fmla="*/ 8472372 h 12958582"/>
              <a:gd name="connsiteX1206" fmla="*/ 149130 w 24377651"/>
              <a:gd name="connsiteY1206" fmla="*/ 7914678 h 12958582"/>
              <a:gd name="connsiteX1207" fmla="*/ 2 w 24377651"/>
              <a:gd name="connsiteY1207" fmla="*/ 7825486 h 12958582"/>
              <a:gd name="connsiteX1208" fmla="*/ 2 w 24377651"/>
              <a:gd name="connsiteY1208" fmla="*/ 7919821 h 12958582"/>
              <a:gd name="connsiteX1209" fmla="*/ 178918 w 24377651"/>
              <a:gd name="connsiteY1209" fmla="*/ 8028311 h 12958582"/>
              <a:gd name="connsiteX1210" fmla="*/ 457737 w 24377651"/>
              <a:gd name="connsiteY1210" fmla="*/ 8207747 h 12958582"/>
              <a:gd name="connsiteX1211" fmla="*/ 1894766 w 24377651"/>
              <a:gd name="connsiteY1211" fmla="*/ 9273429 h 12958582"/>
              <a:gd name="connsiteX1212" fmla="*/ 2806558 w 24377651"/>
              <a:gd name="connsiteY1212" fmla="*/ 10295328 h 12958582"/>
              <a:gd name="connsiteX1213" fmla="*/ 3688156 w 24377651"/>
              <a:gd name="connsiteY1213" fmla="*/ 11378503 h 12958582"/>
              <a:gd name="connsiteX1214" fmla="*/ 4896370 w 24377651"/>
              <a:gd name="connsiteY1214" fmla="*/ 12507334 h 12958582"/>
              <a:gd name="connsiteX1215" fmla="*/ 5266829 w 24377651"/>
              <a:gd name="connsiteY1215" fmla="*/ 12791675 h 12958582"/>
              <a:gd name="connsiteX1216" fmla="*/ 4856219 w 24377651"/>
              <a:gd name="connsiteY1216" fmla="*/ 12958582 h 12958582"/>
              <a:gd name="connsiteX1217" fmla="*/ 4986079 w 24377651"/>
              <a:gd name="connsiteY1217" fmla="*/ 12958582 h 12958582"/>
              <a:gd name="connsiteX1218" fmla="*/ 4834885 w 24377651"/>
              <a:gd name="connsiteY1218" fmla="*/ 12845260 h 12958582"/>
              <a:gd name="connsiteX1219" fmla="*/ 2855664 w 24377651"/>
              <a:gd name="connsiteY1219" fmla="*/ 10703790 h 12958582"/>
              <a:gd name="connsiteX1220" fmla="*/ 2050707 w 24377651"/>
              <a:gd name="connsiteY1220" fmla="*/ 9646845 h 12958582"/>
              <a:gd name="connsiteX1221" fmla="*/ 866645 w 24377651"/>
              <a:gd name="connsiteY1221" fmla="*/ 8602073 h 12958582"/>
              <a:gd name="connsiteX1222" fmla="*/ 4193 w 24377651"/>
              <a:gd name="connsiteY1222" fmla="*/ 8033241 h 12958582"/>
              <a:gd name="connsiteX1223" fmla="*/ 2 w 24377651"/>
              <a:gd name="connsiteY1223" fmla="*/ 8030779 h 12958582"/>
              <a:gd name="connsiteX1224" fmla="*/ 1 w 24377651"/>
              <a:gd name="connsiteY1224" fmla="*/ 8128713 h 12958582"/>
              <a:gd name="connsiteX1225" fmla="*/ 23905 w 24377651"/>
              <a:gd name="connsiteY1225" fmla="*/ 8142996 h 12958582"/>
              <a:gd name="connsiteX1226" fmla="*/ 301693 w 24377651"/>
              <a:gd name="connsiteY1226" fmla="*/ 8320494 h 12958582"/>
              <a:gd name="connsiteX1227" fmla="*/ 1717312 w 24377651"/>
              <a:gd name="connsiteY1227" fmla="*/ 9408409 h 12958582"/>
              <a:gd name="connsiteX1228" fmla="*/ 2617071 w 24377651"/>
              <a:gd name="connsiteY1228" fmla="*/ 10505477 h 12958582"/>
              <a:gd name="connsiteX1229" fmla="*/ 3430927 w 24377651"/>
              <a:gd name="connsiteY1229" fmla="*/ 11596625 h 12958582"/>
              <a:gd name="connsiteX1230" fmla="*/ 4637063 w 24377651"/>
              <a:gd name="connsiteY1230" fmla="*/ 12785442 h 12958582"/>
              <a:gd name="connsiteX1231" fmla="*/ 4260331 w 24377651"/>
              <a:gd name="connsiteY1231" fmla="*/ 12958582 h 12958582"/>
              <a:gd name="connsiteX1232" fmla="*/ 4380796 w 24377651"/>
              <a:gd name="connsiteY1232" fmla="*/ 12958582 h 12958582"/>
              <a:gd name="connsiteX1233" fmla="*/ 4260950 w 24377651"/>
              <a:gd name="connsiteY1233" fmla="*/ 12855957 h 12958582"/>
              <a:gd name="connsiteX1234" fmla="*/ 2662011 w 24377651"/>
              <a:gd name="connsiteY1234" fmla="*/ 10933663 h 12958582"/>
              <a:gd name="connsiteX1235" fmla="*/ 1901790 w 24377651"/>
              <a:gd name="connsiteY1235" fmla="*/ 9839945 h 12958582"/>
              <a:gd name="connsiteX1236" fmla="*/ 772378 w 24377651"/>
              <a:gd name="connsiteY1236" fmla="*/ 8764521 h 12958582"/>
              <a:gd name="connsiteX1237" fmla="*/ 199319 w 24377651"/>
              <a:gd name="connsiteY1237" fmla="*/ 8364491 h 12958582"/>
              <a:gd name="connsiteX1238" fmla="*/ 1 w 24377651"/>
              <a:gd name="connsiteY1238" fmla="*/ 8238016 h 12958582"/>
              <a:gd name="connsiteX1239" fmla="*/ 2 w 24377651"/>
              <a:gd name="connsiteY1239" fmla="*/ 8341337 h 12958582"/>
              <a:gd name="connsiteX1240" fmla="*/ 222710 w 24377651"/>
              <a:gd name="connsiteY1240" fmla="*/ 8483911 h 12958582"/>
              <a:gd name="connsiteX1241" fmla="*/ 1570686 w 24377651"/>
              <a:gd name="connsiteY1241" fmla="*/ 9577645 h 12958582"/>
              <a:gd name="connsiteX1242" fmla="*/ 2421241 w 24377651"/>
              <a:gd name="connsiteY1242" fmla="*/ 10710083 h 12958582"/>
              <a:gd name="connsiteX1243" fmla="*/ 3206234 w 24377651"/>
              <a:gd name="connsiteY1243" fmla="*/ 11850903 h 12958582"/>
              <a:gd name="connsiteX1244" fmla="*/ 4067774 w 24377651"/>
              <a:gd name="connsiteY1244" fmla="*/ 12787733 h 12958582"/>
              <a:gd name="connsiteX1245" fmla="*/ 3713768 w 24377651"/>
              <a:gd name="connsiteY1245" fmla="*/ 12958582 h 12958582"/>
              <a:gd name="connsiteX1246" fmla="*/ 3831430 w 24377651"/>
              <a:gd name="connsiteY1246" fmla="*/ 12958582 h 12958582"/>
              <a:gd name="connsiteX1247" fmla="*/ 3742471 w 24377651"/>
              <a:gd name="connsiteY1247" fmla="*/ 12871421 h 12958582"/>
              <a:gd name="connsiteX1248" fmla="*/ 2477004 w 24377651"/>
              <a:gd name="connsiteY1248" fmla="*/ 11182908 h 12958582"/>
              <a:gd name="connsiteX1249" fmla="*/ 670285 w 24377651"/>
              <a:gd name="connsiteY1249" fmla="*/ 8926151 h 12958582"/>
              <a:gd name="connsiteX1250" fmla="*/ 97108 w 24377651"/>
              <a:gd name="connsiteY1250" fmla="*/ 8510474 h 12958582"/>
              <a:gd name="connsiteX1251" fmla="*/ 1 w 24377651"/>
              <a:gd name="connsiteY1251" fmla="*/ 8448029 h 12958582"/>
              <a:gd name="connsiteX1252" fmla="*/ 1 w 24377651"/>
              <a:gd name="connsiteY1252" fmla="*/ 8553711 h 12958582"/>
              <a:gd name="connsiteX1253" fmla="*/ 91926 w 24377651"/>
              <a:gd name="connsiteY1253" fmla="*/ 8612776 h 12958582"/>
              <a:gd name="connsiteX1254" fmla="*/ 1419413 w 24377651"/>
              <a:gd name="connsiteY1254" fmla="*/ 9747885 h 12958582"/>
              <a:gd name="connsiteX1255" fmla="*/ 2223416 w 24377651"/>
              <a:gd name="connsiteY1255" fmla="*/ 10914609 h 12958582"/>
              <a:gd name="connsiteX1256" fmla="*/ 2987690 w 24377651"/>
              <a:gd name="connsiteY1256" fmla="*/ 12115030 h 12958582"/>
              <a:gd name="connsiteX1257" fmla="*/ 3516351 w 24377651"/>
              <a:gd name="connsiteY1257" fmla="*/ 12756359 h 12958582"/>
              <a:gd name="connsiteX1258" fmla="*/ 3217368 w 24377651"/>
              <a:gd name="connsiteY1258" fmla="*/ 12958582 h 12958582"/>
              <a:gd name="connsiteX1259" fmla="*/ 3332953 w 24377651"/>
              <a:gd name="connsiteY1259" fmla="*/ 12958582 h 12958582"/>
              <a:gd name="connsiteX1260" fmla="*/ 3279561 w 24377651"/>
              <a:gd name="connsiteY1260" fmla="*/ 12898219 h 12958582"/>
              <a:gd name="connsiteX1261" fmla="*/ 2267432 w 24377651"/>
              <a:gd name="connsiteY1261" fmla="*/ 11393583 h 12958582"/>
              <a:gd name="connsiteX1262" fmla="*/ 528037 w 24377651"/>
              <a:gd name="connsiteY1262" fmla="*/ 9059341 h 12958582"/>
              <a:gd name="connsiteX1263" fmla="*/ 251214 w 24377651"/>
              <a:gd name="connsiteY1263" fmla="*/ 8843163 h 12958582"/>
              <a:gd name="connsiteX1264" fmla="*/ 1 w 24377651"/>
              <a:gd name="connsiteY1264" fmla="*/ 8663674 h 12958582"/>
              <a:gd name="connsiteX1265" fmla="*/ 2 w 24377651"/>
              <a:gd name="connsiteY1265" fmla="*/ 8767914 h 12958582"/>
              <a:gd name="connsiteX1266" fmla="*/ 10732 w 24377651"/>
              <a:gd name="connsiteY1266" fmla="*/ 8774952 h 12958582"/>
              <a:gd name="connsiteX1267" fmla="*/ 1258795 w 24377651"/>
              <a:gd name="connsiteY1267" fmla="*/ 9911094 h 12958582"/>
              <a:gd name="connsiteX1268" fmla="*/ 2025063 w 24377651"/>
              <a:gd name="connsiteY1268" fmla="*/ 11118969 h 12958582"/>
              <a:gd name="connsiteX1269" fmla="*/ 2754006 w 24377651"/>
              <a:gd name="connsiteY1269" fmla="*/ 12357472 h 12958582"/>
              <a:gd name="connsiteX1270" fmla="*/ 2995513 w 24377651"/>
              <a:gd name="connsiteY1270" fmla="*/ 12689227 h 12958582"/>
              <a:gd name="connsiteX1271" fmla="*/ 2780478 w 24377651"/>
              <a:gd name="connsiteY1271" fmla="*/ 12958582 h 12958582"/>
              <a:gd name="connsiteX1272" fmla="*/ 2878392 w 24377651"/>
              <a:gd name="connsiteY1272" fmla="*/ 12958582 h 12958582"/>
              <a:gd name="connsiteX1273" fmla="*/ 2863875 w 24377651"/>
              <a:gd name="connsiteY1273" fmla="*/ 12939706 h 12958582"/>
              <a:gd name="connsiteX1274" fmla="*/ 2056682 w 24377651"/>
              <a:gd name="connsiteY1274" fmla="*/ 11605254 h 12958582"/>
              <a:gd name="connsiteX1275" fmla="*/ 374215 w 24377651"/>
              <a:gd name="connsiteY1275" fmla="*/ 9186169 h 12958582"/>
              <a:gd name="connsiteX1276" fmla="*/ 116183 w 24377651"/>
              <a:gd name="connsiteY1276" fmla="*/ 8977128 h 12958582"/>
              <a:gd name="connsiteX1277" fmla="*/ 3 w 24377651"/>
              <a:gd name="connsiteY1277" fmla="*/ 8891691 h 12958582"/>
              <a:gd name="connsiteX1278" fmla="*/ 1 w 24377651"/>
              <a:gd name="connsiteY1278" fmla="*/ 8997579 h 12958582"/>
              <a:gd name="connsiteX1279" fmla="*/ 218053 w 24377651"/>
              <a:gd name="connsiteY1279" fmla="*/ 9161798 h 12958582"/>
              <a:gd name="connsiteX1280" fmla="*/ 1091008 w 24377651"/>
              <a:gd name="connsiteY1280" fmla="*/ 10072327 h 12958582"/>
              <a:gd name="connsiteX1281" fmla="*/ 1815476 w 24377651"/>
              <a:gd name="connsiteY1281" fmla="*/ 11306692 h 12958582"/>
              <a:gd name="connsiteX1282" fmla="*/ 2645332 w 24377651"/>
              <a:gd name="connsiteY1282" fmla="*/ 12767196 h 12958582"/>
              <a:gd name="connsiteX1283" fmla="*/ 2373513 w 24377651"/>
              <a:gd name="connsiteY1283" fmla="*/ 12958582 h 12958582"/>
              <a:gd name="connsiteX1284" fmla="*/ 2470474 w 24377651"/>
              <a:gd name="connsiteY1284" fmla="*/ 12958582 h 12958582"/>
              <a:gd name="connsiteX1285" fmla="*/ 2326699 w 24377651"/>
              <a:gd name="connsiteY1285" fmla="*/ 12732870 h 12958582"/>
              <a:gd name="connsiteX1286" fmla="*/ 1844585 w 24377651"/>
              <a:gd name="connsiteY1286" fmla="*/ 11812950 h 12958582"/>
              <a:gd name="connsiteX1287" fmla="*/ 269450 w 24377651"/>
              <a:gd name="connsiteY1287" fmla="*/ 9358161 h 12958582"/>
              <a:gd name="connsiteX1288" fmla="*/ 33303 w 24377651"/>
              <a:gd name="connsiteY1288" fmla="*/ 9153517 h 12958582"/>
              <a:gd name="connsiteX1289" fmla="*/ 2 w 24377651"/>
              <a:gd name="connsiteY1289" fmla="*/ 9127567 h 12958582"/>
              <a:gd name="connsiteX1290" fmla="*/ 1 w 24377651"/>
              <a:gd name="connsiteY1290" fmla="*/ 9236829 h 12958582"/>
              <a:gd name="connsiteX1291" fmla="*/ 103229 w 24377651"/>
              <a:gd name="connsiteY1291" fmla="*/ 9319660 h 12958582"/>
              <a:gd name="connsiteX1292" fmla="*/ 1615128 w 24377651"/>
              <a:gd name="connsiteY1292" fmla="*/ 11510977 h 12958582"/>
              <a:gd name="connsiteX1293" fmla="*/ 2123684 w 24377651"/>
              <a:gd name="connsiteY1293" fmla="*/ 12532825 h 12958582"/>
              <a:gd name="connsiteX1294" fmla="*/ 1996449 w 24377651"/>
              <a:gd name="connsiteY1294" fmla="*/ 12958582 h 12958582"/>
              <a:gd name="connsiteX1295" fmla="*/ 2088701 w 24377651"/>
              <a:gd name="connsiteY1295" fmla="*/ 12958582 h 12958582"/>
              <a:gd name="connsiteX1296" fmla="*/ 1984539 w 24377651"/>
              <a:gd name="connsiteY1296" fmla="*/ 12768818 h 12958582"/>
              <a:gd name="connsiteX1297" fmla="*/ 1633230 w 24377651"/>
              <a:gd name="connsiteY1297" fmla="*/ 12024705 h 12958582"/>
              <a:gd name="connsiteX1298" fmla="*/ 125259 w 24377651"/>
              <a:gd name="connsiteY1298" fmla="*/ 9500302 h 12958582"/>
              <a:gd name="connsiteX1299" fmla="*/ 2 w 24377651"/>
              <a:gd name="connsiteY1299" fmla="*/ 9386429 h 12958582"/>
              <a:gd name="connsiteX1300" fmla="*/ 2 w 24377651"/>
              <a:gd name="connsiteY1300" fmla="*/ 9495348 h 12958582"/>
              <a:gd name="connsiteX1301" fmla="*/ 245137 w 24377651"/>
              <a:gd name="connsiteY1301" fmla="*/ 9745241 h 12958582"/>
              <a:gd name="connsiteX1302" fmla="*/ 1404648 w 24377651"/>
              <a:gd name="connsiteY1302" fmla="*/ 11697876 h 12958582"/>
              <a:gd name="connsiteX1303" fmla="*/ 1797553 w 24377651"/>
              <a:gd name="connsiteY1303" fmla="*/ 12568722 h 12958582"/>
              <a:gd name="connsiteX1304" fmla="*/ 1650925 w 24377651"/>
              <a:gd name="connsiteY1304" fmla="*/ 12958582 h 12958582"/>
              <a:gd name="connsiteX1305" fmla="*/ 1736587 w 24377651"/>
              <a:gd name="connsiteY1305" fmla="*/ 12958582 h 12958582"/>
              <a:gd name="connsiteX1306" fmla="*/ 1579029 w 24377651"/>
              <a:gd name="connsiteY1306" fmla="*/ 12612823 h 12958582"/>
              <a:gd name="connsiteX1307" fmla="*/ 1420712 w 24377651"/>
              <a:gd name="connsiteY1307" fmla="*/ 12232816 h 12958582"/>
              <a:gd name="connsiteX1308" fmla="*/ 241361 w 24377651"/>
              <a:gd name="connsiteY1308" fmla="*/ 9939564 h 12958582"/>
              <a:gd name="connsiteX1309" fmla="*/ 2 w 24377651"/>
              <a:gd name="connsiteY1309" fmla="*/ 9666030 h 12958582"/>
              <a:gd name="connsiteX1310" fmla="*/ 1 w 24377651"/>
              <a:gd name="connsiteY1310" fmla="*/ 9792016 h 12958582"/>
              <a:gd name="connsiteX1311" fmla="*/ 137824 w 24377651"/>
              <a:gd name="connsiteY1311" fmla="*/ 9945478 h 12958582"/>
              <a:gd name="connsiteX1312" fmla="*/ 1214262 w 24377651"/>
              <a:gd name="connsiteY1312" fmla="*/ 11932050 h 12958582"/>
              <a:gd name="connsiteX1313" fmla="*/ 1577208 w 24377651"/>
              <a:gd name="connsiteY1313" fmla="*/ 12803010 h 12958582"/>
              <a:gd name="connsiteX1314" fmla="*/ 1326014 w 24377651"/>
              <a:gd name="connsiteY1314" fmla="*/ 12958582 h 12958582"/>
              <a:gd name="connsiteX1315" fmla="*/ 1410619 w 24377651"/>
              <a:gd name="connsiteY1315" fmla="*/ 12958582 h 12958582"/>
              <a:gd name="connsiteX1316" fmla="*/ 1191015 w 24377651"/>
              <a:gd name="connsiteY1316" fmla="*/ 12395386 h 12958582"/>
              <a:gd name="connsiteX1317" fmla="*/ 68217 w 24377651"/>
              <a:gd name="connsiteY1317" fmla="*/ 10070644 h 12958582"/>
              <a:gd name="connsiteX1318" fmla="*/ 3 w 24377651"/>
              <a:gd name="connsiteY1318" fmla="*/ 9989676 h 12958582"/>
              <a:gd name="connsiteX1319" fmla="*/ 1 w 24377651"/>
              <a:gd name="connsiteY1319" fmla="*/ 10124165 h 12958582"/>
              <a:gd name="connsiteX1320" fmla="*/ 168477 w 24377651"/>
              <a:gd name="connsiteY1320" fmla="*/ 10355900 h 12958582"/>
              <a:gd name="connsiteX1321" fmla="*/ 982363 w 24377651"/>
              <a:gd name="connsiteY1321" fmla="*/ 12061152 h 12958582"/>
              <a:gd name="connsiteX1322" fmla="*/ 1248544 w 24377651"/>
              <a:gd name="connsiteY1322" fmla="*/ 12767629 h 12958582"/>
              <a:gd name="connsiteX1323" fmla="*/ 1019594 w 24377651"/>
              <a:gd name="connsiteY1323" fmla="*/ 12958582 h 12958582"/>
              <a:gd name="connsiteX1324" fmla="*/ 1105011 w 24377651"/>
              <a:gd name="connsiteY1324" fmla="*/ 12958582 h 12958582"/>
              <a:gd name="connsiteX1325" fmla="*/ 979519 w 24377651"/>
              <a:gd name="connsiteY1325" fmla="*/ 12602997 h 12958582"/>
              <a:gd name="connsiteX1326" fmla="*/ 122866 w 24377651"/>
              <a:gd name="connsiteY1326" fmla="*/ 10547329 h 12958582"/>
              <a:gd name="connsiteX1327" fmla="*/ 3 w 24377651"/>
              <a:gd name="connsiteY1327" fmla="*/ 10360047 h 12958582"/>
              <a:gd name="connsiteX1328" fmla="*/ 2 w 24377651"/>
              <a:gd name="connsiteY1328" fmla="*/ 10508744 h 12958582"/>
              <a:gd name="connsiteX1329" fmla="*/ 2555 w 24377651"/>
              <a:gd name="connsiteY1329" fmla="*/ 10512476 h 12958582"/>
              <a:gd name="connsiteX1330" fmla="*/ 779105 w 24377651"/>
              <a:gd name="connsiteY1330" fmla="*/ 12266434 h 12958582"/>
              <a:gd name="connsiteX1331" fmla="*/ 730480 w 24377651"/>
              <a:gd name="connsiteY1331" fmla="*/ 12958582 h 12958582"/>
              <a:gd name="connsiteX1332" fmla="*/ 815733 w 24377651"/>
              <a:gd name="connsiteY1332" fmla="*/ 12958582 h 12958582"/>
              <a:gd name="connsiteX1333" fmla="*/ 780327 w 24377651"/>
              <a:gd name="connsiteY1333" fmla="*/ 12850527 h 12958582"/>
              <a:gd name="connsiteX1334" fmla="*/ 149256 w 24377651"/>
              <a:gd name="connsiteY1334" fmla="*/ 11089822 h 12958582"/>
              <a:gd name="connsiteX1335" fmla="*/ 1 w 24377651"/>
              <a:gd name="connsiteY1335" fmla="*/ 10795062 h 12958582"/>
              <a:gd name="connsiteX1336" fmla="*/ 1 w 24377651"/>
              <a:gd name="connsiteY1336" fmla="*/ 10978151 h 12958582"/>
              <a:gd name="connsiteX1337" fmla="*/ 48106 w 24377651"/>
              <a:gd name="connsiteY1337" fmla="*/ 11070474 h 12958582"/>
              <a:gd name="connsiteX1338" fmla="*/ 588073 w 24377651"/>
              <a:gd name="connsiteY1338" fmla="*/ 12511876 h 12958582"/>
              <a:gd name="connsiteX1339" fmla="*/ 453185 w 24377651"/>
              <a:gd name="connsiteY1339" fmla="*/ 12958582 h 12958582"/>
              <a:gd name="connsiteX1340" fmla="*/ 536277 w 24377651"/>
              <a:gd name="connsiteY1340" fmla="*/ 12958582 h 12958582"/>
              <a:gd name="connsiteX1341" fmla="*/ 358193 w 24377651"/>
              <a:gd name="connsiteY1341" fmla="*/ 12352461 h 12958582"/>
              <a:gd name="connsiteX1342" fmla="*/ 117852 w 24377651"/>
              <a:gd name="connsiteY1342" fmla="*/ 11629391 h 12958582"/>
              <a:gd name="connsiteX1343" fmla="*/ 1 w 24377651"/>
              <a:gd name="connsiteY1343" fmla="*/ 11335323 h 12958582"/>
              <a:gd name="connsiteX1344" fmla="*/ 1 w 24377651"/>
              <a:gd name="connsiteY1344" fmla="*/ 11555242 h 12958582"/>
              <a:gd name="connsiteX1345" fmla="*/ 24900 w 24377651"/>
              <a:gd name="connsiteY1345" fmla="*/ 11616197 h 12958582"/>
              <a:gd name="connsiteX1346" fmla="*/ 382009 w 24377651"/>
              <a:gd name="connsiteY1346" fmla="*/ 12718734 h 12958582"/>
              <a:gd name="connsiteX1347" fmla="*/ 185232 w 24377651"/>
              <a:gd name="connsiteY1347" fmla="*/ 12958582 h 12958582"/>
              <a:gd name="connsiteX1348" fmla="*/ 270155 w 24377651"/>
              <a:gd name="connsiteY1348" fmla="*/ 12958582 h 12958582"/>
              <a:gd name="connsiteX1349" fmla="*/ 213744 w 24377651"/>
              <a:gd name="connsiteY1349" fmla="*/ 12749518 h 12958582"/>
              <a:gd name="connsiteX1350" fmla="*/ 53999 w 24377651"/>
              <a:gd name="connsiteY1350" fmla="*/ 12189701 h 12958582"/>
              <a:gd name="connsiteX1351" fmla="*/ 1 w 24377651"/>
              <a:gd name="connsiteY1351" fmla="*/ 12022633 h 12958582"/>
              <a:gd name="connsiteX1352" fmla="*/ 2 w 24377651"/>
              <a:gd name="connsiteY1352" fmla="*/ 12306494 h 12958582"/>
              <a:gd name="connsiteX1353" fmla="*/ 175811 w 24377651"/>
              <a:gd name="connsiteY1353" fmla="*/ 12924185 h 12958582"/>
              <a:gd name="connsiteX1354" fmla="*/ 1 w 24377651"/>
              <a:gd name="connsiteY1354" fmla="*/ 12958582 h 12958582"/>
              <a:gd name="connsiteX1355" fmla="*/ 12675 w 24377651"/>
              <a:gd name="connsiteY1355" fmla="*/ 12958582 h 12958582"/>
              <a:gd name="connsiteX1356" fmla="*/ 1 w 24377651"/>
              <a:gd name="connsiteY1356" fmla="*/ 12907936 h 1295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</a:cxnLst>
            <a:rect l="l" t="t" r="r" b="b"/>
            <a:pathLst>
              <a:path w="24377651" h="12958582">
                <a:moveTo>
                  <a:pt x="3" y="71548"/>
                </a:moveTo>
                <a:lnTo>
                  <a:pt x="133556" y="46990"/>
                </a:lnTo>
                <a:lnTo>
                  <a:pt x="460979" y="1"/>
                </a:lnTo>
                <a:lnTo>
                  <a:pt x="1" y="0"/>
                </a:lnTo>
                <a:close/>
                <a:moveTo>
                  <a:pt x="22716299" y="11756609"/>
                </a:moveTo>
                <a:cubicBezTo>
                  <a:pt x="23207251" y="11759486"/>
                  <a:pt x="23697515" y="11750623"/>
                  <a:pt x="24186179" y="11725704"/>
                </a:cubicBezTo>
                <a:lnTo>
                  <a:pt x="24377647" y="11713764"/>
                </a:lnTo>
                <a:lnTo>
                  <a:pt x="24377647" y="11634336"/>
                </a:lnTo>
                <a:lnTo>
                  <a:pt x="24078111" y="11652860"/>
                </a:lnTo>
                <a:cubicBezTo>
                  <a:pt x="23721047" y="11670413"/>
                  <a:pt x="23362863" y="11679096"/>
                  <a:pt x="23003867" y="11679619"/>
                </a:cubicBezTo>
                <a:cubicBezTo>
                  <a:pt x="22404611" y="11680363"/>
                  <a:pt x="21805119" y="11661636"/>
                  <a:pt x="21205519" y="11642330"/>
                </a:cubicBezTo>
                <a:cubicBezTo>
                  <a:pt x="20603847" y="11623191"/>
                  <a:pt x="20002731" y="11622528"/>
                  <a:pt x="19401447" y="11604883"/>
                </a:cubicBezTo>
                <a:cubicBezTo>
                  <a:pt x="18441847" y="11576428"/>
                  <a:pt x="17151643" y="11529752"/>
                  <a:pt x="16493341" y="10718486"/>
                </a:cubicBezTo>
                <a:cubicBezTo>
                  <a:pt x="16210813" y="10370363"/>
                  <a:pt x="16021650" y="9961120"/>
                  <a:pt x="15745746" y="9606607"/>
                </a:cubicBezTo>
                <a:cubicBezTo>
                  <a:pt x="15378134" y="9134006"/>
                  <a:pt x="14918955" y="8734288"/>
                  <a:pt x="14451429" y="8353802"/>
                </a:cubicBezTo>
                <a:cubicBezTo>
                  <a:pt x="13902939" y="7907489"/>
                  <a:pt x="13329277" y="7489883"/>
                  <a:pt x="12741604" y="7093008"/>
                </a:cubicBezTo>
                <a:cubicBezTo>
                  <a:pt x="12110369" y="6666625"/>
                  <a:pt x="11463927" y="6239022"/>
                  <a:pt x="10766008" y="5921192"/>
                </a:cubicBezTo>
                <a:cubicBezTo>
                  <a:pt x="10267158" y="5693945"/>
                  <a:pt x="9733018" y="5528558"/>
                  <a:pt x="9182682" y="5527983"/>
                </a:cubicBezTo>
                <a:cubicBezTo>
                  <a:pt x="8771770" y="5527448"/>
                  <a:pt x="8375862" y="5619845"/>
                  <a:pt x="7997999" y="5757782"/>
                </a:cubicBezTo>
                <a:cubicBezTo>
                  <a:pt x="7938968" y="5779415"/>
                  <a:pt x="7879804" y="5802371"/>
                  <a:pt x="7821082" y="5825739"/>
                </a:cubicBezTo>
                <a:cubicBezTo>
                  <a:pt x="8153575" y="5671383"/>
                  <a:pt x="8491284" y="5525220"/>
                  <a:pt x="8853607" y="5441406"/>
                </a:cubicBezTo>
                <a:cubicBezTo>
                  <a:pt x="9350897" y="5326733"/>
                  <a:pt x="9867289" y="5345337"/>
                  <a:pt x="10366805" y="5479376"/>
                </a:cubicBezTo>
                <a:cubicBezTo>
                  <a:pt x="11108337" y="5678416"/>
                  <a:pt x="11774694" y="6100523"/>
                  <a:pt x="12409433" y="6512983"/>
                </a:cubicBezTo>
                <a:cubicBezTo>
                  <a:pt x="13028653" y="6915110"/>
                  <a:pt x="13628270" y="7346595"/>
                  <a:pt x="14202953" y="7806040"/>
                </a:cubicBezTo>
                <a:cubicBezTo>
                  <a:pt x="14706963" y="8209172"/>
                  <a:pt x="15210307" y="8632849"/>
                  <a:pt x="15632534" y="9116304"/>
                </a:cubicBezTo>
                <a:cubicBezTo>
                  <a:pt x="15982199" y="9516355"/>
                  <a:pt x="16215509" y="9964305"/>
                  <a:pt x="16492051" y="10406969"/>
                </a:cubicBezTo>
                <a:cubicBezTo>
                  <a:pt x="16704189" y="10746667"/>
                  <a:pt x="16984671" y="11001005"/>
                  <a:pt x="17359711" y="11171108"/>
                </a:cubicBezTo>
                <a:cubicBezTo>
                  <a:pt x="17819435" y="11379524"/>
                  <a:pt x="18332655" y="11458865"/>
                  <a:pt x="18830167" y="11502683"/>
                </a:cubicBezTo>
                <a:cubicBezTo>
                  <a:pt x="19466479" y="11558637"/>
                  <a:pt x="20102935" y="11541432"/>
                  <a:pt x="20739363" y="11548255"/>
                </a:cubicBezTo>
                <a:cubicBezTo>
                  <a:pt x="21309835" y="11554600"/>
                  <a:pt x="21880839" y="11566572"/>
                  <a:pt x="22451135" y="11565213"/>
                </a:cubicBezTo>
                <a:cubicBezTo>
                  <a:pt x="22945971" y="11563842"/>
                  <a:pt x="23440043" y="11550666"/>
                  <a:pt x="23932391" y="11522351"/>
                </a:cubicBezTo>
                <a:lnTo>
                  <a:pt x="24377651" y="11492032"/>
                </a:lnTo>
                <a:lnTo>
                  <a:pt x="24377647" y="11413550"/>
                </a:lnTo>
                <a:lnTo>
                  <a:pt x="24314483" y="11419213"/>
                </a:lnTo>
                <a:cubicBezTo>
                  <a:pt x="23957003" y="11446712"/>
                  <a:pt x="23598163" y="11465296"/>
                  <a:pt x="23238267" y="11475369"/>
                </a:cubicBezTo>
                <a:cubicBezTo>
                  <a:pt x="22062595" y="11508055"/>
                  <a:pt x="20878771" y="11483007"/>
                  <a:pt x="19701271" y="11465404"/>
                </a:cubicBezTo>
                <a:cubicBezTo>
                  <a:pt x="19082879" y="11456318"/>
                  <a:pt x="18446035" y="11425055"/>
                  <a:pt x="17843631" y="11260101"/>
                </a:cubicBezTo>
                <a:cubicBezTo>
                  <a:pt x="17409719" y="11141455"/>
                  <a:pt x="16993755" y="10940760"/>
                  <a:pt x="16713997" y="10587497"/>
                </a:cubicBezTo>
                <a:cubicBezTo>
                  <a:pt x="16428623" y="10227280"/>
                  <a:pt x="16252789" y="9797637"/>
                  <a:pt x="15982113" y="9426463"/>
                </a:cubicBezTo>
                <a:cubicBezTo>
                  <a:pt x="15620813" y="8930988"/>
                  <a:pt x="15162743" y="8508398"/>
                  <a:pt x="14692264" y="8107867"/>
                </a:cubicBezTo>
                <a:cubicBezTo>
                  <a:pt x="14170012" y="7663504"/>
                  <a:pt x="13621507" y="7246687"/>
                  <a:pt x="13056662" y="6853422"/>
                </a:cubicBezTo>
                <a:cubicBezTo>
                  <a:pt x="12423991" y="6413208"/>
                  <a:pt x="11768394" y="5971533"/>
                  <a:pt x="11061709" y="5650403"/>
                </a:cubicBezTo>
                <a:cubicBezTo>
                  <a:pt x="10548790" y="5417380"/>
                  <a:pt x="9991460" y="5267933"/>
                  <a:pt x="9427316" y="5286520"/>
                </a:cubicBezTo>
                <a:cubicBezTo>
                  <a:pt x="9007278" y="5300328"/>
                  <a:pt x="8605750" y="5407898"/>
                  <a:pt x="8223998" y="5561002"/>
                </a:cubicBezTo>
                <a:cubicBezTo>
                  <a:pt x="8122643" y="5601589"/>
                  <a:pt x="8021766" y="5646146"/>
                  <a:pt x="7920947" y="5692364"/>
                </a:cubicBezTo>
                <a:cubicBezTo>
                  <a:pt x="7931931" y="5686796"/>
                  <a:pt x="7942920" y="5681229"/>
                  <a:pt x="7953645" y="5675582"/>
                </a:cubicBezTo>
                <a:cubicBezTo>
                  <a:pt x="8324151" y="5485623"/>
                  <a:pt x="8701233" y="5300461"/>
                  <a:pt x="9111617" y="5195942"/>
                </a:cubicBezTo>
                <a:cubicBezTo>
                  <a:pt x="9595444" y="5072675"/>
                  <a:pt x="10101861" y="5076133"/>
                  <a:pt x="10594326" y="5196761"/>
                </a:cubicBezTo>
                <a:cubicBezTo>
                  <a:pt x="11355879" y="5383510"/>
                  <a:pt x="12039483" y="5813209"/>
                  <a:pt x="12683657" y="6237916"/>
                </a:cubicBezTo>
                <a:cubicBezTo>
                  <a:pt x="13322076" y="6658905"/>
                  <a:pt x="13935506" y="7116300"/>
                  <a:pt x="14518028" y="7606887"/>
                </a:cubicBezTo>
                <a:cubicBezTo>
                  <a:pt x="14997361" y="8010470"/>
                  <a:pt x="15473188" y="8435351"/>
                  <a:pt x="15869418" y="8916109"/>
                </a:cubicBezTo>
                <a:cubicBezTo>
                  <a:pt x="16214884" y="9335057"/>
                  <a:pt x="16435046" y="9801005"/>
                  <a:pt x="16706175" y="10260001"/>
                </a:cubicBezTo>
                <a:cubicBezTo>
                  <a:pt x="16911851" y="10608323"/>
                  <a:pt x="17194923" y="10867299"/>
                  <a:pt x="17574039" y="11040046"/>
                </a:cubicBezTo>
                <a:cubicBezTo>
                  <a:pt x="18027723" y="11246568"/>
                  <a:pt x="18534135" y="11324591"/>
                  <a:pt x="19025831" y="11365765"/>
                </a:cubicBezTo>
                <a:cubicBezTo>
                  <a:pt x="19666315" y="11419477"/>
                  <a:pt x="20307167" y="11396550"/>
                  <a:pt x="20947531" y="11394500"/>
                </a:cubicBezTo>
                <a:cubicBezTo>
                  <a:pt x="21514167" y="11392811"/>
                  <a:pt x="22080699" y="11393278"/>
                  <a:pt x="22646727" y="11378835"/>
                </a:cubicBezTo>
                <a:cubicBezTo>
                  <a:pt x="23148087" y="11365989"/>
                  <a:pt x="23648247" y="11340014"/>
                  <a:pt x="24146203" y="11298377"/>
                </a:cubicBezTo>
                <a:lnTo>
                  <a:pt x="24377647" y="11276521"/>
                </a:lnTo>
                <a:lnTo>
                  <a:pt x="24377647" y="11198684"/>
                </a:lnTo>
                <a:lnTo>
                  <a:pt x="23968835" y="11235326"/>
                </a:lnTo>
                <a:cubicBezTo>
                  <a:pt x="23787007" y="11249333"/>
                  <a:pt x="23604819" y="11261090"/>
                  <a:pt x="23422307" y="11270615"/>
                </a:cubicBezTo>
                <a:cubicBezTo>
                  <a:pt x="22250135" y="11331714"/>
                  <a:pt x="21066275" y="11330691"/>
                  <a:pt x="19890067" y="11322782"/>
                </a:cubicBezTo>
                <a:cubicBezTo>
                  <a:pt x="19271319" y="11318499"/>
                  <a:pt x="18632675" y="11290224"/>
                  <a:pt x="18030387" y="11121210"/>
                </a:cubicBezTo>
                <a:cubicBezTo>
                  <a:pt x="17601359" y="11000816"/>
                  <a:pt x="17188531" y="10795641"/>
                  <a:pt x="16920107" y="10439378"/>
                </a:cubicBezTo>
                <a:cubicBezTo>
                  <a:pt x="16641687" y="10069872"/>
                  <a:pt x="16479030" y="9630432"/>
                  <a:pt x="16218904" y="9248639"/>
                </a:cubicBezTo>
                <a:cubicBezTo>
                  <a:pt x="15876671" y="8745759"/>
                  <a:pt x="15436344" y="8312621"/>
                  <a:pt x="14979602" y="7903290"/>
                </a:cubicBezTo>
                <a:cubicBezTo>
                  <a:pt x="14461671" y="7438704"/>
                  <a:pt x="13913240" y="7004157"/>
                  <a:pt x="13345154" y="6597311"/>
                </a:cubicBezTo>
                <a:cubicBezTo>
                  <a:pt x="12713887" y="6145243"/>
                  <a:pt x="12053575" y="5697448"/>
                  <a:pt x="11339947" y="5376325"/>
                </a:cubicBezTo>
                <a:cubicBezTo>
                  <a:pt x="10811529" y="5138435"/>
                  <a:pt x="10236858" y="4993658"/>
                  <a:pt x="9658062" y="5029496"/>
                </a:cubicBezTo>
                <a:cubicBezTo>
                  <a:pt x="9237672" y="5055486"/>
                  <a:pt x="8837962" y="5175645"/>
                  <a:pt x="8460187" y="5340924"/>
                </a:cubicBezTo>
                <a:cubicBezTo>
                  <a:pt x="8403604" y="5365782"/>
                  <a:pt x="8347232" y="5391801"/>
                  <a:pt x="8290804" y="5418893"/>
                </a:cubicBezTo>
                <a:cubicBezTo>
                  <a:pt x="8621853" y="5237864"/>
                  <a:pt x="8960962" y="5067010"/>
                  <a:pt x="9328541" y="4959989"/>
                </a:cubicBezTo>
                <a:cubicBezTo>
                  <a:pt x="9811159" y="4819406"/>
                  <a:pt x="10322032" y="4804047"/>
                  <a:pt x="10821355" y="4914810"/>
                </a:cubicBezTo>
                <a:cubicBezTo>
                  <a:pt x="11592755" y="5085801"/>
                  <a:pt x="12285701" y="5515154"/>
                  <a:pt x="12931919" y="5946236"/>
                </a:cubicBezTo>
                <a:cubicBezTo>
                  <a:pt x="13571933" y="6373190"/>
                  <a:pt x="14182250" y="6843266"/>
                  <a:pt x="14758143" y="7347614"/>
                </a:cubicBezTo>
                <a:cubicBezTo>
                  <a:pt x="15240739" y="7770249"/>
                  <a:pt x="15718026" y="8217167"/>
                  <a:pt x="16108547" y="8720720"/>
                </a:cubicBezTo>
                <a:cubicBezTo>
                  <a:pt x="16441363" y="9149626"/>
                  <a:pt x="16649545" y="9622469"/>
                  <a:pt x="16905551" y="10090103"/>
                </a:cubicBezTo>
                <a:cubicBezTo>
                  <a:pt x="17100851" y="10446642"/>
                  <a:pt x="17376995" y="10715739"/>
                  <a:pt x="17756343" y="10895112"/>
                </a:cubicBezTo>
                <a:cubicBezTo>
                  <a:pt x="18221491" y="11114789"/>
                  <a:pt x="18746727" y="11193529"/>
                  <a:pt x="19253831" y="11231616"/>
                </a:cubicBezTo>
                <a:cubicBezTo>
                  <a:pt x="19892643" y="11279613"/>
                  <a:pt x="20531483" y="11251140"/>
                  <a:pt x="21169271" y="11239814"/>
                </a:cubicBezTo>
                <a:cubicBezTo>
                  <a:pt x="21728951" y="11229933"/>
                  <a:pt x="22288411" y="11218895"/>
                  <a:pt x="22846883" y="11191702"/>
                </a:cubicBezTo>
                <a:cubicBezTo>
                  <a:pt x="23351251" y="11167201"/>
                  <a:pt x="23853983" y="11128512"/>
                  <a:pt x="24354095" y="11073945"/>
                </a:cubicBezTo>
                <a:lnTo>
                  <a:pt x="24377651" y="11071118"/>
                </a:lnTo>
                <a:lnTo>
                  <a:pt x="24377647" y="10992177"/>
                </a:lnTo>
                <a:lnTo>
                  <a:pt x="24213027" y="11011401"/>
                </a:lnTo>
                <a:cubicBezTo>
                  <a:pt x="24031391" y="11030312"/>
                  <a:pt x="23849351" y="11046976"/>
                  <a:pt x="23666931" y="11061379"/>
                </a:cubicBezTo>
                <a:cubicBezTo>
                  <a:pt x="22515123" y="11152354"/>
                  <a:pt x="21351383" y="11169117"/>
                  <a:pt x="20193315" y="11179738"/>
                </a:cubicBezTo>
                <a:cubicBezTo>
                  <a:pt x="19546847" y="11185605"/>
                  <a:pt x="18876011" y="11166076"/>
                  <a:pt x="18245347" y="10990891"/>
                </a:cubicBezTo>
                <a:cubicBezTo>
                  <a:pt x="17800079" y="10867043"/>
                  <a:pt x="17373751" y="10649711"/>
                  <a:pt x="17109267" y="10269828"/>
                </a:cubicBezTo>
                <a:cubicBezTo>
                  <a:pt x="16845339" y="9890938"/>
                  <a:pt x="16695099" y="9449657"/>
                  <a:pt x="16446345" y="9061053"/>
                </a:cubicBezTo>
                <a:cubicBezTo>
                  <a:pt x="16114751" y="8542661"/>
                  <a:pt x="15681357" y="8092035"/>
                  <a:pt x="15228585" y="7667284"/>
                </a:cubicBezTo>
                <a:cubicBezTo>
                  <a:pt x="14711218" y="7181571"/>
                  <a:pt x="14159978" y="6728387"/>
                  <a:pt x="13584883" y="6307053"/>
                </a:cubicBezTo>
                <a:cubicBezTo>
                  <a:pt x="12954588" y="5845457"/>
                  <a:pt x="12288320" y="5390875"/>
                  <a:pt x="11564505" y="5078302"/>
                </a:cubicBezTo>
                <a:cubicBezTo>
                  <a:pt x="11041264" y="4852417"/>
                  <a:pt x="10475160" y="4724530"/>
                  <a:pt x="9907661" y="4771288"/>
                </a:cubicBezTo>
                <a:cubicBezTo>
                  <a:pt x="9481258" y="4806317"/>
                  <a:pt x="9077600" y="4939985"/>
                  <a:pt x="8699498" y="5118276"/>
                </a:cubicBezTo>
                <a:cubicBezTo>
                  <a:pt x="8677838" y="5128413"/>
                  <a:pt x="8656365" y="5138888"/>
                  <a:pt x="8634890" y="5149356"/>
                </a:cubicBezTo>
                <a:cubicBezTo>
                  <a:pt x="8932100" y="4979562"/>
                  <a:pt x="9238853" y="4822592"/>
                  <a:pt x="9569231" y="4717287"/>
                </a:cubicBezTo>
                <a:cubicBezTo>
                  <a:pt x="10051046" y="4563613"/>
                  <a:pt x="10565271" y="4534832"/>
                  <a:pt x="11070312" y="4638372"/>
                </a:cubicBezTo>
                <a:cubicBezTo>
                  <a:pt x="11852346" y="4798494"/>
                  <a:pt x="12556097" y="5232059"/>
                  <a:pt x="13204937" y="5671339"/>
                </a:cubicBezTo>
                <a:cubicBezTo>
                  <a:pt x="13852099" y="6109548"/>
                  <a:pt x="14463501" y="6598267"/>
                  <a:pt x="15036387" y="7123250"/>
                </a:cubicBezTo>
                <a:cubicBezTo>
                  <a:pt x="15523176" y="7569324"/>
                  <a:pt x="16003219" y="8043330"/>
                  <a:pt x="16382940" y="8577635"/>
                </a:cubicBezTo>
                <a:cubicBezTo>
                  <a:pt x="16690029" y="9009398"/>
                  <a:pt x="16876863" y="9481279"/>
                  <a:pt x="17116759" y="9944131"/>
                </a:cubicBezTo>
                <a:cubicBezTo>
                  <a:pt x="17305019" y="10307476"/>
                  <a:pt x="17582619" y="10581122"/>
                  <a:pt x="17964131" y="10762818"/>
                </a:cubicBezTo>
                <a:cubicBezTo>
                  <a:pt x="18424575" y="10981838"/>
                  <a:pt x="18945271" y="11059426"/>
                  <a:pt x="19447947" y="11095033"/>
                </a:cubicBezTo>
                <a:cubicBezTo>
                  <a:pt x="20095255" y="11140779"/>
                  <a:pt x="20742539" y="11105665"/>
                  <a:pt x="21388043" y="11084469"/>
                </a:cubicBezTo>
                <a:cubicBezTo>
                  <a:pt x="21941367" y="11066317"/>
                  <a:pt x="22494367" y="11043686"/>
                  <a:pt x="23045999" y="11004243"/>
                </a:cubicBezTo>
                <a:cubicBezTo>
                  <a:pt x="23384351" y="10980034"/>
                  <a:pt x="23721743" y="10949121"/>
                  <a:pt x="24057911" y="10911237"/>
                </a:cubicBezTo>
                <a:lnTo>
                  <a:pt x="24377647" y="10871791"/>
                </a:lnTo>
                <a:lnTo>
                  <a:pt x="24377647" y="10794312"/>
                </a:lnTo>
                <a:lnTo>
                  <a:pt x="23895751" y="10851006"/>
                </a:lnTo>
                <a:cubicBezTo>
                  <a:pt x="22741955" y="10972224"/>
                  <a:pt x="21573847" y="11013018"/>
                  <a:pt x="20410415" y="11036161"/>
                </a:cubicBezTo>
                <a:cubicBezTo>
                  <a:pt x="19760027" y="11048994"/>
                  <a:pt x="19083143" y="11034941"/>
                  <a:pt x="18448091" y="10858106"/>
                </a:cubicBezTo>
                <a:cubicBezTo>
                  <a:pt x="18005791" y="10734916"/>
                  <a:pt x="17579559" y="10515429"/>
                  <a:pt x="17321379" y="10134791"/>
                </a:cubicBezTo>
                <a:cubicBezTo>
                  <a:pt x="17061455" y="9751423"/>
                  <a:pt x="16925131" y="9301668"/>
                  <a:pt x="16690629" y="8904424"/>
                </a:cubicBezTo>
                <a:cubicBezTo>
                  <a:pt x="16367856" y="8357940"/>
                  <a:pt x="15933799" y="7880881"/>
                  <a:pt x="15476728" y="7432109"/>
                </a:cubicBezTo>
                <a:cubicBezTo>
                  <a:pt x="14974439" y="6938837"/>
                  <a:pt x="14436196" y="6478260"/>
                  <a:pt x="13871331" y="6051938"/>
                </a:cubicBezTo>
                <a:cubicBezTo>
                  <a:pt x="13235907" y="5572619"/>
                  <a:pt x="12556786" y="5104717"/>
                  <a:pt x="11815570" y="4792420"/>
                </a:cubicBezTo>
                <a:cubicBezTo>
                  <a:pt x="11295154" y="4573157"/>
                  <a:pt x="10732891" y="4456036"/>
                  <a:pt x="10172241" y="4510407"/>
                </a:cubicBezTo>
                <a:cubicBezTo>
                  <a:pt x="9757464" y="4550723"/>
                  <a:pt x="9365279" y="4685532"/>
                  <a:pt x="8999121" y="4863469"/>
                </a:cubicBezTo>
                <a:cubicBezTo>
                  <a:pt x="9668901" y="4483331"/>
                  <a:pt x="10385816" y="4217951"/>
                  <a:pt x="11210386" y="4342796"/>
                </a:cubicBezTo>
                <a:cubicBezTo>
                  <a:pt x="12015962" y="4464691"/>
                  <a:pt x="12744155" y="4898549"/>
                  <a:pt x="13404734" y="5346429"/>
                </a:cubicBezTo>
                <a:cubicBezTo>
                  <a:pt x="14057686" y="5789187"/>
                  <a:pt x="14668732" y="6290085"/>
                  <a:pt x="15238267" y="6828493"/>
                </a:cubicBezTo>
                <a:cubicBezTo>
                  <a:pt x="15722967" y="7286748"/>
                  <a:pt x="16197700" y="7774928"/>
                  <a:pt x="16573880" y="8319599"/>
                </a:cubicBezTo>
                <a:cubicBezTo>
                  <a:pt x="16885915" y="8771486"/>
                  <a:pt x="17072799" y="9259770"/>
                  <a:pt x="17302819" y="9747660"/>
                </a:cubicBezTo>
                <a:cubicBezTo>
                  <a:pt x="17480647" y="10124938"/>
                  <a:pt x="17745199" y="10417165"/>
                  <a:pt x="18132339" y="10611276"/>
                </a:cubicBezTo>
                <a:cubicBezTo>
                  <a:pt x="18600607" y="10845863"/>
                  <a:pt x="19136531" y="10925496"/>
                  <a:pt x="19652047" y="10958848"/>
                </a:cubicBezTo>
                <a:cubicBezTo>
                  <a:pt x="20292963" y="11000130"/>
                  <a:pt x="20933739" y="10959972"/>
                  <a:pt x="21572071" y="10929425"/>
                </a:cubicBezTo>
                <a:cubicBezTo>
                  <a:pt x="22125187" y="10902737"/>
                  <a:pt x="22677703" y="10868759"/>
                  <a:pt x="23228231" y="10817222"/>
                </a:cubicBezTo>
                <a:cubicBezTo>
                  <a:pt x="23571959" y="10785072"/>
                  <a:pt x="23914511" y="10745706"/>
                  <a:pt x="24255623" y="10699079"/>
                </a:cubicBezTo>
                <a:lnTo>
                  <a:pt x="24377651" y="10681060"/>
                </a:lnTo>
                <a:lnTo>
                  <a:pt x="24377651" y="10601630"/>
                </a:lnTo>
                <a:lnTo>
                  <a:pt x="24077891" y="10644019"/>
                </a:lnTo>
                <a:cubicBezTo>
                  <a:pt x="22936519" y="10790986"/>
                  <a:pt x="21779411" y="10856535"/>
                  <a:pt x="20625147" y="10891839"/>
                </a:cubicBezTo>
                <a:cubicBezTo>
                  <a:pt x="19625055" y="10922519"/>
                  <a:pt x="18121871" y="10933580"/>
                  <a:pt x="17512839" y="9968966"/>
                </a:cubicBezTo>
                <a:cubicBezTo>
                  <a:pt x="17260951" y="9570092"/>
                  <a:pt x="17135067" y="9109139"/>
                  <a:pt x="16904703" y="8698715"/>
                </a:cubicBezTo>
                <a:cubicBezTo>
                  <a:pt x="16593877" y="8144505"/>
                  <a:pt x="16172079" y="7655994"/>
                  <a:pt x="15724163" y="7196440"/>
                </a:cubicBezTo>
                <a:cubicBezTo>
                  <a:pt x="15223224" y="6682285"/>
                  <a:pt x="14682665" y="6202407"/>
                  <a:pt x="14110798" y="5761599"/>
                </a:cubicBezTo>
                <a:cubicBezTo>
                  <a:pt x="13483559" y="5278290"/>
                  <a:pt x="12807559" y="4810547"/>
                  <a:pt x="12066628" y="4506537"/>
                </a:cubicBezTo>
                <a:cubicBezTo>
                  <a:pt x="11536482" y="4288864"/>
                  <a:pt x="10963033" y="4181616"/>
                  <a:pt x="10396661" y="4253311"/>
                </a:cubicBezTo>
                <a:cubicBezTo>
                  <a:pt x="10014042" y="4301531"/>
                  <a:pt x="9652749" y="4429917"/>
                  <a:pt x="9314206" y="4597128"/>
                </a:cubicBezTo>
                <a:cubicBezTo>
                  <a:pt x="9971504" y="4214439"/>
                  <a:pt x="10683381" y="3951301"/>
                  <a:pt x="11499806" y="4073591"/>
                </a:cubicBezTo>
                <a:cubicBezTo>
                  <a:pt x="12328674" y="4197603"/>
                  <a:pt x="13077645" y="4650815"/>
                  <a:pt x="13749320" y="5121299"/>
                </a:cubicBezTo>
                <a:cubicBezTo>
                  <a:pt x="14395689" y="5574008"/>
                  <a:pt x="14996192" y="6088260"/>
                  <a:pt x="15551152" y="6640944"/>
                </a:cubicBezTo>
                <a:cubicBezTo>
                  <a:pt x="16034208" y="7121901"/>
                  <a:pt x="16503242" y="7635608"/>
                  <a:pt x="16861675" y="8208308"/>
                </a:cubicBezTo>
                <a:cubicBezTo>
                  <a:pt x="17145259" y="8661647"/>
                  <a:pt x="17305779" y="9149309"/>
                  <a:pt x="17524399" y="9628432"/>
                </a:cubicBezTo>
                <a:cubicBezTo>
                  <a:pt x="17696427" y="10005805"/>
                  <a:pt x="17967907" y="10295286"/>
                  <a:pt x="18353195" y="10486086"/>
                </a:cubicBezTo>
                <a:cubicBezTo>
                  <a:pt x="18836175" y="10725289"/>
                  <a:pt x="19390203" y="10799674"/>
                  <a:pt x="19920719" y="10825715"/>
                </a:cubicBezTo>
                <a:cubicBezTo>
                  <a:pt x="20556959" y="10857061"/>
                  <a:pt x="21192831" y="10810447"/>
                  <a:pt x="21825171" y="10769554"/>
                </a:cubicBezTo>
                <a:cubicBezTo>
                  <a:pt x="22374771" y="10733843"/>
                  <a:pt x="22923311" y="10687691"/>
                  <a:pt x="23468959" y="10623150"/>
                </a:cubicBezTo>
                <a:cubicBezTo>
                  <a:pt x="23641271" y="10602778"/>
                  <a:pt x="23813231" y="10580538"/>
                  <a:pt x="23984815" y="10556448"/>
                </a:cubicBezTo>
                <a:lnTo>
                  <a:pt x="24377651" y="10496949"/>
                </a:lnTo>
                <a:lnTo>
                  <a:pt x="24377647" y="10417426"/>
                </a:lnTo>
                <a:lnTo>
                  <a:pt x="24237619" y="10440377"/>
                </a:lnTo>
                <a:cubicBezTo>
                  <a:pt x="23126691" y="10608095"/>
                  <a:pt x="22000315" y="10695304"/>
                  <a:pt x="20873507" y="10745231"/>
                </a:cubicBezTo>
                <a:cubicBezTo>
                  <a:pt x="19863503" y="10790010"/>
                  <a:pt x="18318155" y="10816797"/>
                  <a:pt x="17715319" y="9821351"/>
                </a:cubicBezTo>
                <a:cubicBezTo>
                  <a:pt x="17468695" y="9414019"/>
                  <a:pt x="17354779" y="8943435"/>
                  <a:pt x="17134543" y="8522806"/>
                </a:cubicBezTo>
                <a:cubicBezTo>
                  <a:pt x="16841527" y="7962438"/>
                  <a:pt x="16436975" y="7464045"/>
                  <a:pt x="16003212" y="6995270"/>
                </a:cubicBezTo>
                <a:cubicBezTo>
                  <a:pt x="15508592" y="6460974"/>
                  <a:pt x="14969896" y="5962285"/>
                  <a:pt x="14395851" y="5506317"/>
                </a:cubicBezTo>
                <a:cubicBezTo>
                  <a:pt x="13764961" y="5005202"/>
                  <a:pt x="13076051" y="4522483"/>
                  <a:pt x="12318110" y="4220237"/>
                </a:cubicBezTo>
                <a:cubicBezTo>
                  <a:pt x="11779044" y="4005231"/>
                  <a:pt x="11197279" y="3907937"/>
                  <a:pt x="10626593" y="3995216"/>
                </a:cubicBezTo>
                <a:cubicBezTo>
                  <a:pt x="10271219" y="4049525"/>
                  <a:pt x="9935640" y="4172320"/>
                  <a:pt x="9620702" y="4330546"/>
                </a:cubicBezTo>
                <a:cubicBezTo>
                  <a:pt x="10235045" y="3963333"/>
                  <a:pt x="10904820" y="3705563"/>
                  <a:pt x="11674123" y="3788488"/>
                </a:cubicBezTo>
                <a:cubicBezTo>
                  <a:pt x="12512655" y="3878930"/>
                  <a:pt x="13275359" y="4323339"/>
                  <a:pt x="13950065" y="4796139"/>
                </a:cubicBezTo>
                <a:cubicBezTo>
                  <a:pt x="14602300" y="5253146"/>
                  <a:pt x="15202522" y="5779330"/>
                  <a:pt x="15753950" y="6345108"/>
                </a:cubicBezTo>
                <a:cubicBezTo>
                  <a:pt x="16241137" y="6845118"/>
                  <a:pt x="16710995" y="7380116"/>
                  <a:pt x="17067783" y="7972782"/>
                </a:cubicBezTo>
                <a:cubicBezTo>
                  <a:pt x="17353951" y="8448238"/>
                  <a:pt x="17509727" y="8956540"/>
                  <a:pt x="17722415" y="9459204"/>
                </a:cubicBezTo>
                <a:cubicBezTo>
                  <a:pt x="17885163" y="9844042"/>
                  <a:pt x="18148775" y="10143893"/>
                  <a:pt x="18535187" y="10342147"/>
                </a:cubicBezTo>
                <a:cubicBezTo>
                  <a:pt x="19029687" y="10596164"/>
                  <a:pt x="19604723" y="10668946"/>
                  <a:pt x="20150919" y="10690070"/>
                </a:cubicBezTo>
                <a:cubicBezTo>
                  <a:pt x="20767311" y="10713828"/>
                  <a:pt x="21382951" y="10663598"/>
                  <a:pt x="21994479" y="10614536"/>
                </a:cubicBezTo>
                <a:cubicBezTo>
                  <a:pt x="22553895" y="10569609"/>
                  <a:pt x="23111611" y="10510768"/>
                  <a:pt x="23665887" y="10432546"/>
                </a:cubicBezTo>
                <a:cubicBezTo>
                  <a:pt x="23840507" y="10407911"/>
                  <a:pt x="24014719" y="10381327"/>
                  <a:pt x="24188487" y="10352834"/>
                </a:cubicBezTo>
                <a:lnTo>
                  <a:pt x="24377647" y="10319675"/>
                </a:lnTo>
                <a:lnTo>
                  <a:pt x="24377647" y="10240475"/>
                </a:lnTo>
                <a:lnTo>
                  <a:pt x="24050647" y="10294965"/>
                </a:lnTo>
                <a:cubicBezTo>
                  <a:pt x="23082579" y="10447344"/>
                  <a:pt x="22103175" y="10540199"/>
                  <a:pt x="21120867" y="10597218"/>
                </a:cubicBezTo>
                <a:cubicBezTo>
                  <a:pt x="20098123" y="10656848"/>
                  <a:pt x="18507915" y="10699604"/>
                  <a:pt x="17913695" y="9667529"/>
                </a:cubicBezTo>
                <a:cubicBezTo>
                  <a:pt x="17669323" y="9242877"/>
                  <a:pt x="17565807" y="8754797"/>
                  <a:pt x="17348359" y="8317015"/>
                </a:cubicBezTo>
                <a:cubicBezTo>
                  <a:pt x="17059711" y="7735346"/>
                  <a:pt x="16654563" y="7214913"/>
                  <a:pt x="16217482" y="6725435"/>
                </a:cubicBezTo>
                <a:cubicBezTo>
                  <a:pt x="15721067" y="6169267"/>
                  <a:pt x="15176448" y="5649873"/>
                  <a:pt x="14590918" y="5179923"/>
                </a:cubicBezTo>
                <a:cubicBezTo>
                  <a:pt x="13965090" y="4677391"/>
                  <a:pt x="13276292" y="4197986"/>
                  <a:pt x="12513757" y="3913145"/>
                </a:cubicBezTo>
                <a:cubicBezTo>
                  <a:pt x="11971922" y="3710653"/>
                  <a:pt x="11387312" y="3636231"/>
                  <a:pt x="10823826" y="3743795"/>
                </a:cubicBezTo>
                <a:cubicBezTo>
                  <a:pt x="10503524" y="3805008"/>
                  <a:pt x="10201249" y="3921046"/>
                  <a:pt x="9916205" y="4066799"/>
                </a:cubicBezTo>
                <a:cubicBezTo>
                  <a:pt x="10519483" y="3698027"/>
                  <a:pt x="11182252" y="3440516"/>
                  <a:pt x="11942710" y="3515751"/>
                </a:cubicBezTo>
                <a:cubicBezTo>
                  <a:pt x="12793328" y="3599877"/>
                  <a:pt x="13567474" y="4051974"/>
                  <a:pt x="14245585" y="4537859"/>
                </a:cubicBezTo>
                <a:cubicBezTo>
                  <a:pt x="14902195" y="5008532"/>
                  <a:pt x="15500614" y="5555183"/>
                  <a:pt x="16045646" y="6141351"/>
                </a:cubicBezTo>
                <a:cubicBezTo>
                  <a:pt x="16525503" y="6657361"/>
                  <a:pt x="16982623" y="7209943"/>
                  <a:pt x="17322167" y="7819868"/>
                </a:cubicBezTo>
                <a:cubicBezTo>
                  <a:pt x="17592111" y="8304713"/>
                  <a:pt x="17729011" y="8820745"/>
                  <a:pt x="17935055" y="9327062"/>
                </a:cubicBezTo>
                <a:cubicBezTo>
                  <a:pt x="18092379" y="9712661"/>
                  <a:pt x="18356847" y="10012509"/>
                  <a:pt x="18741111" y="10211178"/>
                </a:cubicBezTo>
                <a:cubicBezTo>
                  <a:pt x="19238411" y="10468257"/>
                  <a:pt x="19819911" y="10537879"/>
                  <a:pt x="20369747" y="10553865"/>
                </a:cubicBezTo>
                <a:cubicBezTo>
                  <a:pt x="20990455" y="10572146"/>
                  <a:pt x="21610355" y="10514787"/>
                  <a:pt x="22224859" y="10454365"/>
                </a:cubicBezTo>
                <a:cubicBezTo>
                  <a:pt x="22773487" y="10400594"/>
                  <a:pt x="23319647" y="10330750"/>
                  <a:pt x="23861943" y="10241941"/>
                </a:cubicBezTo>
                <a:lnTo>
                  <a:pt x="24377647" y="10151379"/>
                </a:lnTo>
                <a:lnTo>
                  <a:pt x="24377647" y="10067701"/>
                </a:lnTo>
                <a:lnTo>
                  <a:pt x="23834187" y="10165635"/>
                </a:lnTo>
                <a:cubicBezTo>
                  <a:pt x="23019247" y="10297880"/>
                  <a:pt x="22196247" y="10388917"/>
                  <a:pt x="21369323" y="10448454"/>
                </a:cubicBezTo>
                <a:cubicBezTo>
                  <a:pt x="20336171" y="10522847"/>
                  <a:pt x="18702999" y="10585721"/>
                  <a:pt x="18114479" y="9520745"/>
                </a:cubicBezTo>
                <a:cubicBezTo>
                  <a:pt x="17882119" y="9100137"/>
                  <a:pt x="17791271" y="8617669"/>
                  <a:pt x="17594259" y="8181926"/>
                </a:cubicBezTo>
                <a:cubicBezTo>
                  <a:pt x="17321771" y="7579106"/>
                  <a:pt x="16926327" y="7036044"/>
                  <a:pt x="16493381" y="6526009"/>
                </a:cubicBezTo>
                <a:cubicBezTo>
                  <a:pt x="16006499" y="5952346"/>
                  <a:pt x="15467948" y="5415464"/>
                  <a:pt x="14883239" y="4931841"/>
                </a:cubicBezTo>
                <a:cubicBezTo>
                  <a:pt x="14258206" y="4414808"/>
                  <a:pt x="13564671" y="3923810"/>
                  <a:pt x="12792317" y="3638073"/>
                </a:cubicBezTo>
                <a:cubicBezTo>
                  <a:pt x="12242388" y="3434681"/>
                  <a:pt x="11650543" y="3363998"/>
                  <a:pt x="11081347" y="3481516"/>
                </a:cubicBezTo>
                <a:cubicBezTo>
                  <a:pt x="10772393" y="3545198"/>
                  <a:pt x="10481399" y="3659311"/>
                  <a:pt x="10206563" y="3801984"/>
                </a:cubicBezTo>
                <a:cubicBezTo>
                  <a:pt x="10790315" y="3437465"/>
                  <a:pt x="11435181" y="3180894"/>
                  <a:pt x="12174504" y="3238845"/>
                </a:cubicBezTo>
                <a:cubicBezTo>
                  <a:pt x="13040926" y="3306624"/>
                  <a:pt x="13831789" y="3763420"/>
                  <a:pt x="14516349" y="4262800"/>
                </a:cubicBezTo>
                <a:cubicBezTo>
                  <a:pt x="15179295" y="4746386"/>
                  <a:pt x="15777278" y="5312840"/>
                  <a:pt x="16316963" y="5919729"/>
                </a:cubicBezTo>
                <a:cubicBezTo>
                  <a:pt x="16795227" y="6457367"/>
                  <a:pt x="17246151" y="7033404"/>
                  <a:pt x="17571951" y="7666881"/>
                </a:cubicBezTo>
                <a:cubicBezTo>
                  <a:pt x="17826835" y="8162020"/>
                  <a:pt x="17945059" y="8686946"/>
                  <a:pt x="18147103" y="9197743"/>
                </a:cubicBezTo>
                <a:cubicBezTo>
                  <a:pt x="18529851" y="10165933"/>
                  <a:pt x="19623903" y="10397996"/>
                  <a:pt x="20587683" y="10416832"/>
                </a:cubicBezTo>
                <a:cubicBezTo>
                  <a:pt x="21200543" y="10428828"/>
                  <a:pt x="21812631" y="10366008"/>
                  <a:pt x="22418155" y="10296492"/>
                </a:cubicBezTo>
                <a:cubicBezTo>
                  <a:pt x="22968011" y="10233271"/>
                  <a:pt x="23515055" y="10151416"/>
                  <a:pt x="24057523" y="10050096"/>
                </a:cubicBezTo>
                <a:lnTo>
                  <a:pt x="24377647" y="9986631"/>
                </a:lnTo>
                <a:lnTo>
                  <a:pt x="24377647" y="9896527"/>
                </a:lnTo>
                <a:lnTo>
                  <a:pt x="24097423" y="9953090"/>
                </a:lnTo>
                <a:cubicBezTo>
                  <a:pt x="23278099" y="10110099"/>
                  <a:pt x="22448027" y="10227044"/>
                  <a:pt x="21607255" y="10298303"/>
                </a:cubicBezTo>
                <a:cubicBezTo>
                  <a:pt x="20574643" y="10385699"/>
                  <a:pt x="18920891" y="10469981"/>
                  <a:pt x="18328119" y="9397387"/>
                </a:cubicBezTo>
                <a:cubicBezTo>
                  <a:pt x="18095575" y="8976445"/>
                  <a:pt x="18017995" y="8486671"/>
                  <a:pt x="17836059" y="8046100"/>
                </a:cubicBezTo>
                <a:cubicBezTo>
                  <a:pt x="17578903" y="7422959"/>
                  <a:pt x="17195183" y="6858172"/>
                  <a:pt x="16766717" y="6327416"/>
                </a:cubicBezTo>
                <a:cubicBezTo>
                  <a:pt x="16287541" y="5733776"/>
                  <a:pt x="15752290" y="5177169"/>
                  <a:pt x="15166510" y="4677639"/>
                </a:cubicBezTo>
                <a:cubicBezTo>
                  <a:pt x="14545640" y="4148254"/>
                  <a:pt x="13850086" y="3648976"/>
                  <a:pt x="13071817" y="3362750"/>
                </a:cubicBezTo>
                <a:cubicBezTo>
                  <a:pt x="12515612" y="3158209"/>
                  <a:pt x="11917162" y="3092008"/>
                  <a:pt x="11343742" y="3217489"/>
                </a:cubicBezTo>
                <a:cubicBezTo>
                  <a:pt x="11054265" y="3280727"/>
                  <a:pt x="10781241" y="3388184"/>
                  <a:pt x="10522812" y="3521801"/>
                </a:cubicBezTo>
                <a:cubicBezTo>
                  <a:pt x="11066483" y="3178306"/>
                  <a:pt x="11667749" y="2933731"/>
                  <a:pt x="12354772" y="2960524"/>
                </a:cubicBezTo>
                <a:cubicBezTo>
                  <a:pt x="13218288" y="2994341"/>
                  <a:pt x="14013306" y="3428678"/>
                  <a:pt x="14696347" y="3921845"/>
                </a:cubicBezTo>
                <a:cubicBezTo>
                  <a:pt x="15375124" y="4412034"/>
                  <a:pt x="15979726" y="4996954"/>
                  <a:pt x="16521278" y="5622733"/>
                </a:cubicBezTo>
                <a:cubicBezTo>
                  <a:pt x="16998195" y="6173875"/>
                  <a:pt x="17444435" y="6764832"/>
                  <a:pt x="17767255" y="7409665"/>
                </a:cubicBezTo>
                <a:cubicBezTo>
                  <a:pt x="18027775" y="7930068"/>
                  <a:pt x="18142447" y="8477368"/>
                  <a:pt x="18337751" y="9016095"/>
                </a:cubicBezTo>
                <a:cubicBezTo>
                  <a:pt x="18481691" y="9413061"/>
                  <a:pt x="18739331" y="9728248"/>
                  <a:pt x="19127223" y="9936526"/>
                </a:cubicBezTo>
                <a:cubicBezTo>
                  <a:pt x="19624863" y="10203542"/>
                  <a:pt x="20213735" y="10270836"/>
                  <a:pt x="20767463" y="10279029"/>
                </a:cubicBezTo>
                <a:cubicBezTo>
                  <a:pt x="21933175" y="10296484"/>
                  <a:pt x="23124415" y="10093597"/>
                  <a:pt x="24251971" y="9858167"/>
                </a:cubicBezTo>
                <a:lnTo>
                  <a:pt x="24377647" y="9830404"/>
                </a:lnTo>
                <a:lnTo>
                  <a:pt x="24377647" y="9745341"/>
                </a:lnTo>
                <a:lnTo>
                  <a:pt x="24312051" y="9760038"/>
                </a:lnTo>
                <a:cubicBezTo>
                  <a:pt x="23487951" y="9935789"/>
                  <a:pt x="22652311" y="10069087"/>
                  <a:pt x="21805331" y="10150942"/>
                </a:cubicBezTo>
                <a:cubicBezTo>
                  <a:pt x="20760103" y="10251863"/>
                  <a:pt x="19076935" y="10339752"/>
                  <a:pt x="18511039" y="9220142"/>
                </a:cubicBezTo>
                <a:cubicBezTo>
                  <a:pt x="18285395" y="8773505"/>
                  <a:pt x="18215975" y="8264166"/>
                  <a:pt x="18031223" y="7802224"/>
                </a:cubicBezTo>
                <a:cubicBezTo>
                  <a:pt x="17773867" y="7158536"/>
                  <a:pt x="17385931" y="6572213"/>
                  <a:pt x="16952411" y="6020752"/>
                </a:cubicBezTo>
                <a:cubicBezTo>
                  <a:pt x="16479465" y="5419231"/>
                  <a:pt x="15949280" y="4853836"/>
                  <a:pt x="15363358" y="4350163"/>
                </a:cubicBezTo>
                <a:cubicBezTo>
                  <a:pt x="14732946" y="3807953"/>
                  <a:pt x="14015616" y="3298019"/>
                  <a:pt x="13208889" y="3038099"/>
                </a:cubicBezTo>
                <a:cubicBezTo>
                  <a:pt x="12655677" y="2859901"/>
                  <a:pt x="12068462" y="2827818"/>
                  <a:pt x="11514457" y="2976050"/>
                </a:cubicBezTo>
                <a:cubicBezTo>
                  <a:pt x="11239305" y="3049790"/>
                  <a:pt x="10980650" y="3162031"/>
                  <a:pt x="10735618" y="3297119"/>
                </a:cubicBezTo>
                <a:cubicBezTo>
                  <a:pt x="11296562" y="2927086"/>
                  <a:pt x="11921806" y="2659440"/>
                  <a:pt x="12639528" y="2686850"/>
                </a:cubicBezTo>
                <a:cubicBezTo>
                  <a:pt x="13524708" y="2720635"/>
                  <a:pt x="14338775" y="3174330"/>
                  <a:pt x="15028634" y="3691762"/>
                </a:cubicBezTo>
                <a:cubicBezTo>
                  <a:pt x="15686285" y="4184885"/>
                  <a:pt x="16268231" y="4771163"/>
                  <a:pt x="16787227" y="5396147"/>
                </a:cubicBezTo>
                <a:cubicBezTo>
                  <a:pt x="17258571" y="5964117"/>
                  <a:pt x="17694895" y="6573814"/>
                  <a:pt x="18003895" y="7235070"/>
                </a:cubicBezTo>
                <a:cubicBezTo>
                  <a:pt x="18252247" y="7766677"/>
                  <a:pt x="18353103" y="8323030"/>
                  <a:pt x="18541507" y="8869971"/>
                </a:cubicBezTo>
                <a:cubicBezTo>
                  <a:pt x="18676903" y="9262892"/>
                  <a:pt x="18926011" y="9579498"/>
                  <a:pt x="19304567" y="9790855"/>
                </a:cubicBezTo>
                <a:cubicBezTo>
                  <a:pt x="19817967" y="10077569"/>
                  <a:pt x="20436263" y="10141253"/>
                  <a:pt x="21011199" y="10141623"/>
                </a:cubicBezTo>
                <a:cubicBezTo>
                  <a:pt x="22021299" y="10142557"/>
                  <a:pt x="23043947" y="9973854"/>
                  <a:pt x="24027439" y="9759640"/>
                </a:cubicBezTo>
                <a:lnTo>
                  <a:pt x="24377651" y="9680872"/>
                </a:lnTo>
                <a:lnTo>
                  <a:pt x="24377647" y="9600030"/>
                </a:lnTo>
                <a:lnTo>
                  <a:pt x="24027851" y="9678072"/>
                </a:lnTo>
                <a:cubicBezTo>
                  <a:pt x="23360763" y="9819026"/>
                  <a:pt x="22685883" y="9929659"/>
                  <a:pt x="22003411" y="10003582"/>
                </a:cubicBezTo>
                <a:cubicBezTo>
                  <a:pt x="20957751" y="10116933"/>
                  <a:pt x="19262679" y="10211467"/>
                  <a:pt x="18710507" y="9072946"/>
                </a:cubicBezTo>
                <a:cubicBezTo>
                  <a:pt x="18490807" y="8620254"/>
                  <a:pt x="18432559" y="8105677"/>
                  <a:pt x="18258915" y="7636841"/>
                </a:cubicBezTo>
                <a:cubicBezTo>
                  <a:pt x="18018531" y="6987824"/>
                  <a:pt x="17649679" y="6392191"/>
                  <a:pt x="17230471" y="5831019"/>
                </a:cubicBezTo>
                <a:cubicBezTo>
                  <a:pt x="16766362" y="5209601"/>
                  <a:pt x="16240950" y="4624396"/>
                  <a:pt x="15655132" y="4103822"/>
                </a:cubicBezTo>
                <a:cubicBezTo>
                  <a:pt x="15033827" y="3551902"/>
                  <a:pt x="14321682" y="3036495"/>
                  <a:pt x="13516850" y="2771433"/>
                </a:cubicBezTo>
                <a:cubicBezTo>
                  <a:pt x="12947467" y="2584063"/>
                  <a:pt x="12341450" y="2552090"/>
                  <a:pt x="11772120" y="2710538"/>
                </a:cubicBezTo>
                <a:cubicBezTo>
                  <a:pt x="11515605" y="2781932"/>
                  <a:pt x="11273756" y="2886607"/>
                  <a:pt x="11043895" y="3011977"/>
                </a:cubicBezTo>
                <a:cubicBezTo>
                  <a:pt x="11578369" y="2658224"/>
                  <a:pt x="12173957" y="2402305"/>
                  <a:pt x="12855675" y="2411045"/>
                </a:cubicBezTo>
                <a:cubicBezTo>
                  <a:pt x="13734086" y="2422221"/>
                  <a:pt x="14547357" y="2855456"/>
                  <a:pt x="15233213" y="3367258"/>
                </a:cubicBezTo>
                <a:cubicBezTo>
                  <a:pt x="15917718" y="3877823"/>
                  <a:pt x="16514683" y="4497218"/>
                  <a:pt x="17040211" y="5155661"/>
                </a:cubicBezTo>
                <a:cubicBezTo>
                  <a:pt x="17499795" y="5731687"/>
                  <a:pt x="17921675" y="6349694"/>
                  <a:pt x="18218687" y="7015110"/>
                </a:cubicBezTo>
                <a:cubicBezTo>
                  <a:pt x="18463363" y="7563043"/>
                  <a:pt x="18557331" y="8133077"/>
                  <a:pt x="18735827" y="8696848"/>
                </a:cubicBezTo>
                <a:cubicBezTo>
                  <a:pt x="18862759" y="9098314"/>
                  <a:pt x="19104671" y="9426865"/>
                  <a:pt x="19486139" y="9647332"/>
                </a:cubicBezTo>
                <a:cubicBezTo>
                  <a:pt x="19995911" y="9941919"/>
                  <a:pt x="20616655" y="10006097"/>
                  <a:pt x="21191659" y="10003485"/>
                </a:cubicBezTo>
                <a:cubicBezTo>
                  <a:pt x="22209231" y="9999115"/>
                  <a:pt x="23235815" y="9811033"/>
                  <a:pt x="24220811" y="9575241"/>
                </a:cubicBezTo>
                <a:lnTo>
                  <a:pt x="24377651" y="9536513"/>
                </a:lnTo>
                <a:lnTo>
                  <a:pt x="24377651" y="9460132"/>
                </a:lnTo>
                <a:lnTo>
                  <a:pt x="24248843" y="9491604"/>
                </a:lnTo>
                <a:cubicBezTo>
                  <a:pt x="23578911" y="9646960"/>
                  <a:pt x="22900783" y="9770301"/>
                  <a:pt x="22214739" y="9853551"/>
                </a:cubicBezTo>
                <a:cubicBezTo>
                  <a:pt x="21159539" y="9981665"/>
                  <a:pt x="19439423" y="10086094"/>
                  <a:pt x="18903295" y="8913000"/>
                </a:cubicBezTo>
                <a:cubicBezTo>
                  <a:pt x="18687503" y="8440501"/>
                  <a:pt x="18638855" y="7908179"/>
                  <a:pt x="18467179" y="7421113"/>
                </a:cubicBezTo>
                <a:cubicBezTo>
                  <a:pt x="18233243" y="6758004"/>
                  <a:pt x="17869511" y="6145131"/>
                  <a:pt x="17452695" y="5568046"/>
                </a:cubicBezTo>
                <a:cubicBezTo>
                  <a:pt x="16996831" y="4936922"/>
                  <a:pt x="16479104" y="4341016"/>
                  <a:pt x="15895443" y="3812653"/>
                </a:cubicBezTo>
                <a:cubicBezTo>
                  <a:pt x="15268126" y="3244917"/>
                  <a:pt x="14538375" y="2716610"/>
                  <a:pt x="13709938" y="2467908"/>
                </a:cubicBezTo>
                <a:cubicBezTo>
                  <a:pt x="13147701" y="2299167"/>
                  <a:pt x="12555109" y="2286977"/>
                  <a:pt x="12002264" y="2453601"/>
                </a:cubicBezTo>
                <a:cubicBezTo>
                  <a:pt x="11760269" y="2526545"/>
                  <a:pt x="11531601" y="2628800"/>
                  <a:pt x="11314138" y="2749593"/>
                </a:cubicBezTo>
                <a:cubicBezTo>
                  <a:pt x="11832566" y="2400090"/>
                  <a:pt x="12410999" y="2144527"/>
                  <a:pt x="13072372" y="2136232"/>
                </a:cubicBezTo>
                <a:cubicBezTo>
                  <a:pt x="13961800" y="2125190"/>
                  <a:pt x="14790182" y="2554423"/>
                  <a:pt x="15482076" y="3075496"/>
                </a:cubicBezTo>
                <a:cubicBezTo>
                  <a:pt x="16168548" y="3592684"/>
                  <a:pt x="16760510" y="4225262"/>
                  <a:pt x="17277623" y="4895814"/>
                </a:cubicBezTo>
                <a:cubicBezTo>
                  <a:pt x="17743835" y="5500413"/>
                  <a:pt x="18167435" y="6150644"/>
                  <a:pt x="18456199" y="6847890"/>
                </a:cubicBezTo>
                <a:cubicBezTo>
                  <a:pt x="18685551" y="7401397"/>
                  <a:pt x="18767503" y="7974763"/>
                  <a:pt x="18935623" y="8541287"/>
                </a:cubicBezTo>
                <a:cubicBezTo>
                  <a:pt x="19057515" y="8952371"/>
                  <a:pt x="19300735" y="9291438"/>
                  <a:pt x="19689383" y="9516617"/>
                </a:cubicBezTo>
                <a:cubicBezTo>
                  <a:pt x="20210759" y="9818394"/>
                  <a:pt x="20848343" y="9875840"/>
                  <a:pt x="21435267" y="9864675"/>
                </a:cubicBezTo>
                <a:cubicBezTo>
                  <a:pt x="22303771" y="9847886"/>
                  <a:pt x="23173423" y="9694409"/>
                  <a:pt x="24017679" y="9490404"/>
                </a:cubicBezTo>
                <a:lnTo>
                  <a:pt x="24377647" y="9399689"/>
                </a:lnTo>
                <a:lnTo>
                  <a:pt x="24377647" y="9316954"/>
                </a:lnTo>
                <a:lnTo>
                  <a:pt x="24049807" y="9398240"/>
                </a:lnTo>
                <a:cubicBezTo>
                  <a:pt x="23514191" y="9525233"/>
                  <a:pt x="22972267" y="9629866"/>
                  <a:pt x="22424259" y="9703772"/>
                </a:cubicBezTo>
                <a:cubicBezTo>
                  <a:pt x="21367731" y="9846218"/>
                  <a:pt x="19632427" y="9962272"/>
                  <a:pt x="19103939" y="8772182"/>
                </a:cubicBezTo>
                <a:cubicBezTo>
                  <a:pt x="18891199" y="8292720"/>
                  <a:pt x="18853527" y="7752097"/>
                  <a:pt x="18692491" y="7256895"/>
                </a:cubicBezTo>
                <a:cubicBezTo>
                  <a:pt x="18469379" y="6571232"/>
                  <a:pt x="18111111" y="5933579"/>
                  <a:pt x="17695223" y="5333296"/>
                </a:cubicBezTo>
                <a:cubicBezTo>
                  <a:pt x="17248687" y="4688981"/>
                  <a:pt x="16737405" y="4078983"/>
                  <a:pt x="16155706" y="3539762"/>
                </a:cubicBezTo>
                <a:cubicBezTo>
                  <a:pt x="15531116" y="2960591"/>
                  <a:pt x="14797483" y="2425330"/>
                  <a:pt x="13960084" y="2183103"/>
                </a:cubicBezTo>
                <a:cubicBezTo>
                  <a:pt x="13387903" y="2017526"/>
                  <a:pt x="12788706" y="2017192"/>
                  <a:pt x="12232518" y="2197244"/>
                </a:cubicBezTo>
                <a:cubicBezTo>
                  <a:pt x="12009897" y="2269165"/>
                  <a:pt x="11798958" y="2365510"/>
                  <a:pt x="11597671" y="2477993"/>
                </a:cubicBezTo>
                <a:cubicBezTo>
                  <a:pt x="12101858" y="2135222"/>
                  <a:pt x="12664659" y="1883495"/>
                  <a:pt x="13306274" y="1862720"/>
                </a:cubicBezTo>
                <a:cubicBezTo>
                  <a:pt x="14199846" y="1833856"/>
                  <a:pt x="15037638" y="2257027"/>
                  <a:pt x="15730601" y="2783900"/>
                </a:cubicBezTo>
                <a:cubicBezTo>
                  <a:pt x="16418850" y="3307383"/>
                  <a:pt x="17005995" y="3953473"/>
                  <a:pt x="17514503" y="4635800"/>
                </a:cubicBezTo>
                <a:cubicBezTo>
                  <a:pt x="17983203" y="5264672"/>
                  <a:pt x="18404791" y="5941584"/>
                  <a:pt x="18684727" y="6664195"/>
                </a:cubicBezTo>
                <a:cubicBezTo>
                  <a:pt x="18900807" y="7222277"/>
                  <a:pt x="18975623" y="7797227"/>
                  <a:pt x="19130359" y="8367751"/>
                </a:cubicBezTo>
                <a:cubicBezTo>
                  <a:pt x="19244143" y="8787213"/>
                  <a:pt x="19478707" y="9139136"/>
                  <a:pt x="19870883" y="9373342"/>
                </a:cubicBezTo>
                <a:cubicBezTo>
                  <a:pt x="20404019" y="9691922"/>
                  <a:pt x="21065531" y="9744855"/>
                  <a:pt x="21668791" y="9724883"/>
                </a:cubicBezTo>
                <a:cubicBezTo>
                  <a:pt x="22536031" y="9696228"/>
                  <a:pt x="23398935" y="9527162"/>
                  <a:pt x="24236139" y="9306746"/>
                </a:cubicBezTo>
                <a:lnTo>
                  <a:pt x="24377651" y="9267975"/>
                </a:lnTo>
                <a:lnTo>
                  <a:pt x="24377647" y="9184975"/>
                </a:lnTo>
                <a:lnTo>
                  <a:pt x="24267143" y="9214927"/>
                </a:lnTo>
                <a:cubicBezTo>
                  <a:pt x="23729391" y="9354566"/>
                  <a:pt x="23184543" y="9470845"/>
                  <a:pt x="22632619" y="9553080"/>
                </a:cubicBezTo>
                <a:cubicBezTo>
                  <a:pt x="21573335" y="9710778"/>
                  <a:pt x="19817679" y="9837383"/>
                  <a:pt x="19301907" y="8624243"/>
                </a:cubicBezTo>
                <a:cubicBezTo>
                  <a:pt x="19093943" y="8135080"/>
                  <a:pt x="19066047" y="7586322"/>
                  <a:pt x="18913767" y="7081579"/>
                </a:cubicBezTo>
                <a:cubicBezTo>
                  <a:pt x="18701371" y="6377425"/>
                  <a:pt x="18350259" y="5718797"/>
                  <a:pt x="17937751" y="5098541"/>
                </a:cubicBezTo>
                <a:cubicBezTo>
                  <a:pt x="17495619" y="4433759"/>
                  <a:pt x="16984479" y="3803048"/>
                  <a:pt x="16396695" y="3248260"/>
                </a:cubicBezTo>
                <a:cubicBezTo>
                  <a:pt x="15772626" y="2659147"/>
                  <a:pt x="15031285" y="2119008"/>
                  <a:pt x="14181535" y="1890387"/>
                </a:cubicBezTo>
                <a:cubicBezTo>
                  <a:pt x="13614567" y="1737643"/>
                  <a:pt x="13028406" y="1750963"/>
                  <a:pt x="12483171" y="1934723"/>
                </a:cubicBezTo>
                <a:cubicBezTo>
                  <a:pt x="12262979" y="2009045"/>
                  <a:pt x="12054171" y="2106876"/>
                  <a:pt x="11855361" y="2220684"/>
                </a:cubicBezTo>
                <a:cubicBezTo>
                  <a:pt x="12361176" y="1869955"/>
                  <a:pt x="12927287" y="1611348"/>
                  <a:pt x="13574145" y="1586751"/>
                </a:cubicBezTo>
                <a:cubicBezTo>
                  <a:pt x="14476364" y="1552404"/>
                  <a:pt x="15323073" y="1980289"/>
                  <a:pt x="16016497" y="2520413"/>
                </a:cubicBezTo>
                <a:cubicBezTo>
                  <a:pt x="16698970" y="3052192"/>
                  <a:pt x="17275407" y="3709399"/>
                  <a:pt x="17770475" y="4401444"/>
                </a:cubicBezTo>
                <a:cubicBezTo>
                  <a:pt x="18225387" y="5037459"/>
                  <a:pt x="18631287" y="5719285"/>
                  <a:pt x="18898915" y="6444317"/>
                </a:cubicBezTo>
                <a:cubicBezTo>
                  <a:pt x="19110979" y="7018894"/>
                  <a:pt x="19179695" y="7607773"/>
                  <a:pt x="19324943" y="8194713"/>
                </a:cubicBezTo>
                <a:cubicBezTo>
                  <a:pt x="19430403" y="8621399"/>
                  <a:pt x="19654051" y="8983280"/>
                  <a:pt x="20048071" y="9228172"/>
                </a:cubicBezTo>
                <a:cubicBezTo>
                  <a:pt x="20581031" y="9559261"/>
                  <a:pt x="21252227" y="9611678"/>
                  <a:pt x="21860251" y="9586647"/>
                </a:cubicBezTo>
                <a:cubicBezTo>
                  <a:pt x="22578375" y="9557234"/>
                  <a:pt x="23290743" y="9426467"/>
                  <a:pt x="23986767" y="9248572"/>
                </a:cubicBezTo>
                <a:lnTo>
                  <a:pt x="24377651" y="9143262"/>
                </a:lnTo>
                <a:lnTo>
                  <a:pt x="24377647" y="9059296"/>
                </a:lnTo>
                <a:lnTo>
                  <a:pt x="24073327" y="9141280"/>
                </a:lnTo>
                <a:cubicBezTo>
                  <a:pt x="23666675" y="9245501"/>
                  <a:pt x="23255551" y="9334325"/>
                  <a:pt x="22839847" y="9402312"/>
                </a:cubicBezTo>
                <a:cubicBezTo>
                  <a:pt x="21762659" y="9578429"/>
                  <a:pt x="19963667" y="9709738"/>
                  <a:pt x="19483459" y="8437553"/>
                </a:cubicBezTo>
                <a:cubicBezTo>
                  <a:pt x="19293247" y="7933204"/>
                  <a:pt x="19270011" y="7381538"/>
                  <a:pt x="19122379" y="6865686"/>
                </a:cubicBezTo>
                <a:cubicBezTo>
                  <a:pt x="18920715" y="6161350"/>
                  <a:pt x="18584275" y="5498311"/>
                  <a:pt x="18185343" y="4872482"/>
                </a:cubicBezTo>
                <a:cubicBezTo>
                  <a:pt x="17753255" y="4195006"/>
                  <a:pt x="17249955" y="3550366"/>
                  <a:pt x="16665654" y="2983561"/>
                </a:cubicBezTo>
                <a:cubicBezTo>
                  <a:pt x="16045587" y="2382591"/>
                  <a:pt x="15301145" y="1833012"/>
                  <a:pt x="14443295" y="1608132"/>
                </a:cubicBezTo>
                <a:cubicBezTo>
                  <a:pt x="13863429" y="1455987"/>
                  <a:pt x="13266120" y="1480012"/>
                  <a:pt x="12713809" y="1677121"/>
                </a:cubicBezTo>
                <a:cubicBezTo>
                  <a:pt x="12511311" y="1749347"/>
                  <a:pt x="12318606" y="1841850"/>
                  <a:pt x="12134346" y="1947930"/>
                </a:cubicBezTo>
                <a:cubicBezTo>
                  <a:pt x="12592547" y="1628425"/>
                  <a:pt x="13113979" y="1380656"/>
                  <a:pt x="13690493" y="1321702"/>
                </a:cubicBezTo>
                <a:lnTo>
                  <a:pt x="13689626" y="1321704"/>
                </a:lnTo>
                <a:cubicBezTo>
                  <a:pt x="14507731" y="1238024"/>
                  <a:pt x="15306182" y="1553799"/>
                  <a:pt x="15971472" y="2012443"/>
                </a:cubicBezTo>
                <a:cubicBezTo>
                  <a:pt x="16713197" y="2523753"/>
                  <a:pt x="17326879" y="3203022"/>
                  <a:pt x="17847299" y="3916403"/>
                </a:cubicBezTo>
                <a:cubicBezTo>
                  <a:pt x="18332967" y="4582283"/>
                  <a:pt x="18764139" y="5303174"/>
                  <a:pt x="19054407" y="6063715"/>
                </a:cubicBezTo>
                <a:cubicBezTo>
                  <a:pt x="19202831" y="6452802"/>
                  <a:pt x="19308999" y="6852395"/>
                  <a:pt x="19383483" y="7258167"/>
                </a:cubicBezTo>
                <a:cubicBezTo>
                  <a:pt x="19437867" y="7554107"/>
                  <a:pt x="19471031" y="7855138"/>
                  <a:pt x="19550319" y="8147147"/>
                </a:cubicBezTo>
                <a:cubicBezTo>
                  <a:pt x="19648195" y="8507810"/>
                  <a:pt x="19851563" y="8822084"/>
                  <a:pt x="20169259" y="9045215"/>
                </a:cubicBezTo>
                <a:cubicBezTo>
                  <a:pt x="20635471" y="9372846"/>
                  <a:pt x="21237651" y="9456604"/>
                  <a:pt x="21792951" y="9455183"/>
                </a:cubicBezTo>
                <a:cubicBezTo>
                  <a:pt x="22558307" y="9453154"/>
                  <a:pt x="23317031" y="9307688"/>
                  <a:pt x="24051655" y="9110913"/>
                </a:cubicBezTo>
                <a:lnTo>
                  <a:pt x="24377647" y="9019659"/>
                </a:lnTo>
                <a:lnTo>
                  <a:pt x="24377647" y="8940903"/>
                </a:lnTo>
                <a:lnTo>
                  <a:pt x="24038791" y="9035600"/>
                </a:lnTo>
                <a:cubicBezTo>
                  <a:pt x="23472279" y="9184927"/>
                  <a:pt x="22895491" y="9299039"/>
                  <a:pt x="22310655" y="9351832"/>
                </a:cubicBezTo>
                <a:cubicBezTo>
                  <a:pt x="21689411" y="9407949"/>
                  <a:pt x="20991539" y="9400971"/>
                  <a:pt x="20418619" y="9104325"/>
                </a:cubicBezTo>
                <a:cubicBezTo>
                  <a:pt x="20147195" y="8963727"/>
                  <a:pt x="19912515" y="8755711"/>
                  <a:pt x="19769635" y="8491552"/>
                </a:cubicBezTo>
                <a:cubicBezTo>
                  <a:pt x="19642047" y="8255955"/>
                  <a:pt x="19591911" y="7992485"/>
                  <a:pt x="19547543" y="7735467"/>
                </a:cubicBezTo>
                <a:cubicBezTo>
                  <a:pt x="19488987" y="7396699"/>
                  <a:pt x="19436835" y="7057754"/>
                  <a:pt x="19350431" y="6723087"/>
                </a:cubicBezTo>
                <a:cubicBezTo>
                  <a:pt x="19144951" y="5928780"/>
                  <a:pt x="18773431" y="5181533"/>
                  <a:pt x="18327327" y="4479723"/>
                </a:cubicBezTo>
                <a:cubicBezTo>
                  <a:pt x="17880747" y="3776667"/>
                  <a:pt x="17357151" y="3106540"/>
                  <a:pt x="16737639" y="2531420"/>
                </a:cubicBezTo>
                <a:cubicBezTo>
                  <a:pt x="16142037" y="1978550"/>
                  <a:pt x="15428336" y="1488330"/>
                  <a:pt x="14615088" y="1305302"/>
                </a:cubicBezTo>
                <a:cubicBezTo>
                  <a:pt x="13989787" y="1164578"/>
                  <a:pt x="13356640" y="1234716"/>
                  <a:pt x="12785464" y="1484637"/>
                </a:cubicBezTo>
                <a:cubicBezTo>
                  <a:pt x="12007052" y="1825504"/>
                  <a:pt x="11400577" y="2404140"/>
                  <a:pt x="10817094" y="2995999"/>
                </a:cubicBezTo>
                <a:cubicBezTo>
                  <a:pt x="10812909" y="3000148"/>
                  <a:pt x="10808715" y="3004295"/>
                  <a:pt x="10804527" y="3008445"/>
                </a:cubicBezTo>
                <a:cubicBezTo>
                  <a:pt x="10714821" y="3090108"/>
                  <a:pt x="10626300" y="3173503"/>
                  <a:pt x="10538335" y="3257897"/>
                </a:cubicBezTo>
                <a:cubicBezTo>
                  <a:pt x="10421945" y="3362052"/>
                  <a:pt x="10307366" y="3468686"/>
                  <a:pt x="10192903" y="3575904"/>
                </a:cubicBezTo>
                <a:cubicBezTo>
                  <a:pt x="10072867" y="3682466"/>
                  <a:pt x="9954281" y="3790849"/>
                  <a:pt x="9835165" y="3899066"/>
                </a:cubicBezTo>
                <a:cubicBezTo>
                  <a:pt x="9628185" y="4079414"/>
                  <a:pt x="9422678" y="4262411"/>
                  <a:pt x="9209338" y="4434481"/>
                </a:cubicBezTo>
                <a:cubicBezTo>
                  <a:pt x="9077689" y="4510905"/>
                  <a:pt x="8939196" y="4575077"/>
                  <a:pt x="8792539" y="4621116"/>
                </a:cubicBezTo>
                <a:cubicBezTo>
                  <a:pt x="8324516" y="4767641"/>
                  <a:pt x="7812300" y="4654748"/>
                  <a:pt x="7455991" y="4308060"/>
                </a:cubicBezTo>
                <a:cubicBezTo>
                  <a:pt x="7046601" y="3909758"/>
                  <a:pt x="6844720" y="3341379"/>
                  <a:pt x="6629510" y="2838471"/>
                </a:cubicBezTo>
                <a:cubicBezTo>
                  <a:pt x="6366602" y="2224450"/>
                  <a:pt x="6085900" y="1611949"/>
                  <a:pt x="5660285" y="1078539"/>
                </a:cubicBezTo>
                <a:cubicBezTo>
                  <a:pt x="5319655" y="651755"/>
                  <a:pt x="4895337" y="300505"/>
                  <a:pt x="4416472" y="37265"/>
                </a:cubicBezTo>
                <a:lnTo>
                  <a:pt x="4342181" y="1"/>
                </a:lnTo>
                <a:lnTo>
                  <a:pt x="4178943" y="1"/>
                </a:lnTo>
                <a:lnTo>
                  <a:pt x="4206582" y="12171"/>
                </a:lnTo>
                <a:cubicBezTo>
                  <a:pt x="4500848" y="155467"/>
                  <a:pt x="4781531" y="334791"/>
                  <a:pt x="5043715" y="555695"/>
                </a:cubicBezTo>
                <a:cubicBezTo>
                  <a:pt x="5615895" y="1037844"/>
                  <a:pt x="6006502" y="1666252"/>
                  <a:pt x="6313602" y="2322543"/>
                </a:cubicBezTo>
                <a:cubicBezTo>
                  <a:pt x="6569030" y="2868388"/>
                  <a:pt x="6759299" y="3451699"/>
                  <a:pt x="7085395" y="3966451"/>
                </a:cubicBezTo>
                <a:cubicBezTo>
                  <a:pt x="7341622" y="4370783"/>
                  <a:pt x="7711456" y="4692760"/>
                  <a:pt x="8213436" y="4755463"/>
                </a:cubicBezTo>
                <a:cubicBezTo>
                  <a:pt x="8304292" y="4766759"/>
                  <a:pt x="8394011" y="4767866"/>
                  <a:pt x="8481975" y="4760771"/>
                </a:cubicBezTo>
                <a:cubicBezTo>
                  <a:pt x="8357125" y="4786066"/>
                  <a:pt x="8228077" y="4795291"/>
                  <a:pt x="8096129" y="4783397"/>
                </a:cubicBezTo>
                <a:cubicBezTo>
                  <a:pt x="7472442" y="4726760"/>
                  <a:pt x="7085162" y="4261646"/>
                  <a:pt x="6817646" y="3764454"/>
                </a:cubicBezTo>
                <a:cubicBezTo>
                  <a:pt x="6547170" y="3261962"/>
                  <a:pt x="6351252" y="2727956"/>
                  <a:pt x="6089143" y="2221806"/>
                </a:cubicBezTo>
                <a:cubicBezTo>
                  <a:pt x="5793197" y="1649591"/>
                  <a:pt x="5417829" y="1110639"/>
                  <a:pt x="4910046" y="686387"/>
                </a:cubicBezTo>
                <a:cubicBezTo>
                  <a:pt x="4581847" y="412298"/>
                  <a:pt x="4222502" y="201657"/>
                  <a:pt x="3843071" y="44197"/>
                </a:cubicBezTo>
                <a:lnTo>
                  <a:pt x="3725458" y="0"/>
                </a:lnTo>
                <a:lnTo>
                  <a:pt x="3517067" y="1"/>
                </a:lnTo>
                <a:lnTo>
                  <a:pt x="3725174" y="75696"/>
                </a:lnTo>
                <a:cubicBezTo>
                  <a:pt x="3891054" y="141647"/>
                  <a:pt x="4053938" y="217940"/>
                  <a:pt x="4213143" y="305503"/>
                </a:cubicBezTo>
                <a:cubicBezTo>
                  <a:pt x="4871000" y="667309"/>
                  <a:pt x="5389058" y="1200492"/>
                  <a:pt x="5772249" y="1822203"/>
                </a:cubicBezTo>
                <a:cubicBezTo>
                  <a:pt x="6087042" y="2333409"/>
                  <a:pt x="6308091" y="2884858"/>
                  <a:pt x="6558775" y="3423751"/>
                </a:cubicBezTo>
                <a:cubicBezTo>
                  <a:pt x="6755880" y="3847232"/>
                  <a:pt x="6981917" y="4302732"/>
                  <a:pt x="7377961" y="4593598"/>
                </a:cubicBezTo>
                <a:cubicBezTo>
                  <a:pt x="7658589" y="4799636"/>
                  <a:pt x="7998790" y="4884786"/>
                  <a:pt x="8332800" y="4859014"/>
                </a:cubicBezTo>
                <a:cubicBezTo>
                  <a:pt x="8175707" y="4891398"/>
                  <a:pt x="8013090" y="4899926"/>
                  <a:pt x="7846521" y="4874164"/>
                </a:cubicBezTo>
                <a:cubicBezTo>
                  <a:pt x="7239923" y="4780552"/>
                  <a:pt x="6874753" y="4315819"/>
                  <a:pt x="6609100" y="3827405"/>
                </a:cubicBezTo>
                <a:cubicBezTo>
                  <a:pt x="6339565" y="3332037"/>
                  <a:pt x="6135772" y="2808400"/>
                  <a:pt x="5865374" y="2313032"/>
                </a:cubicBezTo>
                <a:cubicBezTo>
                  <a:pt x="5565639" y="1763939"/>
                  <a:pt x="5188745" y="1251005"/>
                  <a:pt x="4690244" y="846870"/>
                </a:cubicBezTo>
                <a:cubicBezTo>
                  <a:pt x="4222621" y="467587"/>
                  <a:pt x="3694568" y="214512"/>
                  <a:pt x="3136864" y="58456"/>
                </a:cubicBezTo>
                <a:lnTo>
                  <a:pt x="2902324" y="1"/>
                </a:lnTo>
                <a:lnTo>
                  <a:pt x="2551909" y="1"/>
                </a:lnTo>
                <a:lnTo>
                  <a:pt x="2560117" y="1192"/>
                </a:lnTo>
                <a:cubicBezTo>
                  <a:pt x="3037928" y="81280"/>
                  <a:pt x="3503641" y="225428"/>
                  <a:pt x="3943568" y="452558"/>
                </a:cubicBezTo>
                <a:cubicBezTo>
                  <a:pt x="4605669" y="794389"/>
                  <a:pt x="5139190" y="1308661"/>
                  <a:pt x="5536277" y="1916429"/>
                </a:cubicBezTo>
                <a:cubicBezTo>
                  <a:pt x="5860532" y="2413123"/>
                  <a:pt x="6091500" y="2953206"/>
                  <a:pt x="6344881" y="3482568"/>
                </a:cubicBezTo>
                <a:cubicBezTo>
                  <a:pt x="6542403" y="3895525"/>
                  <a:pt x="6761359" y="4336786"/>
                  <a:pt x="7132047" y="4638544"/>
                </a:cubicBezTo>
                <a:cubicBezTo>
                  <a:pt x="7428188" y="4879768"/>
                  <a:pt x="7802993" y="4988066"/>
                  <a:pt x="8172052" y="4960996"/>
                </a:cubicBezTo>
                <a:cubicBezTo>
                  <a:pt x="7988421" y="4997893"/>
                  <a:pt x="7797787" y="5002823"/>
                  <a:pt x="7604332" y="4961524"/>
                </a:cubicBezTo>
                <a:cubicBezTo>
                  <a:pt x="7002326" y="4833026"/>
                  <a:pt x="6651897" y="4353524"/>
                  <a:pt x="6384211" y="3861466"/>
                </a:cubicBezTo>
                <a:cubicBezTo>
                  <a:pt x="6117083" y="3370403"/>
                  <a:pt x="5903547" y="2855727"/>
                  <a:pt x="5620972" y="2371564"/>
                </a:cubicBezTo>
                <a:cubicBezTo>
                  <a:pt x="5308176" y="1835582"/>
                  <a:pt x="4915246" y="1342473"/>
                  <a:pt x="4408195" y="959145"/>
                </a:cubicBezTo>
                <a:cubicBezTo>
                  <a:pt x="3158551" y="13984"/>
                  <a:pt x="1518968" y="-74032"/>
                  <a:pt x="32347" y="160292"/>
                </a:cubicBezTo>
                <a:lnTo>
                  <a:pt x="1" y="165882"/>
                </a:lnTo>
                <a:lnTo>
                  <a:pt x="3" y="243937"/>
                </a:lnTo>
                <a:lnTo>
                  <a:pt x="225008" y="207836"/>
                </a:lnTo>
                <a:cubicBezTo>
                  <a:pt x="1390833" y="40047"/>
                  <a:pt x="2603715" y="83751"/>
                  <a:pt x="3676553" y="603419"/>
                </a:cubicBezTo>
                <a:cubicBezTo>
                  <a:pt x="4340637" y="925112"/>
                  <a:pt x="4888199" y="1419481"/>
                  <a:pt x="5298002" y="2011572"/>
                </a:cubicBezTo>
                <a:cubicBezTo>
                  <a:pt x="5631716" y="2493752"/>
                  <a:pt x="5872569" y="3021642"/>
                  <a:pt x="6129254" y="3541385"/>
                </a:cubicBezTo>
                <a:cubicBezTo>
                  <a:pt x="6333771" y="3955992"/>
                  <a:pt x="6554593" y="4398658"/>
                  <a:pt x="6921005" y="4709454"/>
                </a:cubicBezTo>
                <a:cubicBezTo>
                  <a:pt x="7225366" y="4967734"/>
                  <a:pt x="7620375" y="5091658"/>
                  <a:pt x="8010133" y="5063977"/>
                </a:cubicBezTo>
                <a:cubicBezTo>
                  <a:pt x="7803184" y="5103393"/>
                  <a:pt x="7588723" y="5103305"/>
                  <a:pt x="7372749" y="5047294"/>
                </a:cubicBezTo>
                <a:cubicBezTo>
                  <a:pt x="6787078" y="4895240"/>
                  <a:pt x="6445810" y="4415061"/>
                  <a:pt x="6176912" y="3930545"/>
                </a:cubicBezTo>
                <a:cubicBezTo>
                  <a:pt x="5911344" y="3451989"/>
                  <a:pt x="5691924" y="2952404"/>
                  <a:pt x="5405041" y="2483823"/>
                </a:cubicBezTo>
                <a:cubicBezTo>
                  <a:pt x="5080390" y="1953408"/>
                  <a:pt x="4674176" y="1469515"/>
                  <a:pt x="4156788" y="1097969"/>
                </a:cubicBezTo>
                <a:cubicBezTo>
                  <a:pt x="2989482" y="259968"/>
                  <a:pt x="1508511" y="142083"/>
                  <a:pt x="128070" y="323469"/>
                </a:cubicBezTo>
                <a:lnTo>
                  <a:pt x="3" y="342320"/>
                </a:lnTo>
                <a:lnTo>
                  <a:pt x="3" y="417346"/>
                </a:lnTo>
                <a:lnTo>
                  <a:pt x="291927" y="377400"/>
                </a:lnTo>
                <a:cubicBezTo>
                  <a:pt x="1331395" y="253266"/>
                  <a:pt x="2396925" y="312079"/>
                  <a:pt x="3365424" y="736616"/>
                </a:cubicBezTo>
                <a:cubicBezTo>
                  <a:pt x="4058785" y="1040455"/>
                  <a:pt x="4639000" y="1531957"/>
                  <a:pt x="5073865" y="2129725"/>
                </a:cubicBezTo>
                <a:cubicBezTo>
                  <a:pt x="5411463" y="2594003"/>
                  <a:pt x="5659385" y="3105810"/>
                  <a:pt x="5917211" y="3610888"/>
                </a:cubicBezTo>
                <a:cubicBezTo>
                  <a:pt x="6129023" y="4026144"/>
                  <a:pt x="6353345" y="4469634"/>
                  <a:pt x="6718066" y="4786728"/>
                </a:cubicBezTo>
                <a:cubicBezTo>
                  <a:pt x="7032848" y="5060568"/>
                  <a:pt x="7447877" y="5197055"/>
                  <a:pt x="7858149" y="5166526"/>
                </a:cubicBezTo>
                <a:cubicBezTo>
                  <a:pt x="7632498" y="5208544"/>
                  <a:pt x="7398487" y="5204508"/>
                  <a:pt x="7164892" y="5137503"/>
                </a:cubicBezTo>
                <a:cubicBezTo>
                  <a:pt x="6592313" y="4973167"/>
                  <a:pt x="6252652" y="4497044"/>
                  <a:pt x="5980395" y="4020488"/>
                </a:cubicBezTo>
                <a:cubicBezTo>
                  <a:pt x="5706843" y="3541613"/>
                  <a:pt x="5476419" y="3042126"/>
                  <a:pt x="5175524" y="2576797"/>
                </a:cubicBezTo>
                <a:cubicBezTo>
                  <a:pt x="4845611" y="2066856"/>
                  <a:pt x="4436177" y="1605170"/>
                  <a:pt x="3924916" y="1252754"/>
                </a:cubicBezTo>
                <a:cubicBezTo>
                  <a:pt x="2827082" y="495769"/>
                  <a:pt x="1470672" y="357657"/>
                  <a:pt x="179354" y="498237"/>
                </a:cubicBezTo>
                <a:lnTo>
                  <a:pt x="2" y="520745"/>
                </a:lnTo>
                <a:lnTo>
                  <a:pt x="3" y="595044"/>
                </a:lnTo>
                <a:lnTo>
                  <a:pt x="76435" y="584056"/>
                </a:lnTo>
                <a:cubicBezTo>
                  <a:pt x="1111491" y="453159"/>
                  <a:pt x="2174075" y="502746"/>
                  <a:pt x="3143907" y="912679"/>
                </a:cubicBezTo>
                <a:cubicBezTo>
                  <a:pt x="3809106" y="1194024"/>
                  <a:pt x="4376884" y="1646935"/>
                  <a:pt x="4813177" y="2203360"/>
                </a:cubicBezTo>
                <a:cubicBezTo>
                  <a:pt x="5176928" y="2667101"/>
                  <a:pt x="5441938" y="3187002"/>
                  <a:pt x="5713916" y="3700342"/>
                </a:cubicBezTo>
                <a:cubicBezTo>
                  <a:pt x="5930807" y="4109545"/>
                  <a:pt x="6156908" y="4544578"/>
                  <a:pt x="6514232" y="4863176"/>
                </a:cubicBezTo>
                <a:cubicBezTo>
                  <a:pt x="6861179" y="5172511"/>
                  <a:pt x="7332622" y="5321507"/>
                  <a:pt x="7791820" y="5260164"/>
                </a:cubicBezTo>
                <a:cubicBezTo>
                  <a:pt x="7500624" y="5326142"/>
                  <a:pt x="7197406" y="5315415"/>
                  <a:pt x="6900695" y="5207579"/>
                </a:cubicBezTo>
                <a:cubicBezTo>
                  <a:pt x="6348437" y="5007008"/>
                  <a:pt x="6023074" y="4525810"/>
                  <a:pt x="5749831" y="4053314"/>
                </a:cubicBezTo>
                <a:cubicBezTo>
                  <a:pt x="5476217" y="3580157"/>
                  <a:pt x="5235403" y="3090794"/>
                  <a:pt x="4922048" y="2638492"/>
                </a:cubicBezTo>
                <a:cubicBezTo>
                  <a:pt x="4582798" y="2149111"/>
                  <a:pt x="4164434" y="1712212"/>
                  <a:pt x="3653422" y="1382000"/>
                </a:cubicBezTo>
                <a:cubicBezTo>
                  <a:pt x="2640209" y="727547"/>
                  <a:pt x="1427090" y="577786"/>
                  <a:pt x="250742" y="675211"/>
                </a:cubicBezTo>
                <a:lnTo>
                  <a:pt x="3" y="700319"/>
                </a:lnTo>
                <a:lnTo>
                  <a:pt x="2" y="774426"/>
                </a:lnTo>
                <a:lnTo>
                  <a:pt x="125564" y="759331"/>
                </a:lnTo>
                <a:cubicBezTo>
                  <a:pt x="1036621" y="666218"/>
                  <a:pt x="1962255" y="723180"/>
                  <a:pt x="2825232" y="1050610"/>
                </a:cubicBezTo>
                <a:cubicBezTo>
                  <a:pt x="3510923" y="1310799"/>
                  <a:pt x="4106624" y="1749250"/>
                  <a:pt x="4567555" y="2301661"/>
                </a:cubicBezTo>
                <a:cubicBezTo>
                  <a:pt x="4940894" y="2749565"/>
                  <a:pt x="5217053" y="3256026"/>
                  <a:pt x="5493542" y="3759584"/>
                </a:cubicBezTo>
                <a:cubicBezTo>
                  <a:pt x="5716011" y="4164799"/>
                  <a:pt x="5942674" y="4593454"/>
                  <a:pt x="6289329" y="4919359"/>
                </a:cubicBezTo>
                <a:cubicBezTo>
                  <a:pt x="6615028" y="5225579"/>
                  <a:pt x="7063233" y="5401699"/>
                  <a:pt x="7511325" y="5382214"/>
                </a:cubicBezTo>
                <a:cubicBezTo>
                  <a:pt x="7230638" y="5423901"/>
                  <a:pt x="6941807" y="5395836"/>
                  <a:pt x="6665439" y="5284823"/>
                </a:cubicBezTo>
                <a:cubicBezTo>
                  <a:pt x="6142293" y="5074265"/>
                  <a:pt x="5821454" y="4596124"/>
                  <a:pt x="5551765" y="4143590"/>
                </a:cubicBezTo>
                <a:cubicBezTo>
                  <a:pt x="5276188" y="3681289"/>
                  <a:pt x="5029136" y="3204445"/>
                  <a:pt x="4711303" y="2765490"/>
                </a:cubicBezTo>
                <a:cubicBezTo>
                  <a:pt x="4358324" y="2277539"/>
                  <a:pt x="3924490" y="1846710"/>
                  <a:pt x="3399856" y="1525880"/>
                </a:cubicBezTo>
                <a:cubicBezTo>
                  <a:pt x="2388877" y="907775"/>
                  <a:pt x="1194289" y="775043"/>
                  <a:pt x="37945" y="879360"/>
                </a:cubicBezTo>
                <a:lnTo>
                  <a:pt x="2" y="883426"/>
                </a:lnTo>
                <a:lnTo>
                  <a:pt x="1" y="956484"/>
                </a:lnTo>
                <a:lnTo>
                  <a:pt x="212508" y="937184"/>
                </a:lnTo>
                <a:cubicBezTo>
                  <a:pt x="1021299" y="879298"/>
                  <a:pt x="1835995" y="948673"/>
                  <a:pt x="2603697" y="1228578"/>
                </a:cubicBezTo>
                <a:cubicBezTo>
                  <a:pt x="3282706" y="1476015"/>
                  <a:pt x="3879535" y="1897069"/>
                  <a:pt x="4346192" y="2432156"/>
                </a:cubicBezTo>
                <a:cubicBezTo>
                  <a:pt x="4723870" y="2865305"/>
                  <a:pt x="5007782" y="3358082"/>
                  <a:pt x="5288276" y="3849788"/>
                </a:cubicBezTo>
                <a:cubicBezTo>
                  <a:pt x="5515901" y="4248698"/>
                  <a:pt x="5744584" y="4668154"/>
                  <a:pt x="6084576" y="4994154"/>
                </a:cubicBezTo>
                <a:cubicBezTo>
                  <a:pt x="6431830" y="5327347"/>
                  <a:pt x="6910061" y="5514527"/>
                  <a:pt x="7393884" y="5478667"/>
                </a:cubicBezTo>
                <a:cubicBezTo>
                  <a:pt x="7413070" y="5477308"/>
                  <a:pt x="7431971" y="5475045"/>
                  <a:pt x="7451052" y="5473109"/>
                </a:cubicBezTo>
                <a:cubicBezTo>
                  <a:pt x="7060932" y="5549842"/>
                  <a:pt x="6649635" y="5493465"/>
                  <a:pt x="6293471" y="5288038"/>
                </a:cubicBezTo>
                <a:cubicBezTo>
                  <a:pt x="5855165" y="5035263"/>
                  <a:pt x="5573382" y="4596417"/>
                  <a:pt x="5322618" y="4184782"/>
                </a:cubicBezTo>
                <a:cubicBezTo>
                  <a:pt x="5052821" y="3741775"/>
                  <a:pt x="4801406" y="3288967"/>
                  <a:pt x="4485325" y="2872957"/>
                </a:cubicBezTo>
                <a:cubicBezTo>
                  <a:pt x="4121211" y="2393806"/>
                  <a:pt x="3673977" y="1976254"/>
                  <a:pt x="3142637" y="1669437"/>
                </a:cubicBezTo>
                <a:cubicBezTo>
                  <a:pt x="2208465" y="1130363"/>
                  <a:pt x="1130094" y="991329"/>
                  <a:pt x="72334" y="1062525"/>
                </a:cubicBezTo>
                <a:lnTo>
                  <a:pt x="1" y="1068678"/>
                </a:lnTo>
                <a:lnTo>
                  <a:pt x="1" y="1140419"/>
                </a:lnTo>
                <a:lnTo>
                  <a:pt x="267032" y="1123579"/>
                </a:lnTo>
                <a:cubicBezTo>
                  <a:pt x="964682" y="1093628"/>
                  <a:pt x="1663370" y="1164314"/>
                  <a:pt x="2330404" y="1388397"/>
                </a:cubicBezTo>
                <a:cubicBezTo>
                  <a:pt x="3006015" y="1615376"/>
                  <a:pt x="3610463" y="2011231"/>
                  <a:pt x="4089262" y="2524177"/>
                </a:cubicBezTo>
                <a:cubicBezTo>
                  <a:pt x="4482842" y="2946201"/>
                  <a:pt x="4781781" y="3432493"/>
                  <a:pt x="5071695" y="3920871"/>
                </a:cubicBezTo>
                <a:cubicBezTo>
                  <a:pt x="5303442" y="4311242"/>
                  <a:pt x="5532092" y="4719763"/>
                  <a:pt x="5859849" y="5047932"/>
                </a:cubicBezTo>
                <a:cubicBezTo>
                  <a:pt x="6201622" y="5390332"/>
                  <a:pt x="6673460" y="5600636"/>
                  <a:pt x="7164051" y="5587382"/>
                </a:cubicBezTo>
                <a:cubicBezTo>
                  <a:pt x="7219369" y="5585892"/>
                  <a:pt x="7273811" y="5581665"/>
                  <a:pt x="7327749" y="5575370"/>
                </a:cubicBezTo>
                <a:cubicBezTo>
                  <a:pt x="6882117" y="5668009"/>
                  <a:pt x="6406359" y="5584306"/>
                  <a:pt x="6019309" y="5325488"/>
                </a:cubicBezTo>
                <a:cubicBezTo>
                  <a:pt x="5618161" y="5057330"/>
                  <a:pt x="5350254" y="4638677"/>
                  <a:pt x="5103508" y="4245513"/>
                </a:cubicBezTo>
                <a:cubicBezTo>
                  <a:pt x="4824730" y="3800780"/>
                  <a:pt x="4558581" y="3347993"/>
                  <a:pt x="4223374" y="2937727"/>
                </a:cubicBezTo>
                <a:cubicBezTo>
                  <a:pt x="3843929" y="2473432"/>
                  <a:pt x="3380712" y="2077363"/>
                  <a:pt x="2841424" y="1791269"/>
                </a:cubicBezTo>
                <a:cubicBezTo>
                  <a:pt x="1999199" y="1344378"/>
                  <a:pt x="1051389" y="1208885"/>
                  <a:pt x="111746" y="1249098"/>
                </a:cubicBezTo>
                <a:lnTo>
                  <a:pt x="1" y="1255924"/>
                </a:lnTo>
                <a:lnTo>
                  <a:pt x="1" y="1327578"/>
                </a:lnTo>
                <a:lnTo>
                  <a:pt x="6087" y="1327116"/>
                </a:lnTo>
                <a:cubicBezTo>
                  <a:pt x="689896" y="1288363"/>
                  <a:pt x="1376416" y="1344447"/>
                  <a:pt x="2036361" y="1544437"/>
                </a:cubicBezTo>
                <a:cubicBezTo>
                  <a:pt x="2719079" y="1751522"/>
                  <a:pt x="3339272" y="2126639"/>
                  <a:pt x="3835959" y="2625805"/>
                </a:cubicBezTo>
                <a:cubicBezTo>
                  <a:pt x="4238914" y="3030827"/>
                  <a:pt x="4549574" y="3502771"/>
                  <a:pt x="4845097" y="3980617"/>
                </a:cubicBezTo>
                <a:cubicBezTo>
                  <a:pt x="5328176" y="4761497"/>
                  <a:pt x="5871254" y="5673186"/>
                  <a:pt x="6939402" y="5693357"/>
                </a:cubicBezTo>
                <a:cubicBezTo>
                  <a:pt x="7030100" y="5695041"/>
                  <a:pt x="7119066" y="5689357"/>
                  <a:pt x="7206360" y="5677955"/>
                </a:cubicBezTo>
                <a:cubicBezTo>
                  <a:pt x="6723433" y="5784570"/>
                  <a:pt x="6201163" y="5681632"/>
                  <a:pt x="5793147" y="5390288"/>
                </a:cubicBezTo>
                <a:cubicBezTo>
                  <a:pt x="5406552" y="5114404"/>
                  <a:pt x="5141351" y="4706435"/>
                  <a:pt x="4891847" y="4321145"/>
                </a:cubicBezTo>
                <a:cubicBezTo>
                  <a:pt x="4614140" y="3892319"/>
                  <a:pt x="4344216" y="3458012"/>
                  <a:pt x="4009119" y="3065808"/>
                </a:cubicBezTo>
                <a:cubicBezTo>
                  <a:pt x="3614050" y="2603441"/>
                  <a:pt x="3133660" y="2214276"/>
                  <a:pt x="2580172" y="1938476"/>
                </a:cubicBezTo>
                <a:cubicBezTo>
                  <a:pt x="1822054" y="1560973"/>
                  <a:pt x="985737" y="1427200"/>
                  <a:pt x="149383" y="1440969"/>
                </a:cubicBezTo>
                <a:lnTo>
                  <a:pt x="3" y="1446288"/>
                </a:lnTo>
                <a:lnTo>
                  <a:pt x="3" y="1519097"/>
                </a:lnTo>
                <a:lnTo>
                  <a:pt x="62840" y="1516143"/>
                </a:lnTo>
                <a:cubicBezTo>
                  <a:pt x="643733" y="1500637"/>
                  <a:pt x="1224507" y="1557557"/>
                  <a:pt x="1787760" y="1716646"/>
                </a:cubicBezTo>
                <a:cubicBezTo>
                  <a:pt x="2473039" y="1910056"/>
                  <a:pt x="3102006" y="2270992"/>
                  <a:pt x="3610315" y="2757961"/>
                </a:cubicBezTo>
                <a:cubicBezTo>
                  <a:pt x="4017166" y="3147818"/>
                  <a:pt x="4335551" y="3605249"/>
                  <a:pt x="4635950" y="4071242"/>
                </a:cubicBezTo>
                <a:cubicBezTo>
                  <a:pt x="5135265" y="4845468"/>
                  <a:pt x="5671906" y="5739023"/>
                  <a:pt x="6729776" y="5797486"/>
                </a:cubicBezTo>
                <a:cubicBezTo>
                  <a:pt x="6854355" y="5804338"/>
                  <a:pt x="6975351" y="5797777"/>
                  <a:pt x="7093717" y="5780280"/>
                </a:cubicBezTo>
                <a:cubicBezTo>
                  <a:pt x="7059240" y="5788038"/>
                  <a:pt x="7024316" y="5795383"/>
                  <a:pt x="6989176" y="5801565"/>
                </a:cubicBezTo>
                <a:cubicBezTo>
                  <a:pt x="6477682" y="5891571"/>
                  <a:pt x="5930370" y="5746087"/>
                  <a:pt x="5523975" y="5419197"/>
                </a:cubicBezTo>
                <a:cubicBezTo>
                  <a:pt x="5163407" y="5129352"/>
                  <a:pt x="4906660" y="4737694"/>
                  <a:pt x="4655877" y="4362928"/>
                </a:cubicBezTo>
                <a:cubicBezTo>
                  <a:pt x="4373462" y="3940818"/>
                  <a:pt x="4091935" y="3516804"/>
                  <a:pt x="3744596" y="3138786"/>
                </a:cubicBezTo>
                <a:cubicBezTo>
                  <a:pt x="3340801" y="2699630"/>
                  <a:pt x="2855607" y="2336819"/>
                  <a:pt x="2306569" y="2081809"/>
                </a:cubicBezTo>
                <a:cubicBezTo>
                  <a:pt x="1633531" y="1769323"/>
                  <a:pt x="903332" y="1642944"/>
                  <a:pt x="168771" y="1636642"/>
                </a:cubicBezTo>
                <a:lnTo>
                  <a:pt x="1" y="1638563"/>
                </a:lnTo>
                <a:lnTo>
                  <a:pt x="2" y="1713522"/>
                </a:lnTo>
                <a:lnTo>
                  <a:pt x="82526" y="1711759"/>
                </a:lnTo>
                <a:cubicBezTo>
                  <a:pt x="557020" y="1711498"/>
                  <a:pt x="1030504" y="1761677"/>
                  <a:pt x="1493991" y="1878235"/>
                </a:cubicBezTo>
                <a:cubicBezTo>
                  <a:pt x="2174163" y="2049283"/>
                  <a:pt x="2808006" y="2380884"/>
                  <a:pt x="3328809" y="2840907"/>
                </a:cubicBezTo>
                <a:cubicBezTo>
                  <a:pt x="3749680" y="3212764"/>
                  <a:pt x="4084145" y="3656666"/>
                  <a:pt x="4393339" y="4113947"/>
                </a:cubicBezTo>
                <a:cubicBezTo>
                  <a:pt x="4909896" y="4878286"/>
                  <a:pt x="5422100" y="5764174"/>
                  <a:pt x="6459992" y="5893669"/>
                </a:cubicBezTo>
                <a:cubicBezTo>
                  <a:pt x="6654155" y="5917982"/>
                  <a:pt x="6841068" y="5908335"/>
                  <a:pt x="7021877" y="5874922"/>
                </a:cubicBezTo>
                <a:cubicBezTo>
                  <a:pt x="6931338" y="5897596"/>
                  <a:pt x="6838963" y="5915049"/>
                  <a:pt x="6744371" y="5925800"/>
                </a:cubicBezTo>
                <a:cubicBezTo>
                  <a:pt x="6230236" y="5984657"/>
                  <a:pt x="5692714" y="5811653"/>
                  <a:pt x="5298509" y="5479024"/>
                </a:cubicBezTo>
                <a:cubicBezTo>
                  <a:pt x="4941266" y="5177661"/>
                  <a:pt x="4680765" y="4785096"/>
                  <a:pt x="4420154" y="4409432"/>
                </a:cubicBezTo>
                <a:cubicBezTo>
                  <a:pt x="4129904" y="3991145"/>
                  <a:pt x="3833906" y="3574610"/>
                  <a:pt x="3470275" y="3208964"/>
                </a:cubicBezTo>
                <a:cubicBezTo>
                  <a:pt x="3049539" y="2786068"/>
                  <a:pt x="2547520" y="2442837"/>
                  <a:pt x="1989884" y="2209712"/>
                </a:cubicBezTo>
                <a:cubicBezTo>
                  <a:pt x="1401815" y="1963798"/>
                  <a:pt x="775724" y="1853179"/>
                  <a:pt x="144045" y="1835263"/>
                </a:cubicBezTo>
                <a:lnTo>
                  <a:pt x="1" y="1834133"/>
                </a:lnTo>
                <a:lnTo>
                  <a:pt x="2" y="1911288"/>
                </a:lnTo>
                <a:lnTo>
                  <a:pt x="134509" y="1912636"/>
                </a:lnTo>
                <a:cubicBezTo>
                  <a:pt x="510096" y="1924512"/>
                  <a:pt x="884326" y="1969466"/>
                  <a:pt x="1252842" y="2055237"/>
                </a:cubicBezTo>
                <a:cubicBezTo>
                  <a:pt x="1938860" y="2215010"/>
                  <a:pt x="2583016" y="2536735"/>
                  <a:pt x="3115928" y="2988538"/>
                </a:cubicBezTo>
                <a:cubicBezTo>
                  <a:pt x="3532694" y="3342174"/>
                  <a:pt x="3870276" y="3766022"/>
                  <a:pt x="4180494" y="4205321"/>
                </a:cubicBezTo>
                <a:cubicBezTo>
                  <a:pt x="4715803" y="4963252"/>
                  <a:pt x="5228151" y="5835802"/>
                  <a:pt x="6257858" y="5994142"/>
                </a:cubicBezTo>
                <a:cubicBezTo>
                  <a:pt x="6509881" y="6032780"/>
                  <a:pt x="6750523" y="6015682"/>
                  <a:pt x="6981760" y="5962306"/>
                </a:cubicBezTo>
                <a:cubicBezTo>
                  <a:pt x="6820712" y="6008201"/>
                  <a:pt x="6654860" y="6038113"/>
                  <a:pt x="6481982" y="6045334"/>
                </a:cubicBezTo>
                <a:cubicBezTo>
                  <a:pt x="5956154" y="6066928"/>
                  <a:pt x="5432268" y="5862418"/>
                  <a:pt x="5045103" y="5512881"/>
                </a:cubicBezTo>
                <a:cubicBezTo>
                  <a:pt x="4711968" y="5211976"/>
                  <a:pt x="4457723" y="4839949"/>
                  <a:pt x="4199032" y="4482096"/>
                </a:cubicBezTo>
                <a:cubicBezTo>
                  <a:pt x="3903371" y="4072766"/>
                  <a:pt x="3597986" y="3667761"/>
                  <a:pt x="3226515" y="3316044"/>
                </a:cubicBezTo>
                <a:cubicBezTo>
                  <a:pt x="2794481" y="2907086"/>
                  <a:pt x="2282321" y="2578699"/>
                  <a:pt x="1721006" y="2361902"/>
                </a:cubicBezTo>
                <a:cubicBezTo>
                  <a:pt x="1218369" y="2167645"/>
                  <a:pt x="690813" y="2068473"/>
                  <a:pt x="157325" y="2038755"/>
                </a:cubicBezTo>
                <a:lnTo>
                  <a:pt x="2" y="2033343"/>
                </a:lnTo>
                <a:lnTo>
                  <a:pt x="2" y="2111244"/>
                </a:lnTo>
                <a:lnTo>
                  <a:pt x="194091" y="2119726"/>
                </a:lnTo>
                <a:cubicBezTo>
                  <a:pt x="474381" y="2138318"/>
                  <a:pt x="753484" y="2176262"/>
                  <a:pt x="1029609" y="2236770"/>
                </a:cubicBezTo>
                <a:cubicBezTo>
                  <a:pt x="1680020" y="2379362"/>
                  <a:pt x="2294582" y="2664761"/>
                  <a:pt x="2818133" y="3069107"/>
                </a:cubicBezTo>
                <a:cubicBezTo>
                  <a:pt x="3255491" y="3406803"/>
                  <a:pt x="3613607" y="3823163"/>
                  <a:pt x="3937992" y="4258713"/>
                </a:cubicBezTo>
                <a:cubicBezTo>
                  <a:pt x="4493805" y="5005597"/>
                  <a:pt x="4999991" y="5883041"/>
                  <a:pt x="6014608" y="6085811"/>
                </a:cubicBezTo>
                <a:cubicBezTo>
                  <a:pt x="6357439" y="6154307"/>
                  <a:pt x="6679846" y="6121340"/>
                  <a:pt x="6987778" y="6033299"/>
                </a:cubicBezTo>
                <a:cubicBezTo>
                  <a:pt x="6755118" y="6110537"/>
                  <a:pt x="6514023" y="6159455"/>
                  <a:pt x="6259380" y="6157686"/>
                </a:cubicBezTo>
                <a:cubicBezTo>
                  <a:pt x="5733294" y="6154342"/>
                  <a:pt x="5221002" y="5936809"/>
                  <a:pt x="4837509" y="5585691"/>
                </a:cubicBezTo>
                <a:cubicBezTo>
                  <a:pt x="4507359" y="5283538"/>
                  <a:pt x="4249585" y="4917232"/>
                  <a:pt x="3984323" y="4564693"/>
                </a:cubicBezTo>
                <a:cubicBezTo>
                  <a:pt x="3678720" y="4158525"/>
                  <a:pt x="3359856" y="3759671"/>
                  <a:pt x="2974451" y="3418331"/>
                </a:cubicBezTo>
                <a:cubicBezTo>
                  <a:pt x="2526461" y="3021577"/>
                  <a:pt x="1999641" y="2707710"/>
                  <a:pt x="1428613" y="2508079"/>
                </a:cubicBezTo>
                <a:cubicBezTo>
                  <a:pt x="1011988" y="2362350"/>
                  <a:pt x="580481" y="2279065"/>
                  <a:pt x="144056" y="2244204"/>
                </a:cubicBezTo>
                <a:lnTo>
                  <a:pt x="2" y="2235848"/>
                </a:lnTo>
                <a:lnTo>
                  <a:pt x="1" y="2316659"/>
                </a:lnTo>
                <a:lnTo>
                  <a:pt x="128603" y="2324132"/>
                </a:lnTo>
                <a:cubicBezTo>
                  <a:pt x="309005" y="2338578"/>
                  <a:pt x="488988" y="2361066"/>
                  <a:pt x="668134" y="2392413"/>
                </a:cubicBezTo>
                <a:cubicBezTo>
                  <a:pt x="1345702" y="2511020"/>
                  <a:pt x="1992168" y="2779389"/>
                  <a:pt x="2548808" y="3178546"/>
                </a:cubicBezTo>
                <a:cubicBezTo>
                  <a:pt x="2994462" y="3498087"/>
                  <a:pt x="3364632" y="3897195"/>
                  <a:pt x="3698068" y="4321381"/>
                </a:cubicBezTo>
                <a:cubicBezTo>
                  <a:pt x="4279271" y="5060932"/>
                  <a:pt x="4785577" y="5941695"/>
                  <a:pt x="5793524" y="6179520"/>
                </a:cubicBezTo>
                <a:cubicBezTo>
                  <a:pt x="6207992" y="6277317"/>
                  <a:pt x="6594450" y="6229757"/>
                  <a:pt x="6964128" y="6113287"/>
                </a:cubicBezTo>
                <a:cubicBezTo>
                  <a:pt x="6655446" y="6222123"/>
                  <a:pt x="6335220" y="6290464"/>
                  <a:pt x="5991890" y="6264970"/>
                </a:cubicBezTo>
                <a:cubicBezTo>
                  <a:pt x="5457870" y="6225265"/>
                  <a:pt x="4963084" y="5980447"/>
                  <a:pt x="4583275" y="5615736"/>
                </a:cubicBezTo>
                <a:cubicBezTo>
                  <a:pt x="4265403" y="5310336"/>
                  <a:pt x="4007767" y="4952810"/>
                  <a:pt x="3737726" y="4609971"/>
                </a:cubicBezTo>
                <a:cubicBezTo>
                  <a:pt x="3051883" y="3739259"/>
                  <a:pt x="2236617" y="3004122"/>
                  <a:pt x="1136360" y="2658399"/>
                </a:cubicBezTo>
                <a:cubicBezTo>
                  <a:pt x="807222" y="2555003"/>
                  <a:pt x="470152" y="2488794"/>
                  <a:pt x="129655" y="2453151"/>
                </a:cubicBezTo>
                <a:lnTo>
                  <a:pt x="2" y="2442461"/>
                </a:lnTo>
                <a:lnTo>
                  <a:pt x="1" y="2523994"/>
                </a:lnTo>
                <a:lnTo>
                  <a:pt x="134994" y="2535287"/>
                </a:lnTo>
                <a:cubicBezTo>
                  <a:pt x="223957" y="2544702"/>
                  <a:pt x="312812" y="2556115"/>
                  <a:pt x="401515" y="2569621"/>
                </a:cubicBezTo>
                <a:cubicBezTo>
                  <a:pt x="1067739" y="2671012"/>
                  <a:pt x="1707693" y="2914120"/>
                  <a:pt x="2268216" y="3285266"/>
                </a:cubicBezTo>
                <a:cubicBezTo>
                  <a:pt x="2730027" y="3591030"/>
                  <a:pt x="3118545" y="3979507"/>
                  <a:pt x="3465855" y="4399032"/>
                </a:cubicBezTo>
                <a:cubicBezTo>
                  <a:pt x="4052477" y="5107508"/>
                  <a:pt x="4549088" y="5961190"/>
                  <a:pt x="5502874" y="6251129"/>
                </a:cubicBezTo>
                <a:cubicBezTo>
                  <a:pt x="5950648" y="6387237"/>
                  <a:pt x="6370263" y="6356360"/>
                  <a:pt x="6775140" y="6245470"/>
                </a:cubicBezTo>
                <a:cubicBezTo>
                  <a:pt x="6455753" y="6347945"/>
                  <a:pt x="6125630" y="6408262"/>
                  <a:pt x="5771944" y="6368865"/>
                </a:cubicBezTo>
                <a:cubicBezTo>
                  <a:pt x="5237834" y="6309195"/>
                  <a:pt x="4752618" y="6053178"/>
                  <a:pt x="4372835" y="5686561"/>
                </a:cubicBezTo>
                <a:cubicBezTo>
                  <a:pt x="4050166" y="5375283"/>
                  <a:pt x="3784225" y="5015702"/>
                  <a:pt x="3501110" y="4673130"/>
                </a:cubicBezTo>
                <a:cubicBezTo>
                  <a:pt x="2797658" y="3821750"/>
                  <a:pt x="1946866" y="3121628"/>
                  <a:pt x="844256" y="2812860"/>
                </a:cubicBezTo>
                <a:cubicBezTo>
                  <a:pt x="600796" y="2744674"/>
                  <a:pt x="353700" y="2695918"/>
                  <a:pt x="104626" y="2664021"/>
                </a:cubicBezTo>
                <a:lnTo>
                  <a:pt x="1" y="2652968"/>
                </a:lnTo>
                <a:lnTo>
                  <a:pt x="2" y="2733919"/>
                </a:lnTo>
                <a:lnTo>
                  <a:pt x="135474" y="2748648"/>
                </a:lnTo>
                <a:cubicBezTo>
                  <a:pt x="1381294" y="2911964"/>
                  <a:pt x="2427241" y="3557770"/>
                  <a:pt x="3231781" y="4478012"/>
                </a:cubicBezTo>
                <a:cubicBezTo>
                  <a:pt x="3840686" y="5174357"/>
                  <a:pt x="4345541" y="6028443"/>
                  <a:pt x="5289444" y="6340683"/>
                </a:cubicBezTo>
                <a:cubicBezTo>
                  <a:pt x="6078275" y="6601542"/>
                  <a:pt x="6787421" y="6354484"/>
                  <a:pt x="7495080" y="6049601"/>
                </a:cubicBezTo>
                <a:cubicBezTo>
                  <a:pt x="7860909" y="5892044"/>
                  <a:pt x="8230208" y="5737216"/>
                  <a:pt x="8627258" y="5660473"/>
                </a:cubicBezTo>
                <a:cubicBezTo>
                  <a:pt x="9108160" y="5567701"/>
                  <a:pt x="9602329" y="5602823"/>
                  <a:pt x="10077186" y="5742784"/>
                </a:cubicBezTo>
                <a:cubicBezTo>
                  <a:pt x="10810730" y="5958985"/>
                  <a:pt x="11472291" y="6365109"/>
                  <a:pt x="12108904" y="6771600"/>
                </a:cubicBezTo>
                <a:cubicBezTo>
                  <a:pt x="12737093" y="7172717"/>
                  <a:pt x="13349324" y="7598054"/>
                  <a:pt x="13939343" y="8050021"/>
                </a:cubicBezTo>
                <a:cubicBezTo>
                  <a:pt x="14440435" y="8433934"/>
                  <a:pt x="14942289" y="8834749"/>
                  <a:pt x="15372133" y="9293004"/>
                </a:cubicBezTo>
                <a:cubicBezTo>
                  <a:pt x="15734678" y="9679612"/>
                  <a:pt x="15987280" y="10116681"/>
                  <a:pt x="16274193" y="10551128"/>
                </a:cubicBezTo>
                <a:cubicBezTo>
                  <a:pt x="16490414" y="10878722"/>
                  <a:pt x="16764768" y="11128679"/>
                  <a:pt x="17132111" y="11296640"/>
                </a:cubicBezTo>
                <a:cubicBezTo>
                  <a:pt x="17576935" y="11500108"/>
                  <a:pt x="18071995" y="11583037"/>
                  <a:pt x="18554415" y="11631684"/>
                </a:cubicBezTo>
                <a:cubicBezTo>
                  <a:pt x="19199371" y="11696905"/>
                  <a:pt x="19844851" y="11684988"/>
                  <a:pt x="20490755" y="11700249"/>
                </a:cubicBezTo>
                <a:cubicBezTo>
                  <a:pt x="21068759" y="11713870"/>
                  <a:pt x="21646947" y="11737930"/>
                  <a:pt x="22225151" y="11749980"/>
                </a:cubicBezTo>
                <a:cubicBezTo>
                  <a:pt x="22388921" y="11753387"/>
                  <a:pt x="22552649" y="11755651"/>
                  <a:pt x="22716299" y="11756609"/>
                </a:cubicBezTo>
                <a:close/>
                <a:moveTo>
                  <a:pt x="23503403" y="11964937"/>
                </a:moveTo>
                <a:cubicBezTo>
                  <a:pt x="23667257" y="11964272"/>
                  <a:pt x="23831011" y="11962007"/>
                  <a:pt x="23994635" y="11957942"/>
                </a:cubicBezTo>
                <a:lnTo>
                  <a:pt x="24377647" y="11944051"/>
                </a:lnTo>
                <a:lnTo>
                  <a:pt x="24377647" y="11865755"/>
                </a:lnTo>
                <a:lnTo>
                  <a:pt x="23878051" y="11883303"/>
                </a:lnTo>
                <a:cubicBezTo>
                  <a:pt x="23525595" y="11891269"/>
                  <a:pt x="23172295" y="11890610"/>
                  <a:pt x="22818447" y="11882302"/>
                </a:cubicBezTo>
                <a:cubicBezTo>
                  <a:pt x="22215743" y="11868301"/>
                  <a:pt x="21612979" y="11835166"/>
                  <a:pt x="21010323" y="11805341"/>
                </a:cubicBezTo>
                <a:cubicBezTo>
                  <a:pt x="20410275" y="11775516"/>
                  <a:pt x="19811003" y="11768056"/>
                  <a:pt x="19211127" y="11745931"/>
                </a:cubicBezTo>
                <a:cubicBezTo>
                  <a:pt x="18257351" y="11710841"/>
                  <a:pt x="16983671" y="11665797"/>
                  <a:pt x="16303370" y="10889691"/>
                </a:cubicBezTo>
                <a:cubicBezTo>
                  <a:pt x="16002556" y="10546484"/>
                  <a:pt x="15797060" y="10135943"/>
                  <a:pt x="15504466" y="9784935"/>
                </a:cubicBezTo>
                <a:cubicBezTo>
                  <a:pt x="15127623" y="9333473"/>
                  <a:pt x="14666009" y="8953475"/>
                  <a:pt x="14198405" y="8590721"/>
                </a:cubicBezTo>
                <a:cubicBezTo>
                  <a:pt x="13642371" y="8159251"/>
                  <a:pt x="13063446" y="7754742"/>
                  <a:pt x="12474516" y="7366488"/>
                </a:cubicBezTo>
                <a:cubicBezTo>
                  <a:pt x="11844180" y="6951039"/>
                  <a:pt x="11203225" y="6524341"/>
                  <a:pt x="10515566" y="6202350"/>
                </a:cubicBezTo>
                <a:cubicBezTo>
                  <a:pt x="10021506" y="5970871"/>
                  <a:pt x="9486515" y="5810953"/>
                  <a:pt x="8939449" y="5799933"/>
                </a:cubicBezTo>
                <a:cubicBezTo>
                  <a:pt x="8524971" y="5791450"/>
                  <a:pt x="8122100" y="5872921"/>
                  <a:pt x="7735806" y="6000018"/>
                </a:cubicBezTo>
                <a:cubicBezTo>
                  <a:pt x="6993200" y="6244229"/>
                  <a:pt x="6280022" y="6624682"/>
                  <a:pt x="5456602" y="6455674"/>
                </a:cubicBezTo>
                <a:cubicBezTo>
                  <a:pt x="4934456" y="6348678"/>
                  <a:pt x="4486067" y="6080175"/>
                  <a:pt x="4115758" y="5711887"/>
                </a:cubicBezTo>
                <a:cubicBezTo>
                  <a:pt x="3802882" y="5400678"/>
                  <a:pt x="3535552" y="5051040"/>
                  <a:pt x="3246775" y="4720075"/>
                </a:cubicBezTo>
                <a:cubicBezTo>
                  <a:pt x="2573584" y="3948337"/>
                  <a:pt x="1755983" y="3323106"/>
                  <a:pt x="754689" y="3024942"/>
                </a:cubicBezTo>
                <a:cubicBezTo>
                  <a:pt x="687937" y="3005063"/>
                  <a:pt x="620369" y="2986639"/>
                  <a:pt x="551971" y="2969722"/>
                </a:cubicBezTo>
                <a:cubicBezTo>
                  <a:pt x="389898" y="2929631"/>
                  <a:pt x="226493" y="2897752"/>
                  <a:pt x="62205" y="2873365"/>
                </a:cubicBezTo>
                <a:lnTo>
                  <a:pt x="1" y="2865546"/>
                </a:lnTo>
                <a:lnTo>
                  <a:pt x="2" y="2945952"/>
                </a:lnTo>
                <a:lnTo>
                  <a:pt x="71429" y="2955186"/>
                </a:lnTo>
                <a:cubicBezTo>
                  <a:pt x="1204441" y="3129502"/>
                  <a:pt x="2194081" y="3699858"/>
                  <a:pt x="2967953" y="4528535"/>
                </a:cubicBezTo>
                <a:cubicBezTo>
                  <a:pt x="3592184" y="5197186"/>
                  <a:pt x="4098717" y="6049611"/>
                  <a:pt x="5003092" y="6401349"/>
                </a:cubicBezTo>
                <a:cubicBezTo>
                  <a:pt x="5384132" y="6549569"/>
                  <a:pt x="5789057" y="6609683"/>
                  <a:pt x="6191947" y="6561270"/>
                </a:cubicBezTo>
                <a:cubicBezTo>
                  <a:pt x="6557646" y="6517301"/>
                  <a:pt x="6902195" y="6390764"/>
                  <a:pt x="7240728" y="6263158"/>
                </a:cubicBezTo>
                <a:cubicBezTo>
                  <a:pt x="7613142" y="6123238"/>
                  <a:pt x="7986746" y="5982326"/>
                  <a:pt x="8385250" y="5917510"/>
                </a:cubicBezTo>
                <a:cubicBezTo>
                  <a:pt x="8880513" y="5836890"/>
                  <a:pt x="9385845" y="5886169"/>
                  <a:pt x="9870146" y="6033736"/>
                </a:cubicBezTo>
                <a:cubicBezTo>
                  <a:pt x="10588190" y="6252449"/>
                  <a:pt x="11232517" y="6666549"/>
                  <a:pt x="11859142" y="7062533"/>
                </a:cubicBezTo>
                <a:cubicBezTo>
                  <a:pt x="12477800" y="7453560"/>
                  <a:pt x="13085276" y="7861835"/>
                  <a:pt x="13674155" y="8293502"/>
                </a:cubicBezTo>
                <a:cubicBezTo>
                  <a:pt x="14173329" y="8659607"/>
                  <a:pt x="14673911" y="9038719"/>
                  <a:pt x="15110903" y="9473267"/>
                </a:cubicBezTo>
                <a:cubicBezTo>
                  <a:pt x="15490092" y="9850077"/>
                  <a:pt x="15761634" y="10281068"/>
                  <a:pt x="16064311" y="10710352"/>
                </a:cubicBezTo>
                <a:cubicBezTo>
                  <a:pt x="16293149" y="11034529"/>
                  <a:pt x="16576416" y="11279087"/>
                  <a:pt x="16949751" y="11442650"/>
                </a:cubicBezTo>
                <a:cubicBezTo>
                  <a:pt x="17399659" y="11640063"/>
                  <a:pt x="17897227" y="11720501"/>
                  <a:pt x="18381495" y="11769726"/>
                </a:cubicBezTo>
                <a:cubicBezTo>
                  <a:pt x="19020459" y="11834705"/>
                  <a:pt x="19660235" y="11828102"/>
                  <a:pt x="20300015" y="11851820"/>
                </a:cubicBezTo>
                <a:cubicBezTo>
                  <a:pt x="20875599" y="11873152"/>
                  <a:pt x="21451299" y="11907904"/>
                  <a:pt x="22026839" y="11933047"/>
                </a:cubicBezTo>
                <a:cubicBezTo>
                  <a:pt x="22519383" y="11954515"/>
                  <a:pt x="23011841" y="11966931"/>
                  <a:pt x="23503403" y="11964937"/>
                </a:cubicBezTo>
                <a:close/>
                <a:moveTo>
                  <a:pt x="23626089" y="12189756"/>
                </a:moveTo>
                <a:cubicBezTo>
                  <a:pt x="23831089" y="12191731"/>
                  <a:pt x="24035983" y="12191041"/>
                  <a:pt x="24240731" y="12187214"/>
                </a:cubicBezTo>
                <a:lnTo>
                  <a:pt x="24377647" y="12182907"/>
                </a:lnTo>
                <a:lnTo>
                  <a:pt x="24377647" y="12102839"/>
                </a:lnTo>
                <a:lnTo>
                  <a:pt x="24168395" y="12109565"/>
                </a:lnTo>
                <a:cubicBezTo>
                  <a:pt x="23641319" y="12119489"/>
                  <a:pt x="23112543" y="12108918"/>
                  <a:pt x="22583039" y="12082413"/>
                </a:cubicBezTo>
                <a:cubicBezTo>
                  <a:pt x="21977679" y="12052012"/>
                  <a:pt x="21372955" y="12004876"/>
                  <a:pt x="20768119" y="11964533"/>
                </a:cubicBezTo>
                <a:cubicBezTo>
                  <a:pt x="20149915" y="11923548"/>
                  <a:pt x="19532859" y="11912968"/>
                  <a:pt x="18914655" y="11882090"/>
                </a:cubicBezTo>
                <a:cubicBezTo>
                  <a:pt x="17965839" y="11834897"/>
                  <a:pt x="16746003" y="11770962"/>
                  <a:pt x="16068967" y="11009268"/>
                </a:cubicBezTo>
                <a:cubicBezTo>
                  <a:pt x="15762379" y="10664248"/>
                  <a:pt x="15537112" y="10263346"/>
                  <a:pt x="15223779" y="9921399"/>
                </a:cubicBezTo>
                <a:cubicBezTo>
                  <a:pt x="14833073" y="9494817"/>
                  <a:pt x="14365428" y="9135872"/>
                  <a:pt x="13896647" y="8791594"/>
                </a:cubicBezTo>
                <a:cubicBezTo>
                  <a:pt x="13336184" y="8379765"/>
                  <a:pt x="12756625" y="7991995"/>
                  <a:pt x="12170280" y="7615747"/>
                </a:cubicBezTo>
                <a:cubicBezTo>
                  <a:pt x="11536611" y="7209087"/>
                  <a:pt x="10898079" y="6784788"/>
                  <a:pt x="10212942" y="6463043"/>
                </a:cubicBezTo>
                <a:cubicBezTo>
                  <a:pt x="9719482" y="6231477"/>
                  <a:pt x="9185558" y="6069983"/>
                  <a:pt x="8639507" y="6052999"/>
                </a:cubicBezTo>
                <a:cubicBezTo>
                  <a:pt x="8225486" y="6040290"/>
                  <a:pt x="7823202" y="6116211"/>
                  <a:pt x="7433411" y="6232378"/>
                </a:cubicBezTo>
                <a:cubicBezTo>
                  <a:pt x="7072942" y="6339716"/>
                  <a:pt x="6722286" y="6477449"/>
                  <a:pt x="6351913" y="6556553"/>
                </a:cubicBezTo>
                <a:cubicBezTo>
                  <a:pt x="5946883" y="6643083"/>
                  <a:pt x="5533095" y="6639733"/>
                  <a:pt x="5128023" y="6523030"/>
                </a:cubicBezTo>
                <a:cubicBezTo>
                  <a:pt x="4613888" y="6374847"/>
                  <a:pt x="4194936" y="6087991"/>
                  <a:pt x="3841062" y="5704101"/>
                </a:cubicBezTo>
                <a:cubicBezTo>
                  <a:pt x="3546176" y="5384333"/>
                  <a:pt x="3289688" y="5035091"/>
                  <a:pt x="3003239" y="4708682"/>
                </a:cubicBezTo>
                <a:cubicBezTo>
                  <a:pt x="2686456" y="4347354"/>
                  <a:pt x="2332921" y="4013009"/>
                  <a:pt x="1918095" y="3755310"/>
                </a:cubicBezTo>
                <a:cubicBezTo>
                  <a:pt x="1612665" y="3565425"/>
                  <a:pt x="1283947" y="3425316"/>
                  <a:pt x="942305" y="3322633"/>
                </a:cubicBezTo>
                <a:cubicBezTo>
                  <a:pt x="737325" y="3261023"/>
                  <a:pt x="527685" y="3212884"/>
                  <a:pt x="315631" y="3175549"/>
                </a:cubicBezTo>
                <a:cubicBezTo>
                  <a:pt x="234522" y="3161252"/>
                  <a:pt x="153210" y="3148403"/>
                  <a:pt x="71729" y="3136964"/>
                </a:cubicBezTo>
                <a:lnTo>
                  <a:pt x="2" y="3128139"/>
                </a:lnTo>
                <a:lnTo>
                  <a:pt x="2" y="3205748"/>
                </a:lnTo>
                <a:lnTo>
                  <a:pt x="62927" y="3213142"/>
                </a:lnTo>
                <a:cubicBezTo>
                  <a:pt x="538613" y="3277258"/>
                  <a:pt x="1011256" y="3392350"/>
                  <a:pt x="1447081" y="3591153"/>
                </a:cubicBezTo>
                <a:cubicBezTo>
                  <a:pt x="1929136" y="3811219"/>
                  <a:pt x="2348590" y="4132372"/>
                  <a:pt x="2710992" y="4507465"/>
                </a:cubicBezTo>
                <a:cubicBezTo>
                  <a:pt x="3331152" y="5148617"/>
                  <a:pt x="3791553" y="6010061"/>
                  <a:pt x="4633551" y="6417070"/>
                </a:cubicBezTo>
                <a:cubicBezTo>
                  <a:pt x="5028558" y="6608187"/>
                  <a:pt x="5468314" y="6715558"/>
                  <a:pt x="5905713" y="6695175"/>
                </a:cubicBezTo>
                <a:cubicBezTo>
                  <a:pt x="6273646" y="6678131"/>
                  <a:pt x="6623389" y="6576440"/>
                  <a:pt x="6967063" y="6464649"/>
                </a:cubicBezTo>
                <a:cubicBezTo>
                  <a:pt x="7332925" y="6345619"/>
                  <a:pt x="7697877" y="6220295"/>
                  <a:pt x="8083413" y="6163701"/>
                </a:cubicBezTo>
                <a:cubicBezTo>
                  <a:pt x="8582746" y="6090368"/>
                  <a:pt x="9089899" y="6144860"/>
                  <a:pt x="9575972" y="6295987"/>
                </a:cubicBezTo>
                <a:cubicBezTo>
                  <a:pt x="10288407" y="6517857"/>
                  <a:pt x="10925814" y="6927329"/>
                  <a:pt x="11551459" y="7317268"/>
                </a:cubicBezTo>
                <a:cubicBezTo>
                  <a:pt x="12164072" y="7699023"/>
                  <a:pt x="12769454" y="8091892"/>
                  <a:pt x="13360275" y="8504501"/>
                </a:cubicBezTo>
                <a:cubicBezTo>
                  <a:pt x="13864417" y="8856596"/>
                  <a:pt x="14370747" y="9219210"/>
                  <a:pt x="14822540" y="9633275"/>
                </a:cubicBezTo>
                <a:cubicBezTo>
                  <a:pt x="15214279" y="9992169"/>
                  <a:pt x="15510101" y="10403736"/>
                  <a:pt x="15819763" y="10824559"/>
                </a:cubicBezTo>
                <a:cubicBezTo>
                  <a:pt x="16062405" y="11154433"/>
                  <a:pt x="16349529" y="11407850"/>
                  <a:pt x="16735670" y="11575701"/>
                </a:cubicBezTo>
                <a:cubicBezTo>
                  <a:pt x="17174939" y="11766500"/>
                  <a:pt x="17658335" y="11847955"/>
                  <a:pt x="18130407" y="11900183"/>
                </a:cubicBezTo>
                <a:cubicBezTo>
                  <a:pt x="18766179" y="11970717"/>
                  <a:pt x="19403139" y="11970332"/>
                  <a:pt x="20040031" y="12000517"/>
                </a:cubicBezTo>
                <a:cubicBezTo>
                  <a:pt x="20619987" y="12028139"/>
                  <a:pt x="21199715" y="12073988"/>
                  <a:pt x="21779367" y="12112711"/>
                </a:cubicBezTo>
                <a:cubicBezTo>
                  <a:pt x="22395139" y="12153913"/>
                  <a:pt x="23011087" y="12183830"/>
                  <a:pt x="23626089" y="12189756"/>
                </a:cubicBezTo>
                <a:close/>
                <a:moveTo>
                  <a:pt x="24007391" y="12433731"/>
                </a:moveTo>
                <a:lnTo>
                  <a:pt x="24377647" y="12433007"/>
                </a:lnTo>
                <a:lnTo>
                  <a:pt x="24377647" y="12351052"/>
                </a:lnTo>
                <a:lnTo>
                  <a:pt x="23927715" y="12352072"/>
                </a:lnTo>
                <a:cubicBezTo>
                  <a:pt x="23400419" y="12346278"/>
                  <a:pt x="22872007" y="12320190"/>
                  <a:pt x="22343291" y="12279795"/>
                </a:cubicBezTo>
                <a:cubicBezTo>
                  <a:pt x="21738859" y="12233568"/>
                  <a:pt x="21135635" y="12172428"/>
                  <a:pt x="20531687" y="12122805"/>
                </a:cubicBezTo>
                <a:cubicBezTo>
                  <a:pt x="19910359" y="12071553"/>
                  <a:pt x="19289423" y="12056751"/>
                  <a:pt x="18667635" y="12019833"/>
                </a:cubicBezTo>
                <a:cubicBezTo>
                  <a:pt x="17709807" y="11962709"/>
                  <a:pt x="16518795" y="11887877"/>
                  <a:pt x="15831171" y="11130510"/>
                </a:cubicBezTo>
                <a:cubicBezTo>
                  <a:pt x="15522937" y="10790709"/>
                  <a:pt x="15279708" y="10406570"/>
                  <a:pt x="14953712" y="10079225"/>
                </a:cubicBezTo>
                <a:cubicBezTo>
                  <a:pt x="14548704" y="9672465"/>
                  <a:pt x="14073525" y="9331097"/>
                  <a:pt x="13600061" y="9001737"/>
                </a:cubicBezTo>
                <a:cubicBezTo>
                  <a:pt x="13028482" y="8604174"/>
                  <a:pt x="12441345" y="8227684"/>
                  <a:pt x="11850634" y="7857993"/>
                </a:cubicBezTo>
                <a:cubicBezTo>
                  <a:pt x="11218917" y="7462595"/>
                  <a:pt x="10588547" y="7043587"/>
                  <a:pt x="9911204" y="6724560"/>
                </a:cubicBezTo>
                <a:cubicBezTo>
                  <a:pt x="9429334" y="6497452"/>
                  <a:pt x="8908915" y="6335277"/>
                  <a:pt x="8375611" y="6306176"/>
                </a:cubicBezTo>
                <a:cubicBezTo>
                  <a:pt x="7971486" y="6284004"/>
                  <a:pt x="7575797" y="6345334"/>
                  <a:pt x="7189889" y="6443600"/>
                </a:cubicBezTo>
                <a:cubicBezTo>
                  <a:pt x="6828535" y="6535365"/>
                  <a:pt x="6474386" y="6654795"/>
                  <a:pt x="6102946" y="6710620"/>
                </a:cubicBezTo>
                <a:cubicBezTo>
                  <a:pt x="5672377" y="6775479"/>
                  <a:pt x="5239984" y="6732969"/>
                  <a:pt x="4824685" y="6586291"/>
                </a:cubicBezTo>
                <a:cubicBezTo>
                  <a:pt x="4330430" y="6411565"/>
                  <a:pt x="3941300" y="6115219"/>
                  <a:pt x="3596614" y="5738855"/>
                </a:cubicBezTo>
                <a:cubicBezTo>
                  <a:pt x="3303723" y="5419165"/>
                  <a:pt x="3040506" y="5075733"/>
                  <a:pt x="2744159" y="4758783"/>
                </a:cubicBezTo>
                <a:cubicBezTo>
                  <a:pt x="2416303" y="4407913"/>
                  <a:pt x="2047668" y="4090409"/>
                  <a:pt x="1621591" y="3852943"/>
                </a:cubicBezTo>
                <a:cubicBezTo>
                  <a:pt x="1374489" y="3715330"/>
                  <a:pt x="1114524" y="3608848"/>
                  <a:pt x="846670" y="3526352"/>
                </a:cubicBezTo>
                <a:cubicBezTo>
                  <a:pt x="578814" y="3443855"/>
                  <a:pt x="303075" y="3385348"/>
                  <a:pt x="24433" y="3343681"/>
                </a:cubicBezTo>
                <a:lnTo>
                  <a:pt x="2" y="3340436"/>
                </a:lnTo>
                <a:lnTo>
                  <a:pt x="2" y="3416677"/>
                </a:lnTo>
                <a:lnTo>
                  <a:pt x="6707" y="3417521"/>
                </a:lnTo>
                <a:cubicBezTo>
                  <a:pt x="400373" y="3474320"/>
                  <a:pt x="789722" y="3567895"/>
                  <a:pt x="1157094" y="3716778"/>
                </a:cubicBezTo>
                <a:cubicBezTo>
                  <a:pt x="1652691" y="3917602"/>
                  <a:pt x="2090425" y="4223732"/>
                  <a:pt x="2468663" y="4590684"/>
                </a:cubicBezTo>
                <a:cubicBezTo>
                  <a:pt x="3085251" y="5188922"/>
                  <a:pt x="3537355" y="5998597"/>
                  <a:pt x="4306641" y="6437698"/>
                </a:cubicBezTo>
                <a:cubicBezTo>
                  <a:pt x="4703750" y="6664437"/>
                  <a:pt x="5167689" y="6806982"/>
                  <a:pt x="5625225" y="6819961"/>
                </a:cubicBezTo>
                <a:cubicBezTo>
                  <a:pt x="5999753" y="6830659"/>
                  <a:pt x="6362219" y="6750986"/>
                  <a:pt x="6716914" y="6654673"/>
                </a:cubicBezTo>
                <a:cubicBezTo>
                  <a:pt x="7084307" y="6554696"/>
                  <a:pt x="7449359" y="6444697"/>
                  <a:pt x="7831709" y="6401038"/>
                </a:cubicBezTo>
                <a:cubicBezTo>
                  <a:pt x="8335314" y="6343519"/>
                  <a:pt x="8843175" y="6413257"/>
                  <a:pt x="9327566" y="6573418"/>
                </a:cubicBezTo>
                <a:cubicBezTo>
                  <a:pt x="10017781" y="6801699"/>
                  <a:pt x="10636435" y="7200100"/>
                  <a:pt x="11248801" y="7577133"/>
                </a:cubicBezTo>
                <a:cubicBezTo>
                  <a:pt x="11861798" y="7954909"/>
                  <a:pt x="12471770" y="8337746"/>
                  <a:pt x="13070344" y="8736674"/>
                </a:cubicBezTo>
                <a:cubicBezTo>
                  <a:pt x="13570284" y="9069970"/>
                  <a:pt x="14072399" y="9411047"/>
                  <a:pt x="14530180" y="9797763"/>
                </a:cubicBezTo>
                <a:cubicBezTo>
                  <a:pt x="14939835" y="10143703"/>
                  <a:pt x="15260879" y="10542971"/>
                  <a:pt x="15585021" y="10959051"/>
                </a:cubicBezTo>
                <a:cubicBezTo>
                  <a:pt x="15836409" y="11281289"/>
                  <a:pt x="16122909" y="11536697"/>
                  <a:pt x="16508257" y="11704297"/>
                </a:cubicBezTo>
                <a:cubicBezTo>
                  <a:pt x="16935231" y="11890146"/>
                  <a:pt x="17403611" y="11973447"/>
                  <a:pt x="17862455" y="12029172"/>
                </a:cubicBezTo>
                <a:cubicBezTo>
                  <a:pt x="18508551" y="12107312"/>
                  <a:pt x="19156179" y="12112462"/>
                  <a:pt x="19804071" y="12149924"/>
                </a:cubicBezTo>
                <a:cubicBezTo>
                  <a:pt x="20394131" y="12183989"/>
                  <a:pt x="20983531" y="12241342"/>
                  <a:pt x="21572599" y="12294217"/>
                </a:cubicBezTo>
                <a:cubicBezTo>
                  <a:pt x="22383951" y="12366775"/>
                  <a:pt x="23196087" y="12424965"/>
                  <a:pt x="24007391" y="12433731"/>
                </a:cubicBezTo>
                <a:close/>
                <a:moveTo>
                  <a:pt x="24316735" y="12690453"/>
                </a:moveTo>
                <a:lnTo>
                  <a:pt x="24377651" y="12690230"/>
                </a:lnTo>
                <a:lnTo>
                  <a:pt x="24377647" y="12607146"/>
                </a:lnTo>
                <a:lnTo>
                  <a:pt x="24227699" y="12607260"/>
                </a:lnTo>
                <a:cubicBezTo>
                  <a:pt x="23529327" y="12597527"/>
                  <a:pt x="22829663" y="12548195"/>
                  <a:pt x="22130291" y="12476555"/>
                </a:cubicBezTo>
                <a:cubicBezTo>
                  <a:pt x="21522523" y="12414263"/>
                  <a:pt x="20915535" y="12339375"/>
                  <a:pt x="20307515" y="12279732"/>
                </a:cubicBezTo>
                <a:cubicBezTo>
                  <a:pt x="19682107" y="12218460"/>
                  <a:pt x="19057115" y="12199108"/>
                  <a:pt x="18431055" y="12156477"/>
                </a:cubicBezTo>
                <a:cubicBezTo>
                  <a:pt x="17480847" y="12091638"/>
                  <a:pt x="16324583" y="12011868"/>
                  <a:pt x="15623694" y="11286665"/>
                </a:cubicBezTo>
                <a:cubicBezTo>
                  <a:pt x="15306778" y="10958891"/>
                  <a:pt x="15050037" y="10587449"/>
                  <a:pt x="14715729" y="10272794"/>
                </a:cubicBezTo>
                <a:cubicBezTo>
                  <a:pt x="14304293" y="9885592"/>
                  <a:pt x="13829594" y="9562950"/>
                  <a:pt x="13356786" y="9249913"/>
                </a:cubicBezTo>
                <a:cubicBezTo>
                  <a:pt x="12787741" y="8872813"/>
                  <a:pt x="12205908" y="8514371"/>
                  <a:pt x="11623346" y="8157345"/>
                </a:cubicBezTo>
                <a:cubicBezTo>
                  <a:pt x="10995548" y="7772464"/>
                  <a:pt x="10374465" y="7361558"/>
                  <a:pt x="9712335" y="7033646"/>
                </a:cubicBezTo>
                <a:cubicBezTo>
                  <a:pt x="9230404" y="6794774"/>
                  <a:pt x="8712656" y="6614862"/>
                  <a:pt x="8175210" y="6561245"/>
                </a:cubicBezTo>
                <a:cubicBezTo>
                  <a:pt x="7774620" y="6521338"/>
                  <a:pt x="7377955" y="6561873"/>
                  <a:pt x="6989204" y="6640672"/>
                </a:cubicBezTo>
                <a:cubicBezTo>
                  <a:pt x="6627900" y="6713882"/>
                  <a:pt x="6272403" y="6814587"/>
                  <a:pt x="5903011" y="6851932"/>
                </a:cubicBezTo>
                <a:cubicBezTo>
                  <a:pt x="5462981" y="6896343"/>
                  <a:pt x="5025324" y="6831971"/>
                  <a:pt x="4608649" y="6673116"/>
                </a:cubicBezTo>
                <a:cubicBezTo>
                  <a:pt x="4123394" y="6488101"/>
                  <a:pt x="3741269" y="6191495"/>
                  <a:pt x="3396107" y="5821264"/>
                </a:cubicBezTo>
                <a:cubicBezTo>
                  <a:pt x="3102706" y="5506876"/>
                  <a:pt x="2834921" y="5171572"/>
                  <a:pt x="2533348" y="4863909"/>
                </a:cubicBezTo>
                <a:cubicBezTo>
                  <a:pt x="2199879" y="4523568"/>
                  <a:pt x="1825873" y="4218583"/>
                  <a:pt x="1397734" y="3994129"/>
                </a:cubicBezTo>
                <a:cubicBezTo>
                  <a:pt x="1208553" y="3894933"/>
                  <a:pt x="1012523" y="3813562"/>
                  <a:pt x="811747" y="3746742"/>
                </a:cubicBezTo>
                <a:cubicBezTo>
                  <a:pt x="560777" y="3663221"/>
                  <a:pt x="302400" y="3602438"/>
                  <a:pt x="40721" y="3558005"/>
                </a:cubicBezTo>
                <a:lnTo>
                  <a:pt x="1" y="3551924"/>
                </a:lnTo>
                <a:lnTo>
                  <a:pt x="2" y="3627092"/>
                </a:lnTo>
                <a:lnTo>
                  <a:pt x="229423" y="3669222"/>
                </a:lnTo>
                <a:cubicBezTo>
                  <a:pt x="458300" y="3716249"/>
                  <a:pt x="683704" y="3778142"/>
                  <a:pt x="902073" y="3858838"/>
                </a:cubicBezTo>
                <a:cubicBezTo>
                  <a:pt x="1408028" y="4045978"/>
                  <a:pt x="1859877" y="4339328"/>
                  <a:pt x="2251590" y="4700128"/>
                </a:cubicBezTo>
                <a:cubicBezTo>
                  <a:pt x="2876592" y="5276148"/>
                  <a:pt x="3333385" y="6056157"/>
                  <a:pt x="4078306" y="6504822"/>
                </a:cubicBezTo>
                <a:cubicBezTo>
                  <a:pt x="4482587" y="6748284"/>
                  <a:pt x="4960017" y="6907627"/>
                  <a:pt x="5431892" y="6939308"/>
                </a:cubicBezTo>
                <a:cubicBezTo>
                  <a:pt x="5798585" y="6963938"/>
                  <a:pt x="6157593" y="6904486"/>
                  <a:pt x="6510352" y="6827232"/>
                </a:cubicBezTo>
                <a:cubicBezTo>
                  <a:pt x="6885204" y="6744890"/>
                  <a:pt x="7258444" y="6651119"/>
                  <a:pt x="7645955" y="6628744"/>
                </a:cubicBezTo>
                <a:cubicBezTo>
                  <a:pt x="8149855" y="6599724"/>
                  <a:pt x="8650196" y="6692505"/>
                  <a:pt x="9126353" y="6865105"/>
                </a:cubicBezTo>
                <a:cubicBezTo>
                  <a:pt x="9803468" y="7110311"/>
                  <a:pt x="10412276" y="7509717"/>
                  <a:pt x="11021084" y="7881539"/>
                </a:cubicBezTo>
                <a:cubicBezTo>
                  <a:pt x="11623864" y="8249554"/>
                  <a:pt x="12227409" y="8616990"/>
                  <a:pt x="12822195" y="8996704"/>
                </a:cubicBezTo>
                <a:cubicBezTo>
                  <a:pt x="13313754" y="9310707"/>
                  <a:pt x="13806272" y="9629927"/>
                  <a:pt x="14263964" y="9989301"/>
                </a:cubicBezTo>
                <a:cubicBezTo>
                  <a:pt x="14692969" y="10326017"/>
                  <a:pt x="15032749" y="10720781"/>
                  <a:pt x="15378456" y="11131608"/>
                </a:cubicBezTo>
                <a:cubicBezTo>
                  <a:pt x="15637570" y="11439335"/>
                  <a:pt x="15928897" y="11683967"/>
                  <a:pt x="16308896" y="11844699"/>
                </a:cubicBezTo>
                <a:cubicBezTo>
                  <a:pt x="16736640" y="12025327"/>
                  <a:pt x="17203335" y="12107552"/>
                  <a:pt x="17660999" y="12164274"/>
                </a:cubicBezTo>
                <a:cubicBezTo>
                  <a:pt x="18292891" y="12242603"/>
                  <a:pt x="18926443" y="12253987"/>
                  <a:pt x="19560119" y="12296275"/>
                </a:cubicBezTo>
                <a:cubicBezTo>
                  <a:pt x="20156787" y="12335967"/>
                  <a:pt x="20751683" y="12404327"/>
                  <a:pt x="21346331" y="12470701"/>
                </a:cubicBezTo>
                <a:cubicBezTo>
                  <a:pt x="22335319" y="12581235"/>
                  <a:pt x="23325723" y="12678997"/>
                  <a:pt x="24316735" y="12690453"/>
                </a:cubicBezTo>
                <a:close/>
                <a:moveTo>
                  <a:pt x="24377647" y="12955329"/>
                </a:moveTo>
                <a:lnTo>
                  <a:pt x="24377647" y="12873204"/>
                </a:lnTo>
                <a:lnTo>
                  <a:pt x="24013567" y="12862629"/>
                </a:lnTo>
                <a:cubicBezTo>
                  <a:pt x="23323135" y="12832412"/>
                  <a:pt x="22632599" y="12763202"/>
                  <a:pt x="21943003" y="12675101"/>
                </a:cubicBezTo>
                <a:cubicBezTo>
                  <a:pt x="21322083" y="12595842"/>
                  <a:pt x="20702419" y="12505233"/>
                  <a:pt x="20080607" y="12435253"/>
                </a:cubicBezTo>
                <a:cubicBezTo>
                  <a:pt x="19448787" y="12364048"/>
                  <a:pt x="18816723" y="12340567"/>
                  <a:pt x="18183867" y="12291981"/>
                </a:cubicBezTo>
                <a:cubicBezTo>
                  <a:pt x="17236495" y="12219018"/>
                  <a:pt x="16116892" y="12131902"/>
                  <a:pt x="15403106" y="11432151"/>
                </a:cubicBezTo>
                <a:cubicBezTo>
                  <a:pt x="15071025" y="11106722"/>
                  <a:pt x="14792645" y="10740780"/>
                  <a:pt x="14438089" y="10434525"/>
                </a:cubicBezTo>
                <a:cubicBezTo>
                  <a:pt x="14017506" y="10070950"/>
                  <a:pt x="13541841" y="9767941"/>
                  <a:pt x="13069611" y="9471474"/>
                </a:cubicBezTo>
                <a:cubicBezTo>
                  <a:pt x="12508619" y="9119299"/>
                  <a:pt x="11937907" y="8781557"/>
                  <a:pt x="11369523" y="8440992"/>
                </a:cubicBezTo>
                <a:cubicBezTo>
                  <a:pt x="10746276" y="8067374"/>
                  <a:pt x="10134933" y="7664989"/>
                  <a:pt x="9487173" y="7331753"/>
                </a:cubicBezTo>
                <a:cubicBezTo>
                  <a:pt x="9004924" y="7083766"/>
                  <a:pt x="8488685" y="6889852"/>
                  <a:pt x="7948970" y="6815856"/>
                </a:cubicBezTo>
                <a:cubicBezTo>
                  <a:pt x="7544630" y="6760295"/>
                  <a:pt x="7141691" y="6784931"/>
                  <a:pt x="6743935" y="6846430"/>
                </a:cubicBezTo>
                <a:cubicBezTo>
                  <a:pt x="6378407" y="6902744"/>
                  <a:pt x="6016339" y="6983907"/>
                  <a:pt x="5643716" y="6995655"/>
                </a:cubicBezTo>
                <a:cubicBezTo>
                  <a:pt x="5198211" y="7009671"/>
                  <a:pt x="4762459" y="6915302"/>
                  <a:pt x="4350388" y="6741774"/>
                </a:cubicBezTo>
                <a:cubicBezTo>
                  <a:pt x="3442983" y="6360133"/>
                  <a:pt x="2934890" y="5547644"/>
                  <a:pt x="2251973" y="4903192"/>
                </a:cubicBezTo>
                <a:cubicBezTo>
                  <a:pt x="1905811" y="4576624"/>
                  <a:pt x="1517324" y="4293866"/>
                  <a:pt x="1079564" y="4091793"/>
                </a:cubicBezTo>
                <a:cubicBezTo>
                  <a:pt x="952665" y="4033203"/>
                  <a:pt x="823041" y="3982208"/>
                  <a:pt x="691351" y="3937800"/>
                </a:cubicBezTo>
                <a:cubicBezTo>
                  <a:pt x="493817" y="3871188"/>
                  <a:pt x="291633" y="3819392"/>
                  <a:pt x="87025" y="3779009"/>
                </a:cubicBezTo>
                <a:lnTo>
                  <a:pt x="0" y="3764213"/>
                </a:lnTo>
                <a:lnTo>
                  <a:pt x="2" y="3840235"/>
                </a:lnTo>
                <a:lnTo>
                  <a:pt x="136891" y="3866290"/>
                </a:lnTo>
                <a:cubicBezTo>
                  <a:pt x="286505" y="3898080"/>
                  <a:pt x="434469" y="3936392"/>
                  <a:pt x="579859" y="3982278"/>
                </a:cubicBezTo>
                <a:cubicBezTo>
                  <a:pt x="1100975" y="4146858"/>
                  <a:pt x="1575496" y="4419461"/>
                  <a:pt x="1986798" y="4770290"/>
                </a:cubicBezTo>
                <a:cubicBezTo>
                  <a:pt x="2630806" y="5319771"/>
                  <a:pt x="3091808" y="6068867"/>
                  <a:pt x="3805277" y="6542353"/>
                </a:cubicBezTo>
                <a:cubicBezTo>
                  <a:pt x="4208130" y="6809679"/>
                  <a:pt x="4695995" y="6990049"/>
                  <a:pt x="5176810" y="7052120"/>
                </a:cubicBezTo>
                <a:cubicBezTo>
                  <a:pt x="5545521" y="7099781"/>
                  <a:pt x="5911351" y="7064597"/>
                  <a:pt x="6272539" y="7005555"/>
                </a:cubicBezTo>
                <a:cubicBezTo>
                  <a:pt x="6650104" y="6944005"/>
                  <a:pt x="7024658" y="6868127"/>
                  <a:pt x="7410831" y="6861992"/>
                </a:cubicBezTo>
                <a:cubicBezTo>
                  <a:pt x="7922381" y="6853675"/>
                  <a:pt x="8425455" y="6965340"/>
                  <a:pt x="8903283" y="7151031"/>
                </a:cubicBezTo>
                <a:cubicBezTo>
                  <a:pt x="9565834" y="7408601"/>
                  <a:pt x="10163793" y="7804877"/>
                  <a:pt x="10767508" y="8169912"/>
                </a:cubicBezTo>
                <a:cubicBezTo>
                  <a:pt x="11369018" y="8533701"/>
                  <a:pt x="11974892" y="8890946"/>
                  <a:pt x="12575021" y="9257313"/>
                </a:cubicBezTo>
                <a:cubicBezTo>
                  <a:pt x="13054487" y="9550039"/>
                  <a:pt x="13534598" y="9846247"/>
                  <a:pt x="13987473" y="10176795"/>
                </a:cubicBezTo>
                <a:cubicBezTo>
                  <a:pt x="14429331" y="10499243"/>
                  <a:pt x="14789126" y="10878981"/>
                  <a:pt x="15149713" y="11279181"/>
                </a:cubicBezTo>
                <a:cubicBezTo>
                  <a:pt x="15418833" y="11578027"/>
                  <a:pt x="15714511" y="11820746"/>
                  <a:pt x="16094763" y="11978827"/>
                </a:cubicBezTo>
                <a:cubicBezTo>
                  <a:pt x="16513797" y="12153171"/>
                  <a:pt x="16968967" y="12235332"/>
                  <a:pt x="17416295" y="12293725"/>
                </a:cubicBezTo>
                <a:cubicBezTo>
                  <a:pt x="18047275" y="12375867"/>
                  <a:pt x="18680187" y="12393879"/>
                  <a:pt x="19312983" y="12440809"/>
                </a:cubicBezTo>
                <a:cubicBezTo>
                  <a:pt x="19925451" y="12486277"/>
                  <a:pt x="20535659" y="12566544"/>
                  <a:pt x="21144871" y="12648139"/>
                </a:cubicBezTo>
                <a:cubicBezTo>
                  <a:pt x="22123395" y="12778948"/>
                  <a:pt x="23103147" y="12905839"/>
                  <a:pt x="24086267" y="12947441"/>
                </a:cubicBezTo>
                <a:close/>
                <a:moveTo>
                  <a:pt x="21808653" y="12958582"/>
                </a:moveTo>
                <a:lnTo>
                  <a:pt x="22342103" y="12958582"/>
                </a:lnTo>
                <a:lnTo>
                  <a:pt x="21755455" y="12873564"/>
                </a:lnTo>
                <a:cubicBezTo>
                  <a:pt x="21138763" y="12778970"/>
                  <a:pt x="20522815" y="12675598"/>
                  <a:pt x="19903967" y="12596169"/>
                </a:cubicBezTo>
                <a:cubicBezTo>
                  <a:pt x="19271279" y="12514858"/>
                  <a:pt x="18638119" y="12484751"/>
                  <a:pt x="18003759" y="12432686"/>
                </a:cubicBezTo>
                <a:cubicBezTo>
                  <a:pt x="17034231" y="12353046"/>
                  <a:pt x="15994439" y="12238798"/>
                  <a:pt x="15180916" y="11653617"/>
                </a:cubicBezTo>
                <a:cubicBezTo>
                  <a:pt x="14792467" y="11374422"/>
                  <a:pt x="14474678" y="11008952"/>
                  <a:pt x="14141986" y="10673500"/>
                </a:cubicBezTo>
                <a:cubicBezTo>
                  <a:pt x="14035845" y="10566452"/>
                  <a:pt x="13929121" y="10429993"/>
                  <a:pt x="13806020" y="10341117"/>
                </a:cubicBezTo>
                <a:cubicBezTo>
                  <a:pt x="13707894" y="10270179"/>
                  <a:pt x="13568727" y="10225152"/>
                  <a:pt x="13460354" y="10168483"/>
                </a:cubicBezTo>
                <a:cubicBezTo>
                  <a:pt x="13221353" y="10043244"/>
                  <a:pt x="12987234" y="9908883"/>
                  <a:pt x="12755600" y="9771207"/>
                </a:cubicBezTo>
                <a:cubicBezTo>
                  <a:pt x="11590780" y="9078273"/>
                  <a:pt x="10483613" y="8286251"/>
                  <a:pt x="9287130" y="7644567"/>
                </a:cubicBezTo>
                <a:cubicBezTo>
                  <a:pt x="8805031" y="7385977"/>
                  <a:pt x="8291393" y="7174576"/>
                  <a:pt x="7750395" y="7076143"/>
                </a:cubicBezTo>
                <a:cubicBezTo>
                  <a:pt x="7348126" y="7002931"/>
                  <a:pt x="6945516" y="7004452"/>
                  <a:pt x="6543284" y="7044334"/>
                </a:cubicBezTo>
                <a:cubicBezTo>
                  <a:pt x="6171441" y="7081187"/>
                  <a:pt x="5802252" y="7141812"/>
                  <a:pt x="5425444" y="7132855"/>
                </a:cubicBezTo>
                <a:cubicBezTo>
                  <a:pt x="4961220" y="7121878"/>
                  <a:pt x="4511232" y="6999279"/>
                  <a:pt x="4089357" y="6805470"/>
                </a:cubicBezTo>
                <a:cubicBezTo>
                  <a:pt x="3216289" y="6404554"/>
                  <a:pt x="2701262" y="5599450"/>
                  <a:pt x="2008325" y="4985998"/>
                </a:cubicBezTo>
                <a:cubicBezTo>
                  <a:pt x="1661014" y="4678737"/>
                  <a:pt x="1273542" y="4417598"/>
                  <a:pt x="842791" y="4232751"/>
                </a:cubicBezTo>
                <a:cubicBezTo>
                  <a:pt x="711048" y="4176258"/>
                  <a:pt x="576602" y="4127746"/>
                  <a:pt x="440177" y="4086069"/>
                </a:cubicBezTo>
                <a:cubicBezTo>
                  <a:pt x="337857" y="4054810"/>
                  <a:pt x="234423" y="4027397"/>
                  <a:pt x="130179" y="4003345"/>
                </a:cubicBezTo>
                <a:lnTo>
                  <a:pt x="2" y="3977483"/>
                </a:lnTo>
                <a:lnTo>
                  <a:pt x="3" y="4063006"/>
                </a:lnTo>
                <a:lnTo>
                  <a:pt x="161228" y="4100187"/>
                </a:lnTo>
                <a:cubicBezTo>
                  <a:pt x="703297" y="4236854"/>
                  <a:pt x="1218472" y="4462461"/>
                  <a:pt x="1679098" y="4815244"/>
                </a:cubicBezTo>
                <a:cubicBezTo>
                  <a:pt x="2358044" y="5335265"/>
                  <a:pt x="2829226" y="6062970"/>
                  <a:pt x="3520332" y="6566315"/>
                </a:cubicBezTo>
                <a:cubicBezTo>
                  <a:pt x="4261043" y="7105707"/>
                  <a:pt x="5160469" y="7272612"/>
                  <a:pt x="6049701" y="7178470"/>
                </a:cubicBezTo>
                <a:cubicBezTo>
                  <a:pt x="6427068" y="7138710"/>
                  <a:pt x="6801737" y="7083628"/>
                  <a:pt x="7184253" y="7094648"/>
                </a:cubicBezTo>
                <a:cubicBezTo>
                  <a:pt x="7691154" y="7109455"/>
                  <a:pt x="8185923" y="7236542"/>
                  <a:pt x="8655314" y="7428871"/>
                </a:cubicBezTo>
                <a:cubicBezTo>
                  <a:pt x="9299990" y="7692853"/>
                  <a:pt x="9891924" y="8077952"/>
                  <a:pt x="10479862" y="8442676"/>
                </a:cubicBezTo>
                <a:cubicBezTo>
                  <a:pt x="11053804" y="8798642"/>
                  <a:pt x="11621002" y="9165054"/>
                  <a:pt x="12194870" y="9521269"/>
                </a:cubicBezTo>
                <a:cubicBezTo>
                  <a:pt x="12667511" y="9814588"/>
                  <a:pt x="13145034" y="10106160"/>
                  <a:pt x="13646986" y="10350222"/>
                </a:cubicBezTo>
                <a:cubicBezTo>
                  <a:pt x="13799815" y="10424389"/>
                  <a:pt x="13906847" y="10549745"/>
                  <a:pt x="14024100" y="10667382"/>
                </a:cubicBezTo>
                <a:cubicBezTo>
                  <a:pt x="14131291" y="10774758"/>
                  <a:pt x="14237301" y="10883132"/>
                  <a:pt x="14343314" y="10991505"/>
                </a:cubicBezTo>
                <a:cubicBezTo>
                  <a:pt x="14507166" y="11158449"/>
                  <a:pt x="14670283" y="11326801"/>
                  <a:pt x="14845287" y="11483040"/>
                </a:cubicBezTo>
                <a:cubicBezTo>
                  <a:pt x="15500667" y="12068047"/>
                  <a:pt x="16330456" y="12310619"/>
                  <a:pt x="17190759" y="12426464"/>
                </a:cubicBezTo>
                <a:cubicBezTo>
                  <a:pt x="17803467" y="12508880"/>
                  <a:pt x="18418527" y="12534131"/>
                  <a:pt x="19033183" y="12582743"/>
                </a:cubicBezTo>
                <a:cubicBezTo>
                  <a:pt x="19653487" y="12631761"/>
                  <a:pt x="20270783" y="12721628"/>
                  <a:pt x="20886635" y="12817051"/>
                </a:cubicBezTo>
                <a:cubicBezTo>
                  <a:pt x="21170951" y="12861076"/>
                  <a:pt x="21455265" y="12905728"/>
                  <a:pt x="21739729" y="12948745"/>
                </a:cubicBezTo>
                <a:close/>
                <a:moveTo>
                  <a:pt x="20497945" y="12958582"/>
                </a:moveTo>
                <a:lnTo>
                  <a:pt x="20940817" y="12958582"/>
                </a:lnTo>
                <a:lnTo>
                  <a:pt x="20662353" y="12908525"/>
                </a:lnTo>
                <a:cubicBezTo>
                  <a:pt x="20351217" y="12853797"/>
                  <a:pt x="20039697" y="12801680"/>
                  <a:pt x="19727227" y="12756504"/>
                </a:cubicBezTo>
                <a:cubicBezTo>
                  <a:pt x="19089827" y="12664430"/>
                  <a:pt x="18451579" y="12627536"/>
                  <a:pt x="17811723" y="12571836"/>
                </a:cubicBezTo>
                <a:cubicBezTo>
                  <a:pt x="16843755" y="12487222"/>
                  <a:pt x="15816540" y="12373368"/>
                  <a:pt x="14985240" y="11822762"/>
                </a:cubicBezTo>
                <a:cubicBezTo>
                  <a:pt x="14589417" y="11560644"/>
                  <a:pt x="14259522" y="11213505"/>
                  <a:pt x="13920302" y="10889659"/>
                </a:cubicBezTo>
                <a:cubicBezTo>
                  <a:pt x="13813468" y="10787581"/>
                  <a:pt x="13705064" y="10652786"/>
                  <a:pt x="13581487" y="10570039"/>
                </a:cubicBezTo>
                <a:cubicBezTo>
                  <a:pt x="13487453" y="10507217"/>
                  <a:pt x="13363910" y="10470369"/>
                  <a:pt x="13261071" y="10420899"/>
                </a:cubicBezTo>
                <a:cubicBezTo>
                  <a:pt x="13016608" y="10302956"/>
                  <a:pt x="12777413" y="10174654"/>
                  <a:pt x="12541093" y="10041785"/>
                </a:cubicBezTo>
                <a:cubicBezTo>
                  <a:pt x="11375862" y="9386966"/>
                  <a:pt x="10277454" y="8625006"/>
                  <a:pt x="9111679" y="7971926"/>
                </a:cubicBezTo>
                <a:cubicBezTo>
                  <a:pt x="8253526" y="7491289"/>
                  <a:pt x="7354167" y="7201761"/>
                  <a:pt x="6369351" y="7240787"/>
                </a:cubicBezTo>
                <a:cubicBezTo>
                  <a:pt x="6009471" y="7255168"/>
                  <a:pt x="5650813" y="7292331"/>
                  <a:pt x="5289195" y="7271752"/>
                </a:cubicBezTo>
                <a:cubicBezTo>
                  <a:pt x="4824616" y="7245368"/>
                  <a:pt x="4376524" y="7117626"/>
                  <a:pt x="3953442" y="6923984"/>
                </a:cubicBezTo>
                <a:cubicBezTo>
                  <a:pt x="3095131" y="6531249"/>
                  <a:pt x="2522578" y="5778842"/>
                  <a:pt x="1809869" y="5199887"/>
                </a:cubicBezTo>
                <a:cubicBezTo>
                  <a:pt x="1319015" y="4801069"/>
                  <a:pt x="762506" y="4484646"/>
                  <a:pt x="167123" y="4272641"/>
                </a:cubicBezTo>
                <a:lnTo>
                  <a:pt x="2" y="4217856"/>
                </a:lnTo>
                <a:lnTo>
                  <a:pt x="2" y="4302753"/>
                </a:lnTo>
                <a:lnTo>
                  <a:pt x="152251" y="4352865"/>
                </a:lnTo>
                <a:cubicBezTo>
                  <a:pt x="619651" y="4517021"/>
                  <a:pt x="1064580" y="4746173"/>
                  <a:pt x="1472248" y="5039340"/>
                </a:cubicBezTo>
                <a:cubicBezTo>
                  <a:pt x="2167309" y="5539280"/>
                  <a:pt x="2696145" y="6223071"/>
                  <a:pt x="3402761" y="6706426"/>
                </a:cubicBezTo>
                <a:cubicBezTo>
                  <a:pt x="4155632" y="7221773"/>
                  <a:pt x="5033773" y="7392106"/>
                  <a:pt x="5925346" y="7342950"/>
                </a:cubicBezTo>
                <a:cubicBezTo>
                  <a:pt x="6299310" y="7322334"/>
                  <a:pt x="6672308" y="7296499"/>
                  <a:pt x="7048288" y="7333875"/>
                </a:cubicBezTo>
                <a:cubicBezTo>
                  <a:pt x="7577122" y="7386429"/>
                  <a:pt x="8091658" y="7553588"/>
                  <a:pt x="8571730" y="7779040"/>
                </a:cubicBezTo>
                <a:cubicBezTo>
                  <a:pt x="9186668" y="8067836"/>
                  <a:pt x="9760621" y="8444014"/>
                  <a:pt x="10336271" y="8799151"/>
                </a:cubicBezTo>
                <a:cubicBezTo>
                  <a:pt x="10903497" y="9148911"/>
                  <a:pt x="11467353" y="9503895"/>
                  <a:pt x="12041405" y="9842961"/>
                </a:cubicBezTo>
                <a:cubicBezTo>
                  <a:pt x="12499300" y="10113353"/>
                  <a:pt x="12964947" y="10359955"/>
                  <a:pt x="13444437" y="10590958"/>
                </a:cubicBezTo>
                <a:cubicBezTo>
                  <a:pt x="13592400" y="10662237"/>
                  <a:pt x="13704357" y="10792140"/>
                  <a:pt x="13821489" y="10903728"/>
                </a:cubicBezTo>
                <a:cubicBezTo>
                  <a:pt x="13924371" y="11001832"/>
                  <a:pt x="14026572" y="11100270"/>
                  <a:pt x="14129192" y="11198292"/>
                </a:cubicBezTo>
                <a:cubicBezTo>
                  <a:pt x="14294194" y="11356037"/>
                  <a:pt x="14459876" y="11513449"/>
                  <a:pt x="14636687" y="11659331"/>
                </a:cubicBezTo>
                <a:cubicBezTo>
                  <a:pt x="15307703" y="12212913"/>
                  <a:pt x="16139321" y="12445952"/>
                  <a:pt x="16991199" y="12561067"/>
                </a:cubicBezTo>
                <a:cubicBezTo>
                  <a:pt x="17611763" y="12645129"/>
                  <a:pt x="18234843" y="12674259"/>
                  <a:pt x="18857215" y="12730483"/>
                </a:cubicBezTo>
                <a:cubicBezTo>
                  <a:pt x="19322557" y="12772403"/>
                  <a:pt x="19785789" y="12839167"/>
                  <a:pt x="20247403" y="12915603"/>
                </a:cubicBezTo>
                <a:close/>
                <a:moveTo>
                  <a:pt x="19296297" y="12958582"/>
                </a:moveTo>
                <a:lnTo>
                  <a:pt x="19789677" y="12958582"/>
                </a:lnTo>
                <a:lnTo>
                  <a:pt x="19513727" y="12911592"/>
                </a:lnTo>
                <a:cubicBezTo>
                  <a:pt x="18879067" y="12810814"/>
                  <a:pt x="18242559" y="12769276"/>
                  <a:pt x="17604215" y="12709681"/>
                </a:cubicBezTo>
                <a:cubicBezTo>
                  <a:pt x="16642481" y="12619921"/>
                  <a:pt x="15634302" y="12505211"/>
                  <a:pt x="14790510" y="11991658"/>
                </a:cubicBezTo>
                <a:cubicBezTo>
                  <a:pt x="14387381" y="11746370"/>
                  <a:pt x="14045576" y="11417889"/>
                  <a:pt x="13699220" y="11105736"/>
                </a:cubicBezTo>
                <a:cubicBezTo>
                  <a:pt x="13590533" y="11007724"/>
                  <a:pt x="13478219" y="10872518"/>
                  <a:pt x="13353295" y="10795904"/>
                </a:cubicBezTo>
                <a:cubicBezTo>
                  <a:pt x="13265197" y="10741770"/>
                  <a:pt x="13153041" y="10710954"/>
                  <a:pt x="13057731" y="10668763"/>
                </a:cubicBezTo>
                <a:cubicBezTo>
                  <a:pt x="12806934" y="10558123"/>
                  <a:pt x="12561770" y="10435048"/>
                  <a:pt x="12319903" y="10306998"/>
                </a:cubicBezTo>
                <a:cubicBezTo>
                  <a:pt x="11150341" y="9687145"/>
                  <a:pt x="10054394" y="8948627"/>
                  <a:pt x="8910513" y="8287394"/>
                </a:cubicBezTo>
                <a:cubicBezTo>
                  <a:pt x="8051623" y="7790682"/>
                  <a:pt x="7150123" y="7459239"/>
                  <a:pt x="6152921" y="7441114"/>
                </a:cubicBezTo>
                <a:cubicBezTo>
                  <a:pt x="5792136" y="7434453"/>
                  <a:pt x="5431127" y="7448754"/>
                  <a:pt x="5070708" y="7407793"/>
                </a:cubicBezTo>
                <a:cubicBezTo>
                  <a:pt x="4587368" y="7352850"/>
                  <a:pt x="4120976" y="7196971"/>
                  <a:pt x="3685697" y="6981475"/>
                </a:cubicBezTo>
                <a:cubicBezTo>
                  <a:pt x="2865911" y="6575423"/>
                  <a:pt x="2290751" y="5845144"/>
                  <a:pt x="1578667" y="5299163"/>
                </a:cubicBezTo>
                <a:cubicBezTo>
                  <a:pt x="1122942" y="4949751"/>
                  <a:pt x="612721" y="4670571"/>
                  <a:pt x="71567" y="4475759"/>
                </a:cubicBezTo>
                <a:lnTo>
                  <a:pt x="1" y="4451791"/>
                </a:lnTo>
                <a:lnTo>
                  <a:pt x="2" y="4536679"/>
                </a:lnTo>
                <a:lnTo>
                  <a:pt x="93002" y="4568449"/>
                </a:lnTo>
                <a:cubicBezTo>
                  <a:pt x="491662" y="4713407"/>
                  <a:pt x="874003" y="4905634"/>
                  <a:pt x="1230801" y="5145504"/>
                </a:cubicBezTo>
                <a:cubicBezTo>
                  <a:pt x="1933128" y="5617680"/>
                  <a:pt x="2473229" y="6266492"/>
                  <a:pt x="3157417" y="6757834"/>
                </a:cubicBezTo>
                <a:cubicBezTo>
                  <a:pt x="3908076" y="7296798"/>
                  <a:pt x="4809834" y="7513327"/>
                  <a:pt x="5719030" y="7517499"/>
                </a:cubicBezTo>
                <a:cubicBezTo>
                  <a:pt x="6094028" y="7519331"/>
                  <a:pt x="6468177" y="7516529"/>
                  <a:pt x="6841613" y="7573045"/>
                </a:cubicBezTo>
                <a:cubicBezTo>
                  <a:pt x="7375342" y="7654176"/>
                  <a:pt x="7892118" y="7843617"/>
                  <a:pt x="8373160" y="8084396"/>
                </a:cubicBezTo>
                <a:cubicBezTo>
                  <a:pt x="8982689" y="8389521"/>
                  <a:pt x="9555544" y="8766450"/>
                  <a:pt x="10135311" y="9120418"/>
                </a:cubicBezTo>
                <a:cubicBezTo>
                  <a:pt x="10684006" y="9455624"/>
                  <a:pt x="11233233" y="9790998"/>
                  <a:pt x="11793847" y="10107545"/>
                </a:cubicBezTo>
                <a:cubicBezTo>
                  <a:pt x="12257337" y="10369313"/>
                  <a:pt x="12729447" y="10599916"/>
                  <a:pt x="13214443" y="10819809"/>
                </a:cubicBezTo>
                <a:cubicBezTo>
                  <a:pt x="13357500" y="10884629"/>
                  <a:pt x="13464347" y="10999548"/>
                  <a:pt x="13579115" y="11103019"/>
                </a:cubicBezTo>
                <a:cubicBezTo>
                  <a:pt x="13685562" y="11198963"/>
                  <a:pt x="13791668" y="11295076"/>
                  <a:pt x="13898533" y="11390605"/>
                </a:cubicBezTo>
                <a:cubicBezTo>
                  <a:pt x="14063977" y="11538656"/>
                  <a:pt x="14230680" y="11685463"/>
                  <a:pt x="14407147" y="11821403"/>
                </a:cubicBezTo>
                <a:cubicBezTo>
                  <a:pt x="15104106" y="12358542"/>
                  <a:pt x="15951927" y="12584102"/>
                  <a:pt x="16813811" y="12700441"/>
                </a:cubicBezTo>
                <a:cubicBezTo>
                  <a:pt x="17415647" y="12781633"/>
                  <a:pt x="18020099" y="12815844"/>
                  <a:pt x="18623835" y="12874415"/>
                </a:cubicBezTo>
                <a:cubicBezTo>
                  <a:pt x="18783811" y="12889914"/>
                  <a:pt x="18943475" y="12908593"/>
                  <a:pt x="19102849" y="12929848"/>
                </a:cubicBezTo>
                <a:close/>
                <a:moveTo>
                  <a:pt x="17774811" y="12958582"/>
                </a:moveTo>
                <a:lnTo>
                  <a:pt x="18520687" y="12958582"/>
                </a:lnTo>
                <a:lnTo>
                  <a:pt x="18319195" y="12935525"/>
                </a:lnTo>
                <a:cubicBezTo>
                  <a:pt x="17998677" y="12902540"/>
                  <a:pt x="17677595" y="12875148"/>
                  <a:pt x="17356259" y="12843033"/>
                </a:cubicBezTo>
                <a:cubicBezTo>
                  <a:pt x="16396213" y="12746974"/>
                  <a:pt x="15399933" y="12625618"/>
                  <a:pt x="14548119" y="12133038"/>
                </a:cubicBezTo>
                <a:cubicBezTo>
                  <a:pt x="14126591" y="11889351"/>
                  <a:pt x="13762235" y="11562810"/>
                  <a:pt x="13395272" y="11251021"/>
                </a:cubicBezTo>
                <a:cubicBezTo>
                  <a:pt x="13305901" y="11175183"/>
                  <a:pt x="13213760" y="11069523"/>
                  <a:pt x="13111265" y="11012510"/>
                </a:cubicBezTo>
                <a:cubicBezTo>
                  <a:pt x="13012662" y="10957813"/>
                  <a:pt x="12887379" y="10928341"/>
                  <a:pt x="12782326" y="10885005"/>
                </a:cubicBezTo>
                <a:cubicBezTo>
                  <a:pt x="12519117" y="10776208"/>
                  <a:pt x="12261590" y="10653899"/>
                  <a:pt x="12007668" y="10525617"/>
                </a:cubicBezTo>
                <a:cubicBezTo>
                  <a:pt x="10851446" y="9940541"/>
                  <a:pt x="9771046" y="9230664"/>
                  <a:pt x="8658009" y="8574191"/>
                </a:cubicBezTo>
                <a:cubicBezTo>
                  <a:pt x="7804877" y="8071091"/>
                  <a:pt x="6912411" y="7715441"/>
                  <a:pt x="5919340" y="7639068"/>
                </a:cubicBezTo>
                <a:cubicBezTo>
                  <a:pt x="5556525" y="7611284"/>
                  <a:pt x="5192841" y="7600982"/>
                  <a:pt x="4832854" y="7537483"/>
                </a:cubicBezTo>
                <a:cubicBezTo>
                  <a:pt x="4330928" y="7448849"/>
                  <a:pt x="3841970" y="7264585"/>
                  <a:pt x="3395187" y="7022262"/>
                </a:cubicBezTo>
                <a:cubicBezTo>
                  <a:pt x="2609189" y="6595948"/>
                  <a:pt x="2032727" y="5888202"/>
                  <a:pt x="1311134" y="5375293"/>
                </a:cubicBezTo>
                <a:cubicBezTo>
                  <a:pt x="951988" y="5119844"/>
                  <a:pt x="561505" y="4907605"/>
                  <a:pt x="151481" y="4743402"/>
                </a:cubicBezTo>
                <a:lnTo>
                  <a:pt x="3" y="4686151"/>
                </a:lnTo>
                <a:lnTo>
                  <a:pt x="3" y="4769284"/>
                </a:lnTo>
                <a:lnTo>
                  <a:pt x="19141" y="4775983"/>
                </a:lnTo>
                <a:cubicBezTo>
                  <a:pt x="348197" y="4898362"/>
                  <a:pt x="666291" y="5052993"/>
                  <a:pt x="968260" y="5240683"/>
                </a:cubicBezTo>
                <a:cubicBezTo>
                  <a:pt x="1692263" y="5690706"/>
                  <a:pt x="2251452" y="6322835"/>
                  <a:pt x="2932880" y="6822051"/>
                </a:cubicBezTo>
                <a:cubicBezTo>
                  <a:pt x="3672286" y="7363765"/>
                  <a:pt x="4573737" y="7626361"/>
                  <a:pt x="5479564" y="7688202"/>
                </a:cubicBezTo>
                <a:cubicBezTo>
                  <a:pt x="5862780" y="7714464"/>
                  <a:pt x="6245474" y="7733189"/>
                  <a:pt x="6623725" y="7811158"/>
                </a:cubicBezTo>
                <a:cubicBezTo>
                  <a:pt x="7156803" y="7921036"/>
                  <a:pt x="7668666" y="8126143"/>
                  <a:pt x="8148534" y="8378027"/>
                </a:cubicBezTo>
                <a:cubicBezTo>
                  <a:pt x="8734303" y="8685259"/>
                  <a:pt x="9288570" y="9050616"/>
                  <a:pt x="9853509" y="9392013"/>
                </a:cubicBezTo>
                <a:cubicBezTo>
                  <a:pt x="10395436" y="9719360"/>
                  <a:pt x="10940112" y="10043473"/>
                  <a:pt x="11497455" y="10345611"/>
                </a:cubicBezTo>
                <a:cubicBezTo>
                  <a:pt x="11959333" y="10595946"/>
                  <a:pt x="12431048" y="10835165"/>
                  <a:pt x="12922544" y="11025142"/>
                </a:cubicBezTo>
                <a:cubicBezTo>
                  <a:pt x="13201925" y="11133003"/>
                  <a:pt x="13421257" y="11377990"/>
                  <a:pt x="13647586" y="11567541"/>
                </a:cubicBezTo>
                <a:cubicBezTo>
                  <a:pt x="13811270" y="11704660"/>
                  <a:pt x="13976205" y="11840533"/>
                  <a:pt x="14149539" y="11966203"/>
                </a:cubicBezTo>
                <a:cubicBezTo>
                  <a:pt x="14859346" y="12481697"/>
                  <a:pt x="15704581" y="12709994"/>
                  <a:pt x="16565190" y="12829486"/>
                </a:cubicBezTo>
                <a:cubicBezTo>
                  <a:pt x="16868105" y="12871528"/>
                  <a:pt x="17171751" y="12902737"/>
                  <a:pt x="17475639" y="12931222"/>
                </a:cubicBezTo>
                <a:close/>
                <a:moveTo>
                  <a:pt x="16356251" y="12958582"/>
                </a:moveTo>
                <a:lnTo>
                  <a:pt x="16968425" y="12958582"/>
                </a:lnTo>
                <a:lnTo>
                  <a:pt x="16792155" y="12938946"/>
                </a:lnTo>
                <a:cubicBezTo>
                  <a:pt x="15952464" y="12841847"/>
                  <a:pt x="15086320" y="12705420"/>
                  <a:pt x="14337723" y="12304939"/>
                </a:cubicBezTo>
                <a:cubicBezTo>
                  <a:pt x="13912333" y="12077250"/>
                  <a:pt x="13540616" y="11765881"/>
                  <a:pt x="13168622" y="11466444"/>
                </a:cubicBezTo>
                <a:cubicBezTo>
                  <a:pt x="13064421" y="11382675"/>
                  <a:pt x="12961295" y="11275207"/>
                  <a:pt x="12837656" y="11223034"/>
                </a:cubicBezTo>
                <a:cubicBezTo>
                  <a:pt x="12730363" y="11177628"/>
                  <a:pt x="12615053" y="11145823"/>
                  <a:pt x="12506221" y="11103486"/>
                </a:cubicBezTo>
                <a:cubicBezTo>
                  <a:pt x="12246503" y="11002886"/>
                  <a:pt x="11991890" y="10889683"/>
                  <a:pt x="11741008" y="10769185"/>
                </a:cubicBezTo>
                <a:cubicBezTo>
                  <a:pt x="10582331" y="10213113"/>
                  <a:pt x="9503935" y="9520798"/>
                  <a:pt x="8406552" y="8861312"/>
                </a:cubicBezTo>
                <a:cubicBezTo>
                  <a:pt x="7556978" y="8350590"/>
                  <a:pt x="6671810" y="7970735"/>
                  <a:pt x="5684021" y="7834287"/>
                </a:cubicBezTo>
                <a:cubicBezTo>
                  <a:pt x="5313281" y="7782986"/>
                  <a:pt x="4941559" y="7745853"/>
                  <a:pt x="4576533" y="7657010"/>
                </a:cubicBezTo>
                <a:cubicBezTo>
                  <a:pt x="4064442" y="7532683"/>
                  <a:pt x="3561338" y="7325408"/>
                  <a:pt x="3108786" y="7059150"/>
                </a:cubicBezTo>
                <a:cubicBezTo>
                  <a:pt x="2363978" y="6621173"/>
                  <a:pt x="1792526" y="5955426"/>
                  <a:pt x="1075452" y="5477803"/>
                </a:cubicBezTo>
                <a:cubicBezTo>
                  <a:pt x="749434" y="5260597"/>
                  <a:pt x="399610" y="5078252"/>
                  <a:pt x="34598" y="4933384"/>
                </a:cubicBezTo>
                <a:lnTo>
                  <a:pt x="2" y="4921008"/>
                </a:lnTo>
                <a:lnTo>
                  <a:pt x="2" y="5003661"/>
                </a:lnTo>
                <a:lnTo>
                  <a:pt x="137719" y="5058943"/>
                </a:lnTo>
                <a:cubicBezTo>
                  <a:pt x="330682" y="5140785"/>
                  <a:pt x="519440" y="5234158"/>
                  <a:pt x="702897" y="5339345"/>
                </a:cubicBezTo>
                <a:cubicBezTo>
                  <a:pt x="1442545" y="5763412"/>
                  <a:pt x="2019623" y="6371652"/>
                  <a:pt x="2694293" y="6875850"/>
                </a:cubicBezTo>
                <a:cubicBezTo>
                  <a:pt x="3431675" y="7426764"/>
                  <a:pt x="4333523" y="7733187"/>
                  <a:pt x="5241872" y="7855091"/>
                </a:cubicBezTo>
                <a:cubicBezTo>
                  <a:pt x="5620567" y="7905884"/>
                  <a:pt x="5999313" y="7948227"/>
                  <a:pt x="6371445" y="8042029"/>
                </a:cubicBezTo>
                <a:cubicBezTo>
                  <a:pt x="6897684" y="8174619"/>
                  <a:pt x="7401864" y="8390423"/>
                  <a:pt x="7877574" y="8647284"/>
                </a:cubicBezTo>
                <a:cubicBezTo>
                  <a:pt x="8448825" y="8955699"/>
                  <a:pt x="8990749" y="9315276"/>
                  <a:pt x="9546747" y="9648405"/>
                </a:cubicBezTo>
                <a:cubicBezTo>
                  <a:pt x="10090350" y="9974091"/>
                  <a:pt x="10639077" y="10292645"/>
                  <a:pt x="11202089" y="10585909"/>
                </a:cubicBezTo>
                <a:cubicBezTo>
                  <a:pt x="11664861" y="10826965"/>
                  <a:pt x="12138403" y="11053920"/>
                  <a:pt x="12629864" y="11232960"/>
                </a:cubicBezTo>
                <a:cubicBezTo>
                  <a:pt x="12766679" y="11282712"/>
                  <a:pt x="12875079" y="11330103"/>
                  <a:pt x="12989632" y="11422308"/>
                </a:cubicBezTo>
                <a:cubicBezTo>
                  <a:pt x="13117283" y="11525179"/>
                  <a:pt x="13244863" y="11628300"/>
                  <a:pt x="13373359" y="11730343"/>
                </a:cubicBezTo>
                <a:cubicBezTo>
                  <a:pt x="13556126" y="11875635"/>
                  <a:pt x="13740674" y="12019845"/>
                  <a:pt x="13934745" y="12151201"/>
                </a:cubicBezTo>
                <a:cubicBezTo>
                  <a:pt x="14572449" y="12583098"/>
                  <a:pt x="15314259" y="12788127"/>
                  <a:pt x="16066803" y="12914127"/>
                </a:cubicBezTo>
                <a:close/>
                <a:moveTo>
                  <a:pt x="15373272" y="12958582"/>
                </a:moveTo>
                <a:lnTo>
                  <a:pt x="15764383" y="12958582"/>
                </a:lnTo>
                <a:lnTo>
                  <a:pt x="15455442" y="12899685"/>
                </a:lnTo>
                <a:cubicBezTo>
                  <a:pt x="14978772" y="12798523"/>
                  <a:pt x="14512866" y="12654883"/>
                  <a:pt x="14074280" y="12431522"/>
                </a:cubicBezTo>
                <a:cubicBezTo>
                  <a:pt x="13635960" y="12208241"/>
                  <a:pt x="13243851" y="11908503"/>
                  <a:pt x="12854624" y="11614311"/>
                </a:cubicBezTo>
                <a:cubicBezTo>
                  <a:pt x="12749354" y="11534853"/>
                  <a:pt x="12671962" y="11469599"/>
                  <a:pt x="12546182" y="11430684"/>
                </a:cubicBezTo>
                <a:cubicBezTo>
                  <a:pt x="12424682" y="11392841"/>
                  <a:pt x="12304277" y="11351516"/>
                  <a:pt x="12184650" y="11307703"/>
                </a:cubicBezTo>
                <a:cubicBezTo>
                  <a:pt x="11940032" y="11217850"/>
                  <a:pt x="11699794" y="11116806"/>
                  <a:pt x="11462791" y="11009127"/>
                </a:cubicBezTo>
                <a:cubicBezTo>
                  <a:pt x="10296972" y="10479497"/>
                  <a:pt x="9216610" y="9798037"/>
                  <a:pt x="8129617" y="9133070"/>
                </a:cubicBezTo>
                <a:cubicBezTo>
                  <a:pt x="7283344" y="8615462"/>
                  <a:pt x="6403511" y="8216797"/>
                  <a:pt x="5425434" y="8020845"/>
                </a:cubicBezTo>
                <a:cubicBezTo>
                  <a:pt x="5062006" y="7948072"/>
                  <a:pt x="4697708" y="7882676"/>
                  <a:pt x="4341921" y="7775428"/>
                </a:cubicBezTo>
                <a:cubicBezTo>
                  <a:pt x="3822828" y="7619130"/>
                  <a:pt x="3308354" y="7393812"/>
                  <a:pt x="2849833" y="7107929"/>
                </a:cubicBezTo>
                <a:cubicBezTo>
                  <a:pt x="2125250" y="6656084"/>
                  <a:pt x="1547038" y="6020173"/>
                  <a:pt x="818444" y="5570073"/>
                </a:cubicBezTo>
                <a:cubicBezTo>
                  <a:pt x="625361" y="5450824"/>
                  <a:pt x="424671" y="5343488"/>
                  <a:pt x="218107" y="5248431"/>
                </a:cubicBezTo>
                <a:lnTo>
                  <a:pt x="2" y="5155826"/>
                </a:lnTo>
                <a:lnTo>
                  <a:pt x="1" y="5237938"/>
                </a:lnTo>
                <a:lnTo>
                  <a:pt x="45408" y="5256212"/>
                </a:lnTo>
                <a:cubicBezTo>
                  <a:pt x="182345" y="5314643"/>
                  <a:pt x="318143" y="5379351"/>
                  <a:pt x="452617" y="5450661"/>
                </a:cubicBezTo>
                <a:cubicBezTo>
                  <a:pt x="1204293" y="5849276"/>
                  <a:pt x="1797736" y="6434790"/>
                  <a:pt x="2468074" y="6938994"/>
                </a:cubicBezTo>
                <a:cubicBezTo>
                  <a:pt x="3211024" y="7497938"/>
                  <a:pt x="4113554" y="7838990"/>
                  <a:pt x="5024343" y="8021205"/>
                </a:cubicBezTo>
                <a:cubicBezTo>
                  <a:pt x="5391083" y="8094469"/>
                  <a:pt x="5758639" y="8161434"/>
                  <a:pt x="6117657" y="8269423"/>
                </a:cubicBezTo>
                <a:cubicBezTo>
                  <a:pt x="6637010" y="8425802"/>
                  <a:pt x="7133458" y="8653387"/>
                  <a:pt x="7605640" y="8915970"/>
                </a:cubicBezTo>
                <a:cubicBezTo>
                  <a:pt x="8162112" y="9225481"/>
                  <a:pt x="8691548" y="9579774"/>
                  <a:pt x="9238100" y="9905295"/>
                </a:cubicBezTo>
                <a:cubicBezTo>
                  <a:pt x="9782875" y="10229985"/>
                  <a:pt x="10335840" y="10543314"/>
                  <a:pt x="10904182" y="10827871"/>
                </a:cubicBezTo>
                <a:cubicBezTo>
                  <a:pt x="11367504" y="11059813"/>
                  <a:pt x="11841772" y="11275249"/>
                  <a:pt x="12333201" y="11443354"/>
                </a:cubicBezTo>
                <a:cubicBezTo>
                  <a:pt x="12457288" y="11485833"/>
                  <a:pt x="12581984" y="11513482"/>
                  <a:pt x="12690575" y="11588794"/>
                </a:cubicBezTo>
                <a:cubicBezTo>
                  <a:pt x="12822159" y="11680060"/>
                  <a:pt x="12946694" y="11782774"/>
                  <a:pt x="13075561" y="11878104"/>
                </a:cubicBezTo>
                <a:cubicBezTo>
                  <a:pt x="13269980" y="12022134"/>
                  <a:pt x="13466653" y="12163593"/>
                  <a:pt x="13671896" y="12292445"/>
                </a:cubicBezTo>
                <a:cubicBezTo>
                  <a:pt x="14137395" y="12584615"/>
                  <a:pt x="14647312" y="12778690"/>
                  <a:pt x="15175028" y="12912796"/>
                </a:cubicBezTo>
                <a:close/>
                <a:moveTo>
                  <a:pt x="14617901" y="12958582"/>
                </a:moveTo>
                <a:lnTo>
                  <a:pt x="14909154" y="12958582"/>
                </a:lnTo>
                <a:lnTo>
                  <a:pt x="14583332" y="12869287"/>
                </a:lnTo>
                <a:cubicBezTo>
                  <a:pt x="14352115" y="12799151"/>
                  <a:pt x="14124553" y="12715723"/>
                  <a:pt x="13902149" y="12614879"/>
                </a:cubicBezTo>
                <a:cubicBezTo>
                  <a:pt x="13446730" y="12408363"/>
                  <a:pt x="13035499" y="12121744"/>
                  <a:pt x="12631012" y="11834784"/>
                </a:cubicBezTo>
                <a:cubicBezTo>
                  <a:pt x="12523336" y="11758391"/>
                  <a:pt x="12443662" y="11694884"/>
                  <a:pt x="12316530" y="11659370"/>
                </a:cubicBezTo>
                <a:cubicBezTo>
                  <a:pt x="12193148" y="11624759"/>
                  <a:pt x="12070598" y="11586586"/>
                  <a:pt x="11949170" y="11545759"/>
                </a:cubicBezTo>
                <a:cubicBezTo>
                  <a:pt x="11701923" y="11462456"/>
                  <a:pt x="11458680" y="11367297"/>
                  <a:pt x="11218830" y="11265008"/>
                </a:cubicBezTo>
                <a:cubicBezTo>
                  <a:pt x="10061262" y="10770742"/>
                  <a:pt x="8988191" y="10114785"/>
                  <a:pt x="7927749" y="9450774"/>
                </a:cubicBezTo>
                <a:cubicBezTo>
                  <a:pt x="7077414" y="8918507"/>
                  <a:pt x="6197191" y="8478747"/>
                  <a:pt x="5223008" y="8215187"/>
                </a:cubicBezTo>
                <a:cubicBezTo>
                  <a:pt x="4310844" y="7968351"/>
                  <a:pt x="3418475" y="7687846"/>
                  <a:pt x="2618339" y="7171327"/>
                </a:cubicBezTo>
                <a:cubicBezTo>
                  <a:pt x="1906309" y="6711676"/>
                  <a:pt x="1317539" y="6101132"/>
                  <a:pt x="578018" y="5675740"/>
                </a:cubicBezTo>
                <a:cubicBezTo>
                  <a:pt x="410826" y="5579602"/>
                  <a:pt x="238429" y="5492135"/>
                  <a:pt x="61904" y="5413497"/>
                </a:cubicBezTo>
                <a:lnTo>
                  <a:pt x="2" y="5387760"/>
                </a:lnTo>
                <a:lnTo>
                  <a:pt x="1" y="5470336"/>
                </a:lnTo>
                <a:lnTo>
                  <a:pt x="201712" y="5563966"/>
                </a:lnTo>
                <a:cubicBezTo>
                  <a:pt x="970542" y="5940102"/>
                  <a:pt x="1583362" y="6507112"/>
                  <a:pt x="2257487" y="7013052"/>
                </a:cubicBezTo>
                <a:cubicBezTo>
                  <a:pt x="3009453" y="7577281"/>
                  <a:pt x="3911171" y="7944847"/>
                  <a:pt x="4819681" y="8188624"/>
                </a:cubicBezTo>
                <a:cubicBezTo>
                  <a:pt x="5190355" y="8287977"/>
                  <a:pt x="5561571" y="8382860"/>
                  <a:pt x="5922865" y="8513959"/>
                </a:cubicBezTo>
                <a:cubicBezTo>
                  <a:pt x="6447658" y="8704549"/>
                  <a:pt x="6950131" y="8956148"/>
                  <a:pt x="7429568" y="9237943"/>
                </a:cubicBezTo>
                <a:cubicBezTo>
                  <a:pt x="7972683" y="9556922"/>
                  <a:pt x="8495802" y="9906500"/>
                  <a:pt x="9038838" y="10225731"/>
                </a:cubicBezTo>
                <a:cubicBezTo>
                  <a:pt x="9566298" y="10535701"/>
                  <a:pt x="10103558" y="10830989"/>
                  <a:pt x="10656900" y="11095274"/>
                </a:cubicBezTo>
                <a:cubicBezTo>
                  <a:pt x="11124863" y="11318837"/>
                  <a:pt x="11604795" y="11522669"/>
                  <a:pt x="12101120" y="11677011"/>
                </a:cubicBezTo>
                <a:cubicBezTo>
                  <a:pt x="12227349" y="11716339"/>
                  <a:pt x="12353820" y="11740174"/>
                  <a:pt x="12465266" y="11812831"/>
                </a:cubicBezTo>
                <a:cubicBezTo>
                  <a:pt x="12599753" y="11900364"/>
                  <a:pt x="12727450" y="11999427"/>
                  <a:pt x="12859378" y="12090528"/>
                </a:cubicBezTo>
                <a:cubicBezTo>
                  <a:pt x="13059929" y="12228834"/>
                  <a:pt x="13263903" y="12363570"/>
                  <a:pt x="13476316" y="12484291"/>
                </a:cubicBezTo>
                <a:cubicBezTo>
                  <a:pt x="13761829" y="12646691"/>
                  <a:pt x="14061767" y="12776434"/>
                  <a:pt x="14370531" y="12881473"/>
                </a:cubicBezTo>
                <a:close/>
                <a:moveTo>
                  <a:pt x="13946170" y="12958582"/>
                </a:moveTo>
                <a:lnTo>
                  <a:pt x="14195216" y="12958582"/>
                </a:lnTo>
                <a:lnTo>
                  <a:pt x="14051985" y="12914462"/>
                </a:lnTo>
                <a:cubicBezTo>
                  <a:pt x="13935237" y="12874902"/>
                  <a:pt x="13819364" y="12831836"/>
                  <a:pt x="13704510" y="12784775"/>
                </a:cubicBezTo>
                <a:cubicBezTo>
                  <a:pt x="13232826" y="12591455"/>
                  <a:pt x="12802570" y="12318535"/>
                  <a:pt x="12381589" y="12038146"/>
                </a:cubicBezTo>
                <a:cubicBezTo>
                  <a:pt x="12269113" y="11963254"/>
                  <a:pt x="12194401" y="11915230"/>
                  <a:pt x="12064145" y="11882289"/>
                </a:cubicBezTo>
                <a:cubicBezTo>
                  <a:pt x="11946213" y="11852392"/>
                  <a:pt x="11829035" y="11819180"/>
                  <a:pt x="11712637" y="11783482"/>
                </a:cubicBezTo>
                <a:cubicBezTo>
                  <a:pt x="11462758" y="11706729"/>
                  <a:pt x="11216437" y="11617706"/>
                  <a:pt x="10973818" y="11520560"/>
                </a:cubicBezTo>
                <a:cubicBezTo>
                  <a:pt x="9797653" y="11049683"/>
                  <a:pt x="8712099" y="10398552"/>
                  <a:pt x="7650879" y="9722280"/>
                </a:cubicBezTo>
                <a:cubicBezTo>
                  <a:pt x="6817937" y="9191645"/>
                  <a:pt x="5955901" y="8731640"/>
                  <a:pt x="5016593" y="8409368"/>
                </a:cubicBezTo>
                <a:cubicBezTo>
                  <a:pt x="4114816" y="8099965"/>
                  <a:pt x="3212180" y="7775814"/>
                  <a:pt x="2411497" y="7250928"/>
                </a:cubicBezTo>
                <a:cubicBezTo>
                  <a:pt x="1711177" y="6791674"/>
                  <a:pt x="1114895" y="6206910"/>
                  <a:pt x="372766" y="5803641"/>
                </a:cubicBezTo>
                <a:cubicBezTo>
                  <a:pt x="286845" y="5756942"/>
                  <a:pt x="199660" y="5712484"/>
                  <a:pt x="111346" y="5670275"/>
                </a:cubicBezTo>
                <a:lnTo>
                  <a:pt x="2" y="5620509"/>
                </a:lnTo>
                <a:lnTo>
                  <a:pt x="2" y="5705159"/>
                </a:lnTo>
                <a:lnTo>
                  <a:pt x="246551" y="5826318"/>
                </a:lnTo>
                <a:cubicBezTo>
                  <a:pt x="909192" y="6179249"/>
                  <a:pt x="1472044" y="6662946"/>
                  <a:pt x="2073376" y="7108524"/>
                </a:cubicBezTo>
                <a:cubicBezTo>
                  <a:pt x="2829720" y="7668938"/>
                  <a:pt x="3723903" y="8054079"/>
                  <a:pt x="4616860" y="8356619"/>
                </a:cubicBezTo>
                <a:cubicBezTo>
                  <a:pt x="4977230" y="8478690"/>
                  <a:pt x="5338308" y="8598526"/>
                  <a:pt x="5688917" y="8746213"/>
                </a:cubicBezTo>
                <a:cubicBezTo>
                  <a:pt x="6205809" y="8963823"/>
                  <a:pt x="6702892" y="9229848"/>
                  <a:pt x="7180199" y="9520260"/>
                </a:cubicBezTo>
                <a:cubicBezTo>
                  <a:pt x="8229434" y="10158354"/>
                  <a:pt x="9244708" y="10829231"/>
                  <a:pt x="10367468" y="11344262"/>
                </a:cubicBezTo>
                <a:cubicBezTo>
                  <a:pt x="10845686" y="11563670"/>
                  <a:pt x="11337307" y="11759694"/>
                  <a:pt x="11844285" y="11903997"/>
                </a:cubicBezTo>
                <a:cubicBezTo>
                  <a:pt x="11965405" y="11938444"/>
                  <a:pt x="12101579" y="11957127"/>
                  <a:pt x="12211440" y="12019182"/>
                </a:cubicBezTo>
                <a:cubicBezTo>
                  <a:pt x="12344369" y="12094209"/>
                  <a:pt x="12468172" y="12190957"/>
                  <a:pt x="12596424" y="12273528"/>
                </a:cubicBezTo>
                <a:cubicBezTo>
                  <a:pt x="12806387" y="12408505"/>
                  <a:pt x="13019751" y="12539086"/>
                  <a:pt x="13241710" y="12655154"/>
                </a:cubicBezTo>
                <a:cubicBezTo>
                  <a:pt x="13440237" y="12758955"/>
                  <a:pt x="13644697" y="12848672"/>
                  <a:pt x="13853473" y="12926731"/>
                </a:cubicBezTo>
                <a:close/>
                <a:moveTo>
                  <a:pt x="13307470" y="12958582"/>
                </a:moveTo>
                <a:lnTo>
                  <a:pt x="13524636" y="12958582"/>
                </a:lnTo>
                <a:lnTo>
                  <a:pt x="13234159" y="12843592"/>
                </a:lnTo>
                <a:cubicBezTo>
                  <a:pt x="12886345" y="12691198"/>
                  <a:pt x="12555812" y="12504433"/>
                  <a:pt x="12232216" y="12305400"/>
                </a:cubicBezTo>
                <a:cubicBezTo>
                  <a:pt x="12115597" y="12233577"/>
                  <a:pt x="12012289" y="12150636"/>
                  <a:pt x="11877480" y="12121180"/>
                </a:cubicBezTo>
                <a:cubicBezTo>
                  <a:pt x="11758302" y="12095262"/>
                  <a:pt x="11639685" y="12065699"/>
                  <a:pt x="11522120" y="12033731"/>
                </a:cubicBezTo>
                <a:cubicBezTo>
                  <a:pt x="11270532" y="11965182"/>
                  <a:pt x="11022239" y="11884283"/>
                  <a:pt x="10777440" y="11794098"/>
                </a:cubicBezTo>
                <a:cubicBezTo>
                  <a:pt x="9602520" y="11361581"/>
                  <a:pt x="8514644" y="10733485"/>
                  <a:pt x="7472309" y="10056854"/>
                </a:cubicBezTo>
                <a:cubicBezTo>
                  <a:pt x="6626225" y="9507346"/>
                  <a:pt x="5760642" y="9002527"/>
                  <a:pt x="4825555" y="8609739"/>
                </a:cubicBezTo>
                <a:cubicBezTo>
                  <a:pt x="3957035" y="8244942"/>
                  <a:pt x="3076224" y="7888034"/>
                  <a:pt x="2281917" y="7379626"/>
                </a:cubicBezTo>
                <a:cubicBezTo>
                  <a:pt x="1559929" y="6917670"/>
                  <a:pt x="941503" y="6328962"/>
                  <a:pt x="171825" y="5933442"/>
                </a:cubicBezTo>
                <a:lnTo>
                  <a:pt x="1" y="5849705"/>
                </a:lnTo>
                <a:lnTo>
                  <a:pt x="1" y="5937548"/>
                </a:lnTo>
                <a:lnTo>
                  <a:pt x="44219" y="5957975"/>
                </a:lnTo>
                <a:cubicBezTo>
                  <a:pt x="714698" y="6294597"/>
                  <a:pt x="1288315" y="6764104"/>
                  <a:pt x="1892002" y="7205403"/>
                </a:cubicBezTo>
                <a:cubicBezTo>
                  <a:pt x="2655005" y="7762987"/>
                  <a:pt x="3541779" y="8164379"/>
                  <a:pt x="4417089" y="8525025"/>
                </a:cubicBezTo>
                <a:cubicBezTo>
                  <a:pt x="5293895" y="8886413"/>
                  <a:pt x="6130682" y="9298073"/>
                  <a:pt x="6932302" y="9802491"/>
                </a:cubicBezTo>
                <a:cubicBezTo>
                  <a:pt x="7970270" y="10455356"/>
                  <a:pt x="8987405" y="11117527"/>
                  <a:pt x="10118822" y="11612330"/>
                </a:cubicBezTo>
                <a:cubicBezTo>
                  <a:pt x="10601951" y="11823444"/>
                  <a:pt x="11099465" y="12007115"/>
                  <a:pt x="11611000" y="12137824"/>
                </a:cubicBezTo>
                <a:cubicBezTo>
                  <a:pt x="11733921" y="12169285"/>
                  <a:pt x="11871866" y="12184155"/>
                  <a:pt x="11984662" y="12243305"/>
                </a:cubicBezTo>
                <a:cubicBezTo>
                  <a:pt x="12120309" y="12314268"/>
                  <a:pt x="12247542" y="12407447"/>
                  <a:pt x="12379114" y="12485873"/>
                </a:cubicBezTo>
                <a:cubicBezTo>
                  <a:pt x="12596149" y="12614873"/>
                  <a:pt x="12817394" y="12737819"/>
                  <a:pt x="13046335" y="12845426"/>
                </a:cubicBezTo>
                <a:close/>
                <a:moveTo>
                  <a:pt x="12683684" y="12958582"/>
                </a:moveTo>
                <a:lnTo>
                  <a:pt x="12884080" y="12958582"/>
                </a:lnTo>
                <a:lnTo>
                  <a:pt x="12742004" y="12899564"/>
                </a:lnTo>
                <a:cubicBezTo>
                  <a:pt x="12509473" y="12794997"/>
                  <a:pt x="12282707" y="12677694"/>
                  <a:pt x="12059669" y="12551727"/>
                </a:cubicBezTo>
                <a:cubicBezTo>
                  <a:pt x="11949808" y="12489672"/>
                  <a:pt x="11833943" y="12397055"/>
                  <a:pt x="11713820" y="12361281"/>
                </a:cubicBezTo>
                <a:cubicBezTo>
                  <a:pt x="11598502" y="12326740"/>
                  <a:pt x="11472509" y="12314255"/>
                  <a:pt x="11354742" y="12286596"/>
                </a:cubicBezTo>
                <a:cubicBezTo>
                  <a:pt x="11101660" y="12227412"/>
                  <a:pt x="10851845" y="12155048"/>
                  <a:pt x="10605149" y="12072737"/>
                </a:cubicBezTo>
                <a:cubicBezTo>
                  <a:pt x="9431668" y="11681642"/>
                  <a:pt x="8339072" y="11079654"/>
                  <a:pt x="7313203" y="10405730"/>
                </a:cubicBezTo>
                <a:cubicBezTo>
                  <a:pt x="6451999" y="9840007"/>
                  <a:pt x="5585933" y="9288872"/>
                  <a:pt x="4660534" y="8825652"/>
                </a:cubicBezTo>
                <a:cubicBezTo>
                  <a:pt x="3825248" y="8407364"/>
                  <a:pt x="2970879" y="8015865"/>
                  <a:pt x="2177301" y="7523530"/>
                </a:cubicBezTo>
                <a:cubicBezTo>
                  <a:pt x="1441205" y="7066981"/>
                  <a:pt x="808263" y="6479453"/>
                  <a:pt x="25448" y="6089920"/>
                </a:cubicBezTo>
                <a:lnTo>
                  <a:pt x="1" y="6077920"/>
                </a:lnTo>
                <a:lnTo>
                  <a:pt x="1" y="6169685"/>
                </a:lnTo>
                <a:lnTo>
                  <a:pt x="163165" y="6254242"/>
                </a:lnTo>
                <a:cubicBezTo>
                  <a:pt x="724640" y="6565123"/>
                  <a:pt x="1229178" y="6958125"/>
                  <a:pt x="1753468" y="7333203"/>
                </a:cubicBezTo>
                <a:cubicBezTo>
                  <a:pt x="2536747" y="7893325"/>
                  <a:pt x="3433522" y="8310692"/>
                  <a:pt x="4300012" y="8734399"/>
                </a:cubicBezTo>
                <a:cubicBezTo>
                  <a:pt x="5152495" y="9151252"/>
                  <a:pt x="5973538" y="9618609"/>
                  <a:pt x="6765098" y="10137628"/>
                </a:cubicBezTo>
                <a:cubicBezTo>
                  <a:pt x="7775677" y="10800472"/>
                  <a:pt x="8791905" y="11438866"/>
                  <a:pt x="9919230" y="11900702"/>
                </a:cubicBezTo>
                <a:cubicBezTo>
                  <a:pt x="10413229" y="12102938"/>
                  <a:pt x="10922491" y="12273085"/>
                  <a:pt x="11444343" y="12386545"/>
                </a:cubicBezTo>
                <a:cubicBezTo>
                  <a:pt x="11586223" y="12417398"/>
                  <a:pt x="11708646" y="12439417"/>
                  <a:pt x="11836532" y="12513953"/>
                </a:cubicBezTo>
                <a:cubicBezTo>
                  <a:pt x="11966625" y="12589730"/>
                  <a:pt x="12097791" y="12663931"/>
                  <a:pt x="12230763" y="12735146"/>
                </a:cubicBezTo>
                <a:cubicBezTo>
                  <a:pt x="12333409" y="12790293"/>
                  <a:pt x="12437120" y="12843657"/>
                  <a:pt x="12542121" y="12894523"/>
                </a:cubicBezTo>
                <a:close/>
                <a:moveTo>
                  <a:pt x="12045493" y="12958582"/>
                </a:moveTo>
                <a:lnTo>
                  <a:pt x="12230778" y="12958582"/>
                </a:lnTo>
                <a:lnTo>
                  <a:pt x="11931683" y="12816131"/>
                </a:lnTo>
                <a:cubicBezTo>
                  <a:pt x="11802906" y="12750873"/>
                  <a:pt x="11677256" y="12668298"/>
                  <a:pt x="11545036" y="12611247"/>
                </a:cubicBezTo>
                <a:cubicBezTo>
                  <a:pt x="11441320" y="12566416"/>
                  <a:pt x="11320105" y="12561713"/>
                  <a:pt x="11208606" y="12539844"/>
                </a:cubicBezTo>
                <a:cubicBezTo>
                  <a:pt x="10950904" y="12489863"/>
                  <a:pt x="10696101" y="12426039"/>
                  <a:pt x="10444465" y="12351192"/>
                </a:cubicBezTo>
                <a:cubicBezTo>
                  <a:pt x="9251375" y="11996831"/>
                  <a:pt x="8137236" y="11408296"/>
                  <a:pt x="7108138" y="10726256"/>
                </a:cubicBezTo>
                <a:cubicBezTo>
                  <a:pt x="6241609" y="10151759"/>
                  <a:pt x="5383163" y="9568056"/>
                  <a:pt x="4483563" y="9041910"/>
                </a:cubicBezTo>
                <a:cubicBezTo>
                  <a:pt x="3677181" y="8570140"/>
                  <a:pt x="2843831" y="8140168"/>
                  <a:pt x="2047801" y="7651979"/>
                </a:cubicBezTo>
                <a:cubicBezTo>
                  <a:pt x="1391483" y="7249616"/>
                  <a:pt x="810238" y="6750978"/>
                  <a:pt x="136756" y="6378049"/>
                </a:cubicBezTo>
                <a:lnTo>
                  <a:pt x="2" y="6307771"/>
                </a:lnTo>
                <a:lnTo>
                  <a:pt x="1" y="6396922"/>
                </a:lnTo>
                <a:lnTo>
                  <a:pt x="1977" y="6397905"/>
                </a:lnTo>
                <a:cubicBezTo>
                  <a:pt x="571939" y="6701332"/>
                  <a:pt x="1085414" y="7088791"/>
                  <a:pt x="1616508" y="7461495"/>
                </a:cubicBezTo>
                <a:cubicBezTo>
                  <a:pt x="2410597" y="8018456"/>
                  <a:pt x="3301258" y="8454388"/>
                  <a:pt x="4144821" y="8936458"/>
                </a:cubicBezTo>
                <a:cubicBezTo>
                  <a:pt x="4986359" y="9417621"/>
                  <a:pt x="5803631" y="9938422"/>
                  <a:pt x="6604161" y="10481286"/>
                </a:cubicBezTo>
                <a:cubicBezTo>
                  <a:pt x="7609941" y="11163110"/>
                  <a:pt x="8649371" y="11788300"/>
                  <a:pt x="9797884" y="12216630"/>
                </a:cubicBezTo>
                <a:cubicBezTo>
                  <a:pt x="10287390" y="12399151"/>
                  <a:pt x="10791747" y="12545364"/>
                  <a:pt x="11306076" y="12636794"/>
                </a:cubicBezTo>
                <a:cubicBezTo>
                  <a:pt x="11514670" y="12673764"/>
                  <a:pt x="11701343" y="12776986"/>
                  <a:pt x="11888559" y="12877575"/>
                </a:cubicBezTo>
                <a:close/>
                <a:moveTo>
                  <a:pt x="11382596" y="12958582"/>
                </a:moveTo>
                <a:lnTo>
                  <a:pt x="11571014" y="12958582"/>
                </a:lnTo>
                <a:lnTo>
                  <a:pt x="11344769" y="12850244"/>
                </a:lnTo>
                <a:cubicBezTo>
                  <a:pt x="11246786" y="12800930"/>
                  <a:pt x="11142833" y="12799184"/>
                  <a:pt x="11034710" y="12782197"/>
                </a:cubicBezTo>
                <a:cubicBezTo>
                  <a:pt x="10762430" y="12739114"/>
                  <a:pt x="10492463" y="12680367"/>
                  <a:pt x="10225954" y="12608775"/>
                </a:cubicBezTo>
                <a:cubicBezTo>
                  <a:pt x="7974867" y="12004981"/>
                  <a:pt x="6175508" y="10518889"/>
                  <a:pt x="4289115" y="9251320"/>
                </a:cubicBezTo>
                <a:cubicBezTo>
                  <a:pt x="3508013" y="8726568"/>
                  <a:pt x="2693814" y="8256717"/>
                  <a:pt x="1891807" y="7763649"/>
                </a:cubicBezTo>
                <a:cubicBezTo>
                  <a:pt x="1330409" y="7418516"/>
                  <a:pt x="817374" y="7011887"/>
                  <a:pt x="254623" y="6675473"/>
                </a:cubicBezTo>
                <a:lnTo>
                  <a:pt x="2" y="6531459"/>
                </a:lnTo>
                <a:lnTo>
                  <a:pt x="2" y="6625800"/>
                </a:lnTo>
                <a:lnTo>
                  <a:pt x="93908" y="6676106"/>
                </a:lnTo>
                <a:cubicBezTo>
                  <a:pt x="563965" y="6942191"/>
                  <a:pt x="1003000" y="7257962"/>
                  <a:pt x="1450997" y="7568541"/>
                </a:cubicBezTo>
                <a:cubicBezTo>
                  <a:pt x="1915533" y="7890455"/>
                  <a:pt x="2415291" y="8163601"/>
                  <a:pt x="2898964" y="8457648"/>
                </a:cubicBezTo>
                <a:cubicBezTo>
                  <a:pt x="3255608" y="8674427"/>
                  <a:pt x="3609301" y="8896011"/>
                  <a:pt x="3957529" y="9124895"/>
                </a:cubicBezTo>
                <a:cubicBezTo>
                  <a:pt x="5777253" y="10321564"/>
                  <a:pt x="7481139" y="11763227"/>
                  <a:pt x="9575588" y="12489959"/>
                </a:cubicBezTo>
                <a:cubicBezTo>
                  <a:pt x="10064738" y="12659808"/>
                  <a:pt x="10568549" y="12790277"/>
                  <a:pt x="11080312" y="12867794"/>
                </a:cubicBezTo>
                <a:cubicBezTo>
                  <a:pt x="11150936" y="12878478"/>
                  <a:pt x="11219544" y="12896622"/>
                  <a:pt x="11286809" y="12919594"/>
                </a:cubicBezTo>
                <a:close/>
                <a:moveTo>
                  <a:pt x="9881663" y="12958582"/>
                </a:moveTo>
                <a:lnTo>
                  <a:pt x="10453752" y="12958582"/>
                </a:lnTo>
                <a:lnTo>
                  <a:pt x="10440329" y="12956515"/>
                </a:lnTo>
                <a:cubicBezTo>
                  <a:pt x="10304130" y="12931711"/>
                  <a:pt x="10168507" y="12903229"/>
                  <a:pt x="10033610" y="12871288"/>
                </a:cubicBezTo>
                <a:cubicBezTo>
                  <a:pt x="7754888" y="12332575"/>
                  <a:pt x="5916610" y="10853665"/>
                  <a:pt x="4109464" y="9475207"/>
                </a:cubicBezTo>
                <a:cubicBezTo>
                  <a:pt x="3356624" y="8900868"/>
                  <a:pt x="2570679" y="8388800"/>
                  <a:pt x="1761598" y="7891602"/>
                </a:cubicBezTo>
                <a:cubicBezTo>
                  <a:pt x="1191639" y="7541324"/>
                  <a:pt x="664931" y="7135478"/>
                  <a:pt x="87431" y="6803808"/>
                </a:cubicBezTo>
                <a:lnTo>
                  <a:pt x="2" y="6756416"/>
                </a:lnTo>
                <a:lnTo>
                  <a:pt x="2" y="6849251"/>
                </a:lnTo>
                <a:lnTo>
                  <a:pt x="203286" y="6964974"/>
                </a:lnTo>
                <a:cubicBezTo>
                  <a:pt x="577563" y="7187656"/>
                  <a:pt x="936571" y="7436925"/>
                  <a:pt x="1299694" y="7685506"/>
                </a:cubicBezTo>
                <a:cubicBezTo>
                  <a:pt x="1771193" y="8008239"/>
                  <a:pt x="2272650" y="8287928"/>
                  <a:pt x="2750840" y="8601288"/>
                </a:cubicBezTo>
                <a:cubicBezTo>
                  <a:pt x="3103302" y="8832321"/>
                  <a:pt x="3446975" y="9074802"/>
                  <a:pt x="3783614" y="9326819"/>
                </a:cubicBezTo>
                <a:cubicBezTo>
                  <a:pt x="5494498" y="10608157"/>
                  <a:pt x="7173172" y="12029892"/>
                  <a:pt x="9242719" y="12725595"/>
                </a:cubicBezTo>
                <a:cubicBezTo>
                  <a:pt x="8915275" y="12655919"/>
                  <a:pt x="8586796" y="12591379"/>
                  <a:pt x="8262998" y="12504547"/>
                </a:cubicBezTo>
                <a:cubicBezTo>
                  <a:pt x="7637977" y="12337141"/>
                  <a:pt x="7077027" y="12075936"/>
                  <a:pt x="6540292" y="11720993"/>
                </a:cubicBezTo>
                <a:cubicBezTo>
                  <a:pt x="5628750" y="11117897"/>
                  <a:pt x="4775868" y="10429958"/>
                  <a:pt x="3950811" y="9722341"/>
                </a:cubicBezTo>
                <a:cubicBezTo>
                  <a:pt x="3226053" y="9100820"/>
                  <a:pt x="2473488" y="8539406"/>
                  <a:pt x="1655481" y="8034761"/>
                </a:cubicBezTo>
                <a:cubicBezTo>
                  <a:pt x="1173394" y="7737387"/>
                  <a:pt x="716902" y="7405150"/>
                  <a:pt x="235407" y="7112402"/>
                </a:cubicBezTo>
                <a:lnTo>
                  <a:pt x="2" y="6975240"/>
                </a:lnTo>
                <a:lnTo>
                  <a:pt x="1" y="7068788"/>
                </a:lnTo>
                <a:lnTo>
                  <a:pt x="48587" y="7095520"/>
                </a:lnTo>
                <a:cubicBezTo>
                  <a:pt x="424927" y="7312328"/>
                  <a:pt x="785973" y="7556707"/>
                  <a:pt x="1149785" y="7802636"/>
                </a:cubicBezTo>
                <a:cubicBezTo>
                  <a:pt x="1634714" y="8130403"/>
                  <a:pt x="2143429" y="8421928"/>
                  <a:pt x="2620779" y="8760972"/>
                </a:cubicBezTo>
                <a:cubicBezTo>
                  <a:pt x="2975165" y="9012549"/>
                  <a:pt x="3313568" y="9282873"/>
                  <a:pt x="3643728" y="9562905"/>
                </a:cubicBezTo>
                <a:cubicBezTo>
                  <a:pt x="4405848" y="10209805"/>
                  <a:pt x="5172384" y="10841702"/>
                  <a:pt x="5985424" y="11430284"/>
                </a:cubicBezTo>
                <a:cubicBezTo>
                  <a:pt x="6475450" y="11785050"/>
                  <a:pt x="6980359" y="12129193"/>
                  <a:pt x="7548894" y="12354262"/>
                </a:cubicBezTo>
                <a:cubicBezTo>
                  <a:pt x="8088960" y="12567944"/>
                  <a:pt x="8658149" y="12682325"/>
                  <a:pt x="9224072" y="12802509"/>
                </a:cubicBezTo>
                <a:cubicBezTo>
                  <a:pt x="9349317" y="12829100"/>
                  <a:pt x="9475689" y="12856010"/>
                  <a:pt x="9601785" y="12885468"/>
                </a:cubicBezTo>
                <a:close/>
                <a:moveTo>
                  <a:pt x="8425500" y="12958582"/>
                </a:moveTo>
                <a:lnTo>
                  <a:pt x="8822431" y="12958582"/>
                </a:lnTo>
                <a:lnTo>
                  <a:pt x="8497028" y="12895471"/>
                </a:lnTo>
                <a:cubicBezTo>
                  <a:pt x="8362021" y="12868181"/>
                  <a:pt x="8227377" y="12839170"/>
                  <a:pt x="8093516" y="12806462"/>
                </a:cubicBezTo>
                <a:cubicBezTo>
                  <a:pt x="7467171" y="12653394"/>
                  <a:pt x="6898454" y="12410510"/>
                  <a:pt x="6360697" y="12058796"/>
                </a:cubicBezTo>
                <a:cubicBezTo>
                  <a:pt x="5424317" y="11446543"/>
                  <a:pt x="4567562" y="10719422"/>
                  <a:pt x="3765435" y="9953443"/>
                </a:cubicBezTo>
                <a:cubicBezTo>
                  <a:pt x="3076218" y="9294999"/>
                  <a:pt x="2366227" y="8694498"/>
                  <a:pt x="1551451" y="8180488"/>
                </a:cubicBezTo>
                <a:cubicBezTo>
                  <a:pt x="1069669" y="7876381"/>
                  <a:pt x="604256" y="7544546"/>
                  <a:pt x="113955" y="7254930"/>
                </a:cubicBezTo>
                <a:lnTo>
                  <a:pt x="2" y="7190525"/>
                </a:lnTo>
                <a:lnTo>
                  <a:pt x="1" y="7285706"/>
                </a:lnTo>
                <a:lnTo>
                  <a:pt x="161416" y="7379023"/>
                </a:lnTo>
                <a:cubicBezTo>
                  <a:pt x="440216" y="7546281"/>
                  <a:pt x="712540" y="7726476"/>
                  <a:pt x="985214" y="7909430"/>
                </a:cubicBezTo>
                <a:cubicBezTo>
                  <a:pt x="1472902" y="8236698"/>
                  <a:pt x="1977701" y="8535187"/>
                  <a:pt x="2444468" y="8891398"/>
                </a:cubicBezTo>
                <a:cubicBezTo>
                  <a:pt x="2799175" y="9162197"/>
                  <a:pt x="3130226" y="9457801"/>
                  <a:pt x="3452349" y="9763444"/>
                </a:cubicBezTo>
                <a:cubicBezTo>
                  <a:pt x="4187286" y="10461090"/>
                  <a:pt x="4936131" y="11127315"/>
                  <a:pt x="5756856" y="11732784"/>
                </a:cubicBezTo>
                <a:cubicBezTo>
                  <a:pt x="6240717" y="12089716"/>
                  <a:pt x="6744358" y="12429633"/>
                  <a:pt x="7311717" y="12648326"/>
                </a:cubicBezTo>
                <a:cubicBezTo>
                  <a:pt x="7582267" y="12752597"/>
                  <a:pt x="7860043" y="12831070"/>
                  <a:pt x="8141026" y="12897131"/>
                </a:cubicBezTo>
                <a:close/>
                <a:moveTo>
                  <a:pt x="7120156" y="12958582"/>
                </a:moveTo>
                <a:lnTo>
                  <a:pt x="7377350" y="12958582"/>
                </a:lnTo>
                <a:lnTo>
                  <a:pt x="7180695" y="12891316"/>
                </a:lnTo>
                <a:cubicBezTo>
                  <a:pt x="6814001" y="12756806"/>
                  <a:pt x="6465847" y="12582966"/>
                  <a:pt x="6131201" y="12364285"/>
                </a:cubicBezTo>
                <a:cubicBezTo>
                  <a:pt x="5187924" y="11748229"/>
                  <a:pt x="4342964" y="10996401"/>
                  <a:pt x="3577571" y="10187864"/>
                </a:cubicBezTo>
                <a:cubicBezTo>
                  <a:pt x="3275964" y="9869263"/>
                  <a:pt x="2977970" y="9547427"/>
                  <a:pt x="2651752" y="9251150"/>
                </a:cubicBezTo>
                <a:cubicBezTo>
                  <a:pt x="2262185" y="8897308"/>
                  <a:pt x="1837891" y="8581463"/>
                  <a:pt x="1393701" y="8294066"/>
                </a:cubicBezTo>
                <a:cubicBezTo>
                  <a:pt x="1010364" y="8045973"/>
                  <a:pt x="632338" y="7785546"/>
                  <a:pt x="242092" y="7546245"/>
                </a:cubicBezTo>
                <a:lnTo>
                  <a:pt x="2" y="7402759"/>
                </a:lnTo>
                <a:lnTo>
                  <a:pt x="1" y="7498380"/>
                </a:lnTo>
                <a:lnTo>
                  <a:pt x="269892" y="7660674"/>
                </a:lnTo>
                <a:cubicBezTo>
                  <a:pt x="454597" y="7775143"/>
                  <a:pt x="637139" y="7894467"/>
                  <a:pt x="819335" y="8015816"/>
                </a:cubicBezTo>
                <a:cubicBezTo>
                  <a:pt x="1326535" y="8353571"/>
                  <a:pt x="1843490" y="8670352"/>
                  <a:pt x="2311226" y="9059373"/>
                </a:cubicBezTo>
                <a:cubicBezTo>
                  <a:pt x="2654215" y="9344518"/>
                  <a:pt x="2967439" y="9658297"/>
                  <a:pt x="3272097" y="9980040"/>
                </a:cubicBezTo>
                <a:cubicBezTo>
                  <a:pt x="3974434" y="10721812"/>
                  <a:pt x="4701830" y="11416817"/>
                  <a:pt x="5526822" y="12035371"/>
                </a:cubicBezTo>
                <a:cubicBezTo>
                  <a:pt x="6007337" y="12395622"/>
                  <a:pt x="6512175" y="12732638"/>
                  <a:pt x="7081484" y="12945116"/>
                </a:cubicBezTo>
                <a:close/>
                <a:moveTo>
                  <a:pt x="6227985" y="12958582"/>
                </a:moveTo>
                <a:lnTo>
                  <a:pt x="6390664" y="12958582"/>
                </a:lnTo>
                <a:lnTo>
                  <a:pt x="6341230" y="12932554"/>
                </a:lnTo>
                <a:cubicBezTo>
                  <a:pt x="6123342" y="12812792"/>
                  <a:pt x="5911710" y="12681342"/>
                  <a:pt x="5706195" y="12539329"/>
                </a:cubicBezTo>
                <a:cubicBezTo>
                  <a:pt x="4787831" y="11904593"/>
                  <a:pt x="3996440" y="11138434"/>
                  <a:pt x="3281110" y="10301901"/>
                </a:cubicBezTo>
                <a:cubicBezTo>
                  <a:pt x="2994342" y="9966375"/>
                  <a:pt x="2707992" y="9630440"/>
                  <a:pt x="2387618" y="9322887"/>
                </a:cubicBezTo>
                <a:cubicBezTo>
                  <a:pt x="2005390" y="8955774"/>
                  <a:pt x="1580867" y="8633302"/>
                  <a:pt x="1134197" y="8341850"/>
                </a:cubicBezTo>
                <a:cubicBezTo>
                  <a:pt x="851364" y="8157449"/>
                  <a:pt x="570792" y="7969341"/>
                  <a:pt x="285065" y="7790537"/>
                </a:cubicBezTo>
                <a:lnTo>
                  <a:pt x="2" y="7616939"/>
                </a:lnTo>
                <a:lnTo>
                  <a:pt x="2" y="7709307"/>
                </a:lnTo>
                <a:lnTo>
                  <a:pt x="41202" y="7732978"/>
                </a:lnTo>
                <a:cubicBezTo>
                  <a:pt x="227123" y="7843849"/>
                  <a:pt x="410295" y="7960758"/>
                  <a:pt x="592075" y="8081362"/>
                </a:cubicBezTo>
                <a:cubicBezTo>
                  <a:pt x="1089827" y="8411513"/>
                  <a:pt x="1593912" y="8726986"/>
                  <a:pt x="2044871" y="9117026"/>
                </a:cubicBezTo>
                <a:cubicBezTo>
                  <a:pt x="2386318" y="9412615"/>
                  <a:pt x="2692991" y="9739904"/>
                  <a:pt x="2985863" y="10078985"/>
                </a:cubicBezTo>
                <a:cubicBezTo>
                  <a:pt x="3282159" y="10421866"/>
                  <a:pt x="3571431" y="10769648"/>
                  <a:pt x="3886852" y="11096678"/>
                </a:cubicBezTo>
                <a:cubicBezTo>
                  <a:pt x="4270932" y="11494689"/>
                  <a:pt x="4688814" y="11860420"/>
                  <a:pt x="5125118" y="12205161"/>
                </a:cubicBezTo>
                <a:cubicBezTo>
                  <a:pt x="5371339" y="12399859"/>
                  <a:pt x="5625725" y="12585783"/>
                  <a:pt x="5890478" y="12756146"/>
                </a:cubicBezTo>
                <a:close/>
                <a:moveTo>
                  <a:pt x="5510357" y="12958582"/>
                </a:moveTo>
                <a:lnTo>
                  <a:pt x="5652740" y="12958582"/>
                </a:lnTo>
                <a:lnTo>
                  <a:pt x="5476691" y="12844811"/>
                </a:lnTo>
                <a:cubicBezTo>
                  <a:pt x="4548356" y="12202308"/>
                  <a:pt x="3773394" y="11407704"/>
                  <a:pt x="3091745" y="10532843"/>
                </a:cubicBezTo>
                <a:cubicBezTo>
                  <a:pt x="2818397" y="10182136"/>
                  <a:pt x="2548245" y="9828612"/>
                  <a:pt x="2239769" y="9504303"/>
                </a:cubicBezTo>
                <a:cubicBezTo>
                  <a:pt x="1870128" y="9115468"/>
                  <a:pt x="1451534" y="8774095"/>
                  <a:pt x="1002601" y="8472372"/>
                </a:cubicBezTo>
                <a:cubicBezTo>
                  <a:pt x="721037" y="8283250"/>
                  <a:pt x="438383" y="8093323"/>
                  <a:pt x="149130" y="7914678"/>
                </a:cubicBezTo>
                <a:lnTo>
                  <a:pt x="2" y="7825486"/>
                </a:lnTo>
                <a:lnTo>
                  <a:pt x="2" y="7919821"/>
                </a:lnTo>
                <a:lnTo>
                  <a:pt x="178918" y="8028311"/>
                </a:lnTo>
                <a:cubicBezTo>
                  <a:pt x="272376" y="8086835"/>
                  <a:pt x="365262" y="8146744"/>
                  <a:pt x="457737" y="8207747"/>
                </a:cubicBezTo>
                <a:cubicBezTo>
                  <a:pt x="959058" y="8538471"/>
                  <a:pt x="1457269" y="8864394"/>
                  <a:pt x="1894766" y="9273429"/>
                </a:cubicBezTo>
                <a:cubicBezTo>
                  <a:pt x="2230963" y="9587583"/>
                  <a:pt x="2525387" y="9936434"/>
                  <a:pt x="2806558" y="10295328"/>
                </a:cubicBezTo>
                <a:cubicBezTo>
                  <a:pt x="3093525" y="10661506"/>
                  <a:pt x="3374650" y="11031587"/>
                  <a:pt x="3688156" y="11378503"/>
                </a:cubicBezTo>
                <a:cubicBezTo>
                  <a:pt x="4056911" y="11786728"/>
                  <a:pt x="4465256" y="12159848"/>
                  <a:pt x="4896370" y="12507334"/>
                </a:cubicBezTo>
                <a:cubicBezTo>
                  <a:pt x="5017453" y="12604933"/>
                  <a:pt x="5140873" y="12699972"/>
                  <a:pt x="5266829" y="12791675"/>
                </a:cubicBezTo>
                <a:close/>
                <a:moveTo>
                  <a:pt x="4856219" y="12958582"/>
                </a:moveTo>
                <a:lnTo>
                  <a:pt x="4986079" y="12958582"/>
                </a:lnTo>
                <a:lnTo>
                  <a:pt x="4834885" y="12845260"/>
                </a:lnTo>
                <a:cubicBezTo>
                  <a:pt x="4060297" y="12232504"/>
                  <a:pt x="3421674" y="11501091"/>
                  <a:pt x="2855664" y="10703790"/>
                </a:cubicBezTo>
                <a:cubicBezTo>
                  <a:pt x="2599565" y="10343200"/>
                  <a:pt x="2345141" y="9980949"/>
                  <a:pt x="2050707" y="9646845"/>
                </a:cubicBezTo>
                <a:cubicBezTo>
                  <a:pt x="1702975" y="9252591"/>
                  <a:pt x="1302451" y="8905142"/>
                  <a:pt x="866645" y="8602073"/>
                </a:cubicBezTo>
                <a:cubicBezTo>
                  <a:pt x="585108" y="8406300"/>
                  <a:pt x="298793" y="8212946"/>
                  <a:pt x="4193" y="8033241"/>
                </a:cubicBezTo>
                <a:lnTo>
                  <a:pt x="2" y="8030779"/>
                </a:lnTo>
                <a:lnTo>
                  <a:pt x="1" y="8128713"/>
                </a:lnTo>
                <a:lnTo>
                  <a:pt x="23905" y="8142996"/>
                </a:lnTo>
                <a:cubicBezTo>
                  <a:pt x="117099" y="8200714"/>
                  <a:pt x="209648" y="8259967"/>
                  <a:pt x="301693" y="8320494"/>
                </a:cubicBezTo>
                <a:cubicBezTo>
                  <a:pt x="803592" y="8650306"/>
                  <a:pt x="1293904" y="8985770"/>
                  <a:pt x="1717312" y="9408409"/>
                </a:cubicBezTo>
                <a:cubicBezTo>
                  <a:pt x="2055262" y="9745513"/>
                  <a:pt x="2342808" y="10120885"/>
                  <a:pt x="2617071" y="10505477"/>
                </a:cubicBezTo>
                <a:cubicBezTo>
                  <a:pt x="2880310" y="10874590"/>
                  <a:pt x="3139150" y="11246692"/>
                  <a:pt x="3430927" y="11596625"/>
                </a:cubicBezTo>
                <a:cubicBezTo>
                  <a:pt x="3791692" y="12029387"/>
                  <a:pt x="4199211" y="12423550"/>
                  <a:pt x="4637063" y="12785442"/>
                </a:cubicBezTo>
                <a:close/>
                <a:moveTo>
                  <a:pt x="4260331" y="12958582"/>
                </a:moveTo>
                <a:lnTo>
                  <a:pt x="4380796" y="12958582"/>
                </a:lnTo>
                <a:lnTo>
                  <a:pt x="4260950" y="12855957"/>
                </a:lnTo>
                <a:cubicBezTo>
                  <a:pt x="3637371" y="12291247"/>
                  <a:pt x="3120324" y="11637736"/>
                  <a:pt x="2662011" y="10933663"/>
                </a:cubicBezTo>
                <a:cubicBezTo>
                  <a:pt x="2420081" y="10561947"/>
                  <a:pt x="2181533" y="10187744"/>
                  <a:pt x="1901790" y="9839945"/>
                </a:cubicBezTo>
                <a:cubicBezTo>
                  <a:pt x="1576132" y="9435135"/>
                  <a:pt x="1195818" y="9075726"/>
                  <a:pt x="772378" y="8764521"/>
                </a:cubicBezTo>
                <a:cubicBezTo>
                  <a:pt x="585981" y="8627583"/>
                  <a:pt x="394988" y="8493215"/>
                  <a:pt x="199319" y="8364491"/>
                </a:cubicBezTo>
                <a:lnTo>
                  <a:pt x="1" y="8238016"/>
                </a:lnTo>
                <a:lnTo>
                  <a:pt x="2" y="8341337"/>
                </a:lnTo>
                <a:lnTo>
                  <a:pt x="222710" y="8483911"/>
                </a:lnTo>
                <a:cubicBezTo>
                  <a:pt x="711696" y="8806118"/>
                  <a:pt x="1175199" y="9150656"/>
                  <a:pt x="1570686" y="9577645"/>
                </a:cubicBezTo>
                <a:cubicBezTo>
                  <a:pt x="1894336" y="9927199"/>
                  <a:pt x="2163700" y="10315441"/>
                  <a:pt x="2421241" y="10710083"/>
                </a:cubicBezTo>
                <a:cubicBezTo>
                  <a:pt x="2673297" y="11096447"/>
                  <a:pt x="2921188" y="11485054"/>
                  <a:pt x="3206234" y="11850903"/>
                </a:cubicBezTo>
                <a:cubicBezTo>
                  <a:pt x="3466559" y="12185368"/>
                  <a:pt x="3755738" y="12497234"/>
                  <a:pt x="4067774" y="12787733"/>
                </a:cubicBezTo>
                <a:close/>
                <a:moveTo>
                  <a:pt x="3713768" y="12958582"/>
                </a:moveTo>
                <a:lnTo>
                  <a:pt x="3831430" y="12958582"/>
                </a:lnTo>
                <a:lnTo>
                  <a:pt x="3742471" y="12871421"/>
                </a:lnTo>
                <a:cubicBezTo>
                  <a:pt x="3252905" y="12362978"/>
                  <a:pt x="2841538" y="11791150"/>
                  <a:pt x="2477004" y="11182908"/>
                </a:cubicBezTo>
                <a:cubicBezTo>
                  <a:pt x="1974609" y="10344890"/>
                  <a:pt x="1467271" y="9546569"/>
                  <a:pt x="670285" y="8926151"/>
                </a:cubicBezTo>
                <a:cubicBezTo>
                  <a:pt x="485954" y="8782623"/>
                  <a:pt x="294625" y="8643113"/>
                  <a:pt x="97108" y="8510474"/>
                </a:cubicBezTo>
                <a:lnTo>
                  <a:pt x="1" y="8448029"/>
                </a:lnTo>
                <a:lnTo>
                  <a:pt x="1" y="8553711"/>
                </a:lnTo>
                <a:lnTo>
                  <a:pt x="91926" y="8612776"/>
                </a:lnTo>
                <a:cubicBezTo>
                  <a:pt x="584020" y="8939784"/>
                  <a:pt x="1038626" y="9302562"/>
                  <a:pt x="1419413" y="9747885"/>
                </a:cubicBezTo>
                <a:cubicBezTo>
                  <a:pt x="1729213" y="10110297"/>
                  <a:pt x="1981310" y="10510335"/>
                  <a:pt x="2223416" y="10914609"/>
                </a:cubicBezTo>
                <a:cubicBezTo>
                  <a:pt x="2466817" y="11321201"/>
                  <a:pt x="2706048" y="11730038"/>
                  <a:pt x="2987690" y="12115030"/>
                </a:cubicBezTo>
                <a:cubicBezTo>
                  <a:pt x="3151252" y="12338560"/>
                  <a:pt x="3327886" y="12552398"/>
                  <a:pt x="3516351" y="12756359"/>
                </a:cubicBezTo>
                <a:close/>
                <a:moveTo>
                  <a:pt x="3217368" y="12958582"/>
                </a:moveTo>
                <a:lnTo>
                  <a:pt x="3332953" y="12958582"/>
                </a:lnTo>
                <a:lnTo>
                  <a:pt x="3279561" y="12898219"/>
                </a:lnTo>
                <a:cubicBezTo>
                  <a:pt x="2890785" y="12435440"/>
                  <a:pt x="2561908" y="11927373"/>
                  <a:pt x="2267432" y="11393583"/>
                </a:cubicBezTo>
                <a:cubicBezTo>
                  <a:pt x="1793225" y="10533819"/>
                  <a:pt x="1317138" y="9702142"/>
                  <a:pt x="528037" y="9059341"/>
                </a:cubicBezTo>
                <a:cubicBezTo>
                  <a:pt x="437858" y="8985844"/>
                  <a:pt x="345526" y="8913677"/>
                  <a:pt x="251214" y="8843163"/>
                </a:cubicBezTo>
                <a:lnTo>
                  <a:pt x="1" y="8663674"/>
                </a:lnTo>
                <a:lnTo>
                  <a:pt x="2" y="8767914"/>
                </a:lnTo>
                <a:lnTo>
                  <a:pt x="10732" y="8774952"/>
                </a:lnTo>
                <a:cubicBezTo>
                  <a:pt x="483146" y="9096609"/>
                  <a:pt x="907976" y="9467798"/>
                  <a:pt x="1258795" y="9911094"/>
                </a:cubicBezTo>
                <a:cubicBezTo>
                  <a:pt x="1557326" y="10288275"/>
                  <a:pt x="1795785" y="10702329"/>
                  <a:pt x="2025063" y="11118969"/>
                </a:cubicBezTo>
                <a:cubicBezTo>
                  <a:pt x="2255819" y="11538255"/>
                  <a:pt x="2482408" y="11959789"/>
                  <a:pt x="2754006" y="12357472"/>
                </a:cubicBezTo>
                <a:cubicBezTo>
                  <a:pt x="2831150" y="12470446"/>
                  <a:pt x="2911689" y="12581054"/>
                  <a:pt x="2995513" y="12689227"/>
                </a:cubicBezTo>
                <a:close/>
                <a:moveTo>
                  <a:pt x="2780478" y="12958582"/>
                </a:moveTo>
                <a:lnTo>
                  <a:pt x="2878392" y="12958582"/>
                </a:lnTo>
                <a:lnTo>
                  <a:pt x="2863875" y="12939706"/>
                </a:lnTo>
                <a:cubicBezTo>
                  <a:pt x="2556774" y="12521937"/>
                  <a:pt x="2294189" y="12072324"/>
                  <a:pt x="2056682" y="11605254"/>
                </a:cubicBezTo>
                <a:cubicBezTo>
                  <a:pt x="1607480" y="10721921"/>
                  <a:pt x="1159213" y="9853083"/>
                  <a:pt x="374215" y="9186169"/>
                </a:cubicBezTo>
                <a:cubicBezTo>
                  <a:pt x="290343" y="9114916"/>
                  <a:pt x="204270" y="9045155"/>
                  <a:pt x="116183" y="8977128"/>
                </a:cubicBezTo>
                <a:lnTo>
                  <a:pt x="3" y="8891691"/>
                </a:lnTo>
                <a:lnTo>
                  <a:pt x="1" y="8997579"/>
                </a:lnTo>
                <a:lnTo>
                  <a:pt x="218053" y="9161798"/>
                </a:lnTo>
                <a:cubicBezTo>
                  <a:pt x="546909" y="9429483"/>
                  <a:pt x="840944" y="9732066"/>
                  <a:pt x="1091008" y="10072327"/>
                </a:cubicBezTo>
                <a:cubicBezTo>
                  <a:pt x="1375788" y="10460216"/>
                  <a:pt x="1600144" y="10882414"/>
                  <a:pt x="1815476" y="11306692"/>
                </a:cubicBezTo>
                <a:cubicBezTo>
                  <a:pt x="2071754" y="11811770"/>
                  <a:pt x="2333618" y="12304548"/>
                  <a:pt x="2645332" y="12767196"/>
                </a:cubicBezTo>
                <a:close/>
                <a:moveTo>
                  <a:pt x="2373513" y="12958582"/>
                </a:moveTo>
                <a:lnTo>
                  <a:pt x="2470474" y="12958582"/>
                </a:lnTo>
                <a:lnTo>
                  <a:pt x="2326699" y="12732870"/>
                </a:lnTo>
                <a:cubicBezTo>
                  <a:pt x="2150920" y="12436213"/>
                  <a:pt x="1992489" y="12127971"/>
                  <a:pt x="1844585" y="11812950"/>
                </a:cubicBezTo>
                <a:cubicBezTo>
                  <a:pt x="1429220" y="10928489"/>
                  <a:pt x="1019212" y="10043522"/>
                  <a:pt x="269450" y="9358161"/>
                </a:cubicBezTo>
                <a:cubicBezTo>
                  <a:pt x="193014" y="9288292"/>
                  <a:pt x="114229" y="9220019"/>
                  <a:pt x="33303" y="9153517"/>
                </a:cubicBezTo>
                <a:lnTo>
                  <a:pt x="2" y="9127567"/>
                </a:lnTo>
                <a:lnTo>
                  <a:pt x="1" y="9236829"/>
                </a:lnTo>
                <a:lnTo>
                  <a:pt x="103229" y="9319660"/>
                </a:lnTo>
                <a:cubicBezTo>
                  <a:pt x="791556" y="9925246"/>
                  <a:pt x="1231931" y="10692155"/>
                  <a:pt x="1615128" y="11510977"/>
                </a:cubicBezTo>
                <a:cubicBezTo>
                  <a:pt x="1777492" y="11857833"/>
                  <a:pt x="1942020" y="12200642"/>
                  <a:pt x="2123684" y="12532825"/>
                </a:cubicBezTo>
                <a:close/>
                <a:moveTo>
                  <a:pt x="1996449" y="12958582"/>
                </a:moveTo>
                <a:lnTo>
                  <a:pt x="2088701" y="12958582"/>
                </a:lnTo>
                <a:lnTo>
                  <a:pt x="1984539" y="12768818"/>
                </a:lnTo>
                <a:cubicBezTo>
                  <a:pt x="1858594" y="12526171"/>
                  <a:pt x="1742799" y="12277252"/>
                  <a:pt x="1633230" y="12024705"/>
                </a:cubicBezTo>
                <a:cubicBezTo>
                  <a:pt x="1242157" y="11123552"/>
                  <a:pt x="860213" y="10210788"/>
                  <a:pt x="125259" y="9500302"/>
                </a:cubicBezTo>
                <a:lnTo>
                  <a:pt x="2" y="9386429"/>
                </a:lnTo>
                <a:lnTo>
                  <a:pt x="2" y="9495348"/>
                </a:lnTo>
                <a:lnTo>
                  <a:pt x="245137" y="9745241"/>
                </a:lnTo>
                <a:cubicBezTo>
                  <a:pt x="756661" y="10315421"/>
                  <a:pt x="1100529" y="10995061"/>
                  <a:pt x="1404648" y="11697876"/>
                </a:cubicBezTo>
                <a:cubicBezTo>
                  <a:pt x="1531570" y="11991206"/>
                  <a:pt x="1659411" y="12282958"/>
                  <a:pt x="1797553" y="12568722"/>
                </a:cubicBezTo>
                <a:close/>
                <a:moveTo>
                  <a:pt x="1650925" y="12958582"/>
                </a:moveTo>
                <a:lnTo>
                  <a:pt x="1736587" y="12958582"/>
                </a:lnTo>
                <a:lnTo>
                  <a:pt x="1579029" y="12612823"/>
                </a:lnTo>
                <a:cubicBezTo>
                  <a:pt x="1524454" y="12487100"/>
                  <a:pt x="1471867" y="12360307"/>
                  <a:pt x="1420712" y="12232816"/>
                </a:cubicBezTo>
                <a:cubicBezTo>
                  <a:pt x="1100576" y="11435214"/>
                  <a:pt x="790238" y="10621864"/>
                  <a:pt x="241361" y="9939564"/>
                </a:cubicBezTo>
                <a:lnTo>
                  <a:pt x="2" y="9666030"/>
                </a:lnTo>
                <a:lnTo>
                  <a:pt x="1" y="9792016"/>
                </a:lnTo>
                <a:lnTo>
                  <a:pt x="137824" y="9945478"/>
                </a:lnTo>
                <a:cubicBezTo>
                  <a:pt x="620497" y="10534291"/>
                  <a:pt x="933042" y="11228020"/>
                  <a:pt x="1214262" y="11932050"/>
                </a:cubicBezTo>
                <a:cubicBezTo>
                  <a:pt x="1331058" y="12224594"/>
                  <a:pt x="1448905" y="12516482"/>
                  <a:pt x="1577208" y="12803010"/>
                </a:cubicBezTo>
                <a:close/>
                <a:moveTo>
                  <a:pt x="1326014" y="12958582"/>
                </a:moveTo>
                <a:lnTo>
                  <a:pt x="1410619" y="12958582"/>
                </a:lnTo>
                <a:lnTo>
                  <a:pt x="1191015" y="12395386"/>
                </a:lnTo>
                <a:cubicBezTo>
                  <a:pt x="893302" y="11590718"/>
                  <a:pt x="601115" y="10765616"/>
                  <a:pt x="68217" y="10070644"/>
                </a:cubicBezTo>
                <a:lnTo>
                  <a:pt x="3" y="9989676"/>
                </a:lnTo>
                <a:lnTo>
                  <a:pt x="1" y="10124165"/>
                </a:lnTo>
                <a:lnTo>
                  <a:pt x="168477" y="10355900"/>
                </a:lnTo>
                <a:cubicBezTo>
                  <a:pt x="518490" y="10881218"/>
                  <a:pt x="762833" y="11469206"/>
                  <a:pt x="982363" y="12061152"/>
                </a:cubicBezTo>
                <a:cubicBezTo>
                  <a:pt x="1069791" y="12296853"/>
                  <a:pt x="1156772" y="12533233"/>
                  <a:pt x="1248544" y="12767629"/>
                </a:cubicBezTo>
                <a:close/>
                <a:moveTo>
                  <a:pt x="1019594" y="12958582"/>
                </a:moveTo>
                <a:lnTo>
                  <a:pt x="1105011" y="12958582"/>
                </a:lnTo>
                <a:lnTo>
                  <a:pt x="979519" y="12602997"/>
                </a:lnTo>
                <a:cubicBezTo>
                  <a:pt x="740420" y="11904806"/>
                  <a:pt x="507493" y="11187963"/>
                  <a:pt x="122866" y="10547329"/>
                </a:cubicBezTo>
                <a:lnTo>
                  <a:pt x="3" y="10360047"/>
                </a:lnTo>
                <a:lnTo>
                  <a:pt x="2" y="10508744"/>
                </a:lnTo>
                <a:lnTo>
                  <a:pt x="2555" y="10512476"/>
                </a:lnTo>
                <a:cubicBezTo>
                  <a:pt x="342267" y="11056183"/>
                  <a:pt x="571828" y="11662458"/>
                  <a:pt x="779105" y="12266434"/>
                </a:cubicBezTo>
                <a:close/>
                <a:moveTo>
                  <a:pt x="730480" y="12958582"/>
                </a:moveTo>
                <a:lnTo>
                  <a:pt x="815733" y="12958582"/>
                </a:lnTo>
                <a:lnTo>
                  <a:pt x="780327" y="12850527"/>
                </a:lnTo>
                <a:cubicBezTo>
                  <a:pt x="593049" y="12261018"/>
                  <a:pt x="413676" y="11656382"/>
                  <a:pt x="149256" y="11089822"/>
                </a:cubicBezTo>
                <a:lnTo>
                  <a:pt x="1" y="10795062"/>
                </a:lnTo>
                <a:lnTo>
                  <a:pt x="1" y="10978151"/>
                </a:lnTo>
                <a:lnTo>
                  <a:pt x="48106" y="11070474"/>
                </a:lnTo>
                <a:cubicBezTo>
                  <a:pt x="270162" y="11534184"/>
                  <a:pt x="434256" y="12026315"/>
                  <a:pt x="588073" y="12511876"/>
                </a:cubicBezTo>
                <a:close/>
                <a:moveTo>
                  <a:pt x="453185" y="12958582"/>
                </a:moveTo>
                <a:lnTo>
                  <a:pt x="536277" y="12958582"/>
                </a:lnTo>
                <a:lnTo>
                  <a:pt x="358193" y="12352461"/>
                </a:lnTo>
                <a:cubicBezTo>
                  <a:pt x="284594" y="12109669"/>
                  <a:pt x="206529" y="11867499"/>
                  <a:pt x="117852" y="11629391"/>
                </a:cubicBezTo>
                <a:lnTo>
                  <a:pt x="1" y="11335323"/>
                </a:lnTo>
                <a:lnTo>
                  <a:pt x="1" y="11555242"/>
                </a:lnTo>
                <a:lnTo>
                  <a:pt x="24900" y="11616197"/>
                </a:lnTo>
                <a:cubicBezTo>
                  <a:pt x="162372" y="11979159"/>
                  <a:pt x="274444" y="12351784"/>
                  <a:pt x="382009" y="12718734"/>
                </a:cubicBezTo>
                <a:close/>
                <a:moveTo>
                  <a:pt x="185232" y="12958582"/>
                </a:moveTo>
                <a:lnTo>
                  <a:pt x="270155" y="12958582"/>
                </a:lnTo>
                <a:lnTo>
                  <a:pt x="213744" y="12749518"/>
                </a:lnTo>
                <a:cubicBezTo>
                  <a:pt x="162931" y="12562761"/>
                  <a:pt x="110575" y="12375657"/>
                  <a:pt x="53999" y="12189701"/>
                </a:cubicBezTo>
                <a:lnTo>
                  <a:pt x="1" y="12022633"/>
                </a:lnTo>
                <a:lnTo>
                  <a:pt x="2" y="12306494"/>
                </a:lnTo>
                <a:lnTo>
                  <a:pt x="175811" y="12924185"/>
                </a:lnTo>
                <a:close/>
                <a:moveTo>
                  <a:pt x="1" y="12958582"/>
                </a:moveTo>
                <a:lnTo>
                  <a:pt x="12675" y="12958582"/>
                </a:lnTo>
                <a:lnTo>
                  <a:pt x="1" y="12907936"/>
                </a:lnTo>
                <a:close/>
              </a:path>
            </a:pathLst>
          </a:custGeom>
          <a:solidFill>
            <a:schemeClr val="bg1">
              <a:alpha val="101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SV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7738F69-14AA-1295-8818-639CE9410476}"/>
              </a:ext>
            </a:extLst>
          </p:cNvPr>
          <p:cNvGraphicFramePr/>
          <p:nvPr/>
        </p:nvGraphicFramePr>
        <p:xfrm>
          <a:off x="3304310" y="2836627"/>
          <a:ext cx="17769028" cy="69931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FA72CE64-31E5-0653-0672-C4E284B3B082}"/>
              </a:ext>
            </a:extLst>
          </p:cNvPr>
          <p:cNvSpPr/>
          <p:nvPr/>
        </p:nvSpPr>
        <p:spPr>
          <a:xfrm>
            <a:off x="1721166" y="10887877"/>
            <a:ext cx="452568" cy="45256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latin typeface="Gruppo" panose="02000604060000020004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DAFA12-0FA1-2F51-F50A-1C72D34FFCD7}"/>
              </a:ext>
            </a:extLst>
          </p:cNvPr>
          <p:cNvSpPr/>
          <p:nvPr/>
        </p:nvSpPr>
        <p:spPr>
          <a:xfrm>
            <a:off x="7408738" y="10887877"/>
            <a:ext cx="452568" cy="4525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latin typeface="Gruppo" panose="02000604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932CC-B72C-5122-F9DA-59046AB9AA72}"/>
              </a:ext>
            </a:extLst>
          </p:cNvPr>
          <p:cNvSpPr/>
          <p:nvPr/>
        </p:nvSpPr>
        <p:spPr>
          <a:xfrm>
            <a:off x="13096310" y="10887877"/>
            <a:ext cx="452568" cy="4525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latin typeface="Gruppo" panose="02000604060000020004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E090C63-2CDB-6F58-6D1B-D166F04C630D}"/>
              </a:ext>
            </a:extLst>
          </p:cNvPr>
          <p:cNvSpPr/>
          <p:nvPr/>
        </p:nvSpPr>
        <p:spPr>
          <a:xfrm>
            <a:off x="18783883" y="10887877"/>
            <a:ext cx="452568" cy="45256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>
              <a:latin typeface="Gruppo" panose="02000604060000020004" pitchFamily="2" charset="0"/>
            </a:endParaRP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1D55C0A-4F84-05EC-2B11-32A8F7FCCEFE}"/>
              </a:ext>
            </a:extLst>
          </p:cNvPr>
          <p:cNvSpPr txBox="1"/>
          <p:nvPr/>
        </p:nvSpPr>
        <p:spPr>
          <a:xfrm>
            <a:off x="1568951" y="816004"/>
            <a:ext cx="21287873" cy="13696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8300" b="1">
                <a:solidFill>
                  <a:schemeClr val="tx2"/>
                </a:solidFill>
                <a:latin typeface="Gruppo" panose="02000604060000020004" pitchFamily="2" charset="0"/>
                <a:ea typeface="Arimo" panose="020B0604020202020204" pitchFamily="34" charset="0"/>
                <a:cs typeface="Arimo" panose="020B0604020202020204" pitchFamily="34" charset="0"/>
              </a:defRPr>
            </a:lvl1pPr>
          </a:lstStyle>
          <a:p>
            <a:pPr algn="ctr"/>
            <a:r>
              <a:rPr lang="en-US" b="0" dirty="0"/>
              <a:t>This is your Chart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725A9-32DE-F946-6E27-B00D57B56B35}"/>
              </a:ext>
            </a:extLst>
          </p:cNvPr>
          <p:cNvSpPr txBox="1"/>
          <p:nvPr/>
        </p:nvSpPr>
        <p:spPr>
          <a:xfrm>
            <a:off x="2419315" y="11547865"/>
            <a:ext cx="3174453" cy="13593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Describe your content here.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01F77-9FBF-CF54-0768-4E0533227E67}"/>
              </a:ext>
            </a:extLst>
          </p:cNvPr>
          <p:cNvSpPr txBox="1"/>
          <p:nvPr/>
        </p:nvSpPr>
        <p:spPr>
          <a:xfrm>
            <a:off x="2419315" y="10735245"/>
            <a:ext cx="3174453" cy="88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sz="4800" dirty="0"/>
              <a:t>Tokyo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4228E-50D2-D2E3-27F3-2482554EC609}"/>
              </a:ext>
            </a:extLst>
          </p:cNvPr>
          <p:cNvSpPr txBox="1"/>
          <p:nvPr/>
        </p:nvSpPr>
        <p:spPr>
          <a:xfrm>
            <a:off x="8106887" y="11547865"/>
            <a:ext cx="3174453" cy="13593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Describe your content here.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A8B61-8B8F-A771-14BE-CE7F172AA9FF}"/>
              </a:ext>
            </a:extLst>
          </p:cNvPr>
          <p:cNvSpPr txBox="1"/>
          <p:nvPr/>
        </p:nvSpPr>
        <p:spPr>
          <a:xfrm>
            <a:off x="8106887" y="10735245"/>
            <a:ext cx="3174453" cy="88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sz="4800" dirty="0"/>
              <a:t>Bogota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D772AA-1AF2-5D4C-E9A9-7EB56FC287CF}"/>
              </a:ext>
            </a:extLst>
          </p:cNvPr>
          <p:cNvSpPr txBox="1"/>
          <p:nvPr/>
        </p:nvSpPr>
        <p:spPr>
          <a:xfrm>
            <a:off x="13794459" y="11547865"/>
            <a:ext cx="3174453" cy="13593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Describe your content here.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E53250-1C2E-A542-6DC4-C91C3AB6B5A7}"/>
              </a:ext>
            </a:extLst>
          </p:cNvPr>
          <p:cNvSpPr txBox="1"/>
          <p:nvPr/>
        </p:nvSpPr>
        <p:spPr>
          <a:xfrm>
            <a:off x="13794459" y="10735245"/>
            <a:ext cx="3174453" cy="88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sz="4800" dirty="0"/>
              <a:t>Paris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B81A4-649F-B7EC-CF30-D745DB5B3870}"/>
              </a:ext>
            </a:extLst>
          </p:cNvPr>
          <p:cNvSpPr txBox="1"/>
          <p:nvPr/>
        </p:nvSpPr>
        <p:spPr>
          <a:xfrm>
            <a:off x="19482032" y="11547865"/>
            <a:ext cx="3174453" cy="13593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dirty="0"/>
              <a:t>Describe your content here.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0A098-A87C-616F-4EFF-7E63B9DFA1C7}"/>
              </a:ext>
            </a:extLst>
          </p:cNvPr>
          <p:cNvSpPr txBox="1"/>
          <p:nvPr/>
        </p:nvSpPr>
        <p:spPr>
          <a:xfrm>
            <a:off x="19482032" y="10768331"/>
            <a:ext cx="3174453" cy="8863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defRPr sz="3800">
                <a:latin typeface="Josefin Sans Light" pitchFamily="2" charset="77"/>
              </a:defRPr>
            </a:lvl1pPr>
          </a:lstStyle>
          <a:p>
            <a:r>
              <a:rPr lang="en-US" sz="4800" dirty="0"/>
              <a:t>London</a:t>
            </a:r>
          </a:p>
        </p:txBody>
      </p:sp>
    </p:spTree>
    <p:extLst>
      <p:ext uri="{BB962C8B-B14F-4D97-AF65-F5344CB8AC3E}">
        <p14:creationId xmlns:p14="http://schemas.microsoft.com/office/powerpoint/2010/main" val="148593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86345</TotalTime>
  <Words>273</Words>
  <Application>Microsoft Office PowerPoint</Application>
  <PresentationFormat>Custom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Gruppo</vt:lpstr>
      <vt:lpstr>Josefin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Valentina Narvaez</cp:lastModifiedBy>
  <cp:revision>9859</cp:revision>
  <cp:lastPrinted>2019-09-18T23:04:43Z</cp:lastPrinted>
  <dcterms:created xsi:type="dcterms:W3CDTF">2014-11-12T21:47:38Z</dcterms:created>
  <dcterms:modified xsi:type="dcterms:W3CDTF">2024-12-24T08:33:00Z</dcterms:modified>
  <cp:category/>
</cp:coreProperties>
</file>