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/>
    <p:restoredTop sz="94650"/>
  </p:normalViewPr>
  <p:slideViewPr>
    <p:cSldViewPr snapToGrid="0">
      <p:cViewPr varScale="1">
        <p:scale>
          <a:sx n="118" d="100"/>
          <a:sy n="118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F8AC3-12AF-4230-B5E8-1DD4EE6E1F7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F6660B-784F-4450-AADD-A9500151AFF7}">
      <dgm:prSet/>
      <dgm:spPr/>
      <dgm:t>
        <a:bodyPr/>
        <a:lstStyle/>
        <a:p>
          <a:r>
            <a:rPr lang="en-US"/>
            <a:t>Project Description</a:t>
          </a:r>
        </a:p>
      </dgm:t>
    </dgm:pt>
    <dgm:pt modelId="{4272A182-C436-4851-8762-FE817CCBDA99}" type="parTrans" cxnId="{F25B2E49-21C8-489C-AE18-B656F97F9BD0}">
      <dgm:prSet/>
      <dgm:spPr/>
      <dgm:t>
        <a:bodyPr/>
        <a:lstStyle/>
        <a:p>
          <a:endParaRPr lang="en-US"/>
        </a:p>
      </dgm:t>
    </dgm:pt>
    <dgm:pt modelId="{0A19ADD8-CD31-47BB-9A39-93F471A15155}" type="sibTrans" cxnId="{F25B2E49-21C8-489C-AE18-B656F97F9BD0}">
      <dgm:prSet/>
      <dgm:spPr/>
      <dgm:t>
        <a:bodyPr/>
        <a:lstStyle/>
        <a:p>
          <a:endParaRPr lang="en-US"/>
        </a:p>
      </dgm:t>
    </dgm:pt>
    <dgm:pt modelId="{095D7A2B-4A91-4A33-AE40-99DFCB29F5E2}">
      <dgm:prSet/>
      <dgm:spPr/>
      <dgm:t>
        <a:bodyPr/>
        <a:lstStyle/>
        <a:p>
          <a:r>
            <a:rPr lang="en-US"/>
            <a:t>Conceptual Model/ERD</a:t>
          </a:r>
        </a:p>
      </dgm:t>
    </dgm:pt>
    <dgm:pt modelId="{8F8B0D01-1DDB-4F34-82D2-74CAF88DE366}" type="parTrans" cxnId="{4A0DA767-E2E3-4DD5-973F-7C0DDB4A6CE6}">
      <dgm:prSet/>
      <dgm:spPr/>
      <dgm:t>
        <a:bodyPr/>
        <a:lstStyle/>
        <a:p>
          <a:endParaRPr lang="en-US"/>
        </a:p>
      </dgm:t>
    </dgm:pt>
    <dgm:pt modelId="{3CFC8333-6F8F-49B1-8DA6-73F05F096A81}" type="sibTrans" cxnId="{4A0DA767-E2E3-4DD5-973F-7C0DDB4A6CE6}">
      <dgm:prSet/>
      <dgm:spPr/>
      <dgm:t>
        <a:bodyPr/>
        <a:lstStyle/>
        <a:p>
          <a:endParaRPr lang="en-US"/>
        </a:p>
      </dgm:t>
    </dgm:pt>
    <dgm:pt modelId="{9FA935A6-CAE3-4F2B-AA6A-49A532823976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E6C7E197-7A1C-43A7-BA80-4211C04DA728}" type="parTrans" cxnId="{2055E418-93F3-4F3C-8357-3E4C1F719290}">
      <dgm:prSet/>
      <dgm:spPr/>
      <dgm:t>
        <a:bodyPr/>
        <a:lstStyle/>
        <a:p>
          <a:endParaRPr lang="en-US"/>
        </a:p>
      </dgm:t>
    </dgm:pt>
    <dgm:pt modelId="{F4AD2A76-A1BB-41BB-ABAD-3F2AD66D7238}" type="sibTrans" cxnId="{2055E418-93F3-4F3C-8357-3E4C1F719290}">
      <dgm:prSet/>
      <dgm:spPr/>
      <dgm:t>
        <a:bodyPr/>
        <a:lstStyle/>
        <a:p>
          <a:endParaRPr lang="en-US"/>
        </a:p>
      </dgm:t>
    </dgm:pt>
    <dgm:pt modelId="{2FCE9F0A-0614-410F-B936-FC1427221111}">
      <dgm:prSet/>
      <dgm:spPr/>
      <dgm:t>
        <a:bodyPr/>
        <a:lstStyle/>
        <a:p>
          <a:r>
            <a:rPr lang="en-US"/>
            <a:t>Challenges &amp; Solutions</a:t>
          </a:r>
        </a:p>
      </dgm:t>
    </dgm:pt>
    <dgm:pt modelId="{1FF6B4AE-7430-410C-BF03-8B00B387AF28}" type="parTrans" cxnId="{7C6E858B-3ACE-4C79-B097-406E9B714DD4}">
      <dgm:prSet/>
      <dgm:spPr/>
      <dgm:t>
        <a:bodyPr/>
        <a:lstStyle/>
        <a:p>
          <a:endParaRPr lang="en-US"/>
        </a:p>
      </dgm:t>
    </dgm:pt>
    <dgm:pt modelId="{231AC5A9-7A04-4623-AF2D-B60FAE7517A6}" type="sibTrans" cxnId="{7C6E858B-3ACE-4C79-B097-406E9B714DD4}">
      <dgm:prSet/>
      <dgm:spPr/>
      <dgm:t>
        <a:bodyPr/>
        <a:lstStyle/>
        <a:p>
          <a:endParaRPr lang="en-US"/>
        </a:p>
      </dgm:t>
    </dgm:pt>
    <dgm:pt modelId="{25C81D3B-81F6-49B5-8EDD-957A28B1827A}">
      <dgm:prSet/>
      <dgm:spPr/>
      <dgm:t>
        <a:bodyPr/>
        <a:lstStyle/>
        <a:p>
          <a:r>
            <a:rPr lang="en-US"/>
            <a:t>Major Takeaways</a:t>
          </a:r>
        </a:p>
      </dgm:t>
    </dgm:pt>
    <dgm:pt modelId="{C494F120-3A6E-4A6A-B90E-4B3A6233389D}" type="parTrans" cxnId="{B2B8F91D-6E83-4A2A-ABFB-BDCCDCDC893A}">
      <dgm:prSet/>
      <dgm:spPr/>
      <dgm:t>
        <a:bodyPr/>
        <a:lstStyle/>
        <a:p>
          <a:endParaRPr lang="en-US"/>
        </a:p>
      </dgm:t>
    </dgm:pt>
    <dgm:pt modelId="{A7DD3A39-2DA2-45C7-BC57-40BD7BEA1CF2}" type="sibTrans" cxnId="{B2B8F91D-6E83-4A2A-ABFB-BDCCDCDC893A}">
      <dgm:prSet/>
      <dgm:spPr/>
      <dgm:t>
        <a:bodyPr/>
        <a:lstStyle/>
        <a:p>
          <a:endParaRPr lang="en-US"/>
        </a:p>
      </dgm:t>
    </dgm:pt>
    <dgm:pt modelId="{AF6EA0C1-4B3E-724D-AA23-E2C3BC913210}" type="pres">
      <dgm:prSet presAssocID="{DBAF8AC3-12AF-4230-B5E8-1DD4EE6E1F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DE6E7A-0514-6847-84A0-8CAF52B8A993}" type="pres">
      <dgm:prSet presAssocID="{A9F6660B-784F-4450-AADD-A9500151AFF7}" presName="hierRoot1" presStyleCnt="0"/>
      <dgm:spPr/>
    </dgm:pt>
    <dgm:pt modelId="{4DD983FA-D8BB-6840-BBD6-054A63F999CE}" type="pres">
      <dgm:prSet presAssocID="{A9F6660B-784F-4450-AADD-A9500151AFF7}" presName="composite" presStyleCnt="0"/>
      <dgm:spPr/>
    </dgm:pt>
    <dgm:pt modelId="{ADD40951-DB3B-0B42-9D24-C4C3FF7E7251}" type="pres">
      <dgm:prSet presAssocID="{A9F6660B-784F-4450-AADD-A9500151AFF7}" presName="background" presStyleLbl="node0" presStyleIdx="0" presStyleCnt="5"/>
      <dgm:spPr/>
    </dgm:pt>
    <dgm:pt modelId="{82A919BB-BAF3-3C44-8F84-F627B2F2BB19}" type="pres">
      <dgm:prSet presAssocID="{A9F6660B-784F-4450-AADD-A9500151AFF7}" presName="text" presStyleLbl="fgAcc0" presStyleIdx="0" presStyleCnt="5">
        <dgm:presLayoutVars>
          <dgm:chPref val="3"/>
        </dgm:presLayoutVars>
      </dgm:prSet>
      <dgm:spPr/>
    </dgm:pt>
    <dgm:pt modelId="{96D9D63B-2243-484B-BFD0-DEBD013078CC}" type="pres">
      <dgm:prSet presAssocID="{A9F6660B-784F-4450-AADD-A9500151AFF7}" presName="hierChild2" presStyleCnt="0"/>
      <dgm:spPr/>
    </dgm:pt>
    <dgm:pt modelId="{B002720B-15CD-3F41-B584-81C0C36E23E8}" type="pres">
      <dgm:prSet presAssocID="{095D7A2B-4A91-4A33-AE40-99DFCB29F5E2}" presName="hierRoot1" presStyleCnt="0"/>
      <dgm:spPr/>
    </dgm:pt>
    <dgm:pt modelId="{1C6E61AA-0C84-6A49-9757-43BA89DE67D7}" type="pres">
      <dgm:prSet presAssocID="{095D7A2B-4A91-4A33-AE40-99DFCB29F5E2}" presName="composite" presStyleCnt="0"/>
      <dgm:spPr/>
    </dgm:pt>
    <dgm:pt modelId="{AAC0A05C-1F80-7F4A-A3F3-F834C13DBB24}" type="pres">
      <dgm:prSet presAssocID="{095D7A2B-4A91-4A33-AE40-99DFCB29F5E2}" presName="background" presStyleLbl="node0" presStyleIdx="1" presStyleCnt="5"/>
      <dgm:spPr/>
    </dgm:pt>
    <dgm:pt modelId="{E1AB9BA4-15D2-7343-9BD9-685D32EF850D}" type="pres">
      <dgm:prSet presAssocID="{095D7A2B-4A91-4A33-AE40-99DFCB29F5E2}" presName="text" presStyleLbl="fgAcc0" presStyleIdx="1" presStyleCnt="5">
        <dgm:presLayoutVars>
          <dgm:chPref val="3"/>
        </dgm:presLayoutVars>
      </dgm:prSet>
      <dgm:spPr/>
    </dgm:pt>
    <dgm:pt modelId="{72088A67-DDF2-9D40-AE1F-4D5CAFB856C5}" type="pres">
      <dgm:prSet presAssocID="{095D7A2B-4A91-4A33-AE40-99DFCB29F5E2}" presName="hierChild2" presStyleCnt="0"/>
      <dgm:spPr/>
    </dgm:pt>
    <dgm:pt modelId="{494C65EF-6621-D64B-AABD-0978DB7C9D7C}" type="pres">
      <dgm:prSet presAssocID="{9FA935A6-CAE3-4F2B-AA6A-49A532823976}" presName="hierRoot1" presStyleCnt="0"/>
      <dgm:spPr/>
    </dgm:pt>
    <dgm:pt modelId="{BC477D64-7924-9142-B493-13605B2E6827}" type="pres">
      <dgm:prSet presAssocID="{9FA935A6-CAE3-4F2B-AA6A-49A532823976}" presName="composite" presStyleCnt="0"/>
      <dgm:spPr/>
    </dgm:pt>
    <dgm:pt modelId="{234AD201-4D7C-B945-92A6-CAB0349DA29B}" type="pres">
      <dgm:prSet presAssocID="{9FA935A6-CAE3-4F2B-AA6A-49A532823976}" presName="background" presStyleLbl="node0" presStyleIdx="2" presStyleCnt="5"/>
      <dgm:spPr/>
    </dgm:pt>
    <dgm:pt modelId="{B120EB4B-4004-154E-B255-75BABA7E0CAB}" type="pres">
      <dgm:prSet presAssocID="{9FA935A6-CAE3-4F2B-AA6A-49A532823976}" presName="text" presStyleLbl="fgAcc0" presStyleIdx="2" presStyleCnt="5">
        <dgm:presLayoutVars>
          <dgm:chPref val="3"/>
        </dgm:presLayoutVars>
      </dgm:prSet>
      <dgm:spPr/>
    </dgm:pt>
    <dgm:pt modelId="{EB37AFF5-2E3D-944C-AEC5-9BB237C3A481}" type="pres">
      <dgm:prSet presAssocID="{9FA935A6-CAE3-4F2B-AA6A-49A532823976}" presName="hierChild2" presStyleCnt="0"/>
      <dgm:spPr/>
    </dgm:pt>
    <dgm:pt modelId="{595E727F-1946-7043-B9D3-79D26A543DE9}" type="pres">
      <dgm:prSet presAssocID="{2FCE9F0A-0614-410F-B936-FC1427221111}" presName="hierRoot1" presStyleCnt="0"/>
      <dgm:spPr/>
    </dgm:pt>
    <dgm:pt modelId="{1234B5F7-1AD5-094B-A558-C955989EB1A0}" type="pres">
      <dgm:prSet presAssocID="{2FCE9F0A-0614-410F-B936-FC1427221111}" presName="composite" presStyleCnt="0"/>
      <dgm:spPr/>
    </dgm:pt>
    <dgm:pt modelId="{911583B0-6D50-A04E-B243-8B62DAB68AD5}" type="pres">
      <dgm:prSet presAssocID="{2FCE9F0A-0614-410F-B936-FC1427221111}" presName="background" presStyleLbl="node0" presStyleIdx="3" presStyleCnt="5"/>
      <dgm:spPr/>
    </dgm:pt>
    <dgm:pt modelId="{2088B796-59CC-C748-AACC-B7EB14CFA22C}" type="pres">
      <dgm:prSet presAssocID="{2FCE9F0A-0614-410F-B936-FC1427221111}" presName="text" presStyleLbl="fgAcc0" presStyleIdx="3" presStyleCnt="5">
        <dgm:presLayoutVars>
          <dgm:chPref val="3"/>
        </dgm:presLayoutVars>
      </dgm:prSet>
      <dgm:spPr/>
    </dgm:pt>
    <dgm:pt modelId="{DEFAF110-523B-7E4B-AC4D-729F657E9622}" type="pres">
      <dgm:prSet presAssocID="{2FCE9F0A-0614-410F-B936-FC1427221111}" presName="hierChild2" presStyleCnt="0"/>
      <dgm:spPr/>
    </dgm:pt>
    <dgm:pt modelId="{A943E5A4-1C36-2C46-92D1-6642FBEBFC8B}" type="pres">
      <dgm:prSet presAssocID="{25C81D3B-81F6-49B5-8EDD-957A28B1827A}" presName="hierRoot1" presStyleCnt="0"/>
      <dgm:spPr/>
    </dgm:pt>
    <dgm:pt modelId="{D7CEB1F8-183B-AF40-9AE3-5A2BE36CC24E}" type="pres">
      <dgm:prSet presAssocID="{25C81D3B-81F6-49B5-8EDD-957A28B1827A}" presName="composite" presStyleCnt="0"/>
      <dgm:spPr/>
    </dgm:pt>
    <dgm:pt modelId="{5DAC49D9-2E2E-CA4A-AFB2-99C9FB6ABAA7}" type="pres">
      <dgm:prSet presAssocID="{25C81D3B-81F6-49B5-8EDD-957A28B1827A}" presName="background" presStyleLbl="node0" presStyleIdx="4" presStyleCnt="5"/>
      <dgm:spPr/>
    </dgm:pt>
    <dgm:pt modelId="{0B3A0B21-403D-F54D-AB49-DACF5CEED0CD}" type="pres">
      <dgm:prSet presAssocID="{25C81D3B-81F6-49B5-8EDD-957A28B1827A}" presName="text" presStyleLbl="fgAcc0" presStyleIdx="4" presStyleCnt="5">
        <dgm:presLayoutVars>
          <dgm:chPref val="3"/>
        </dgm:presLayoutVars>
      </dgm:prSet>
      <dgm:spPr/>
    </dgm:pt>
    <dgm:pt modelId="{2C70BF1B-F6F0-4948-8AD8-BB390D109D55}" type="pres">
      <dgm:prSet presAssocID="{25C81D3B-81F6-49B5-8EDD-957A28B1827A}" presName="hierChild2" presStyleCnt="0"/>
      <dgm:spPr/>
    </dgm:pt>
  </dgm:ptLst>
  <dgm:cxnLst>
    <dgm:cxn modelId="{2055E418-93F3-4F3C-8357-3E4C1F719290}" srcId="{DBAF8AC3-12AF-4230-B5E8-1DD4EE6E1F78}" destId="{9FA935A6-CAE3-4F2B-AA6A-49A532823976}" srcOrd="2" destOrd="0" parTransId="{E6C7E197-7A1C-43A7-BA80-4211C04DA728}" sibTransId="{F4AD2A76-A1BB-41BB-ABAD-3F2AD66D7238}"/>
    <dgm:cxn modelId="{B2B8F91D-6E83-4A2A-ABFB-BDCCDCDC893A}" srcId="{DBAF8AC3-12AF-4230-B5E8-1DD4EE6E1F78}" destId="{25C81D3B-81F6-49B5-8EDD-957A28B1827A}" srcOrd="4" destOrd="0" parTransId="{C494F120-3A6E-4A6A-B90E-4B3A6233389D}" sibTransId="{A7DD3A39-2DA2-45C7-BC57-40BD7BEA1CF2}"/>
    <dgm:cxn modelId="{36034530-E80B-C449-94D1-A50C3C771BAF}" type="presOf" srcId="{095D7A2B-4A91-4A33-AE40-99DFCB29F5E2}" destId="{E1AB9BA4-15D2-7343-9BD9-685D32EF850D}" srcOrd="0" destOrd="0" presId="urn:microsoft.com/office/officeart/2005/8/layout/hierarchy1"/>
    <dgm:cxn modelId="{74F2C032-EC11-E647-94F6-575256A676EA}" type="presOf" srcId="{DBAF8AC3-12AF-4230-B5E8-1DD4EE6E1F78}" destId="{AF6EA0C1-4B3E-724D-AA23-E2C3BC913210}" srcOrd="0" destOrd="0" presId="urn:microsoft.com/office/officeart/2005/8/layout/hierarchy1"/>
    <dgm:cxn modelId="{02C62335-0812-9449-AECC-3A85DCF83655}" type="presOf" srcId="{9FA935A6-CAE3-4F2B-AA6A-49A532823976}" destId="{B120EB4B-4004-154E-B255-75BABA7E0CAB}" srcOrd="0" destOrd="0" presId="urn:microsoft.com/office/officeart/2005/8/layout/hierarchy1"/>
    <dgm:cxn modelId="{F25B2E49-21C8-489C-AE18-B656F97F9BD0}" srcId="{DBAF8AC3-12AF-4230-B5E8-1DD4EE6E1F78}" destId="{A9F6660B-784F-4450-AADD-A9500151AFF7}" srcOrd="0" destOrd="0" parTransId="{4272A182-C436-4851-8762-FE817CCBDA99}" sibTransId="{0A19ADD8-CD31-47BB-9A39-93F471A15155}"/>
    <dgm:cxn modelId="{4A0DA767-E2E3-4DD5-973F-7C0DDB4A6CE6}" srcId="{DBAF8AC3-12AF-4230-B5E8-1DD4EE6E1F78}" destId="{095D7A2B-4A91-4A33-AE40-99DFCB29F5E2}" srcOrd="1" destOrd="0" parTransId="{8F8B0D01-1DDB-4F34-82D2-74CAF88DE366}" sibTransId="{3CFC8333-6F8F-49B1-8DA6-73F05F096A81}"/>
    <dgm:cxn modelId="{6187997B-FB50-AE4E-89BF-DF38665AC271}" type="presOf" srcId="{25C81D3B-81F6-49B5-8EDD-957A28B1827A}" destId="{0B3A0B21-403D-F54D-AB49-DACF5CEED0CD}" srcOrd="0" destOrd="0" presId="urn:microsoft.com/office/officeart/2005/8/layout/hierarchy1"/>
    <dgm:cxn modelId="{7C6E858B-3ACE-4C79-B097-406E9B714DD4}" srcId="{DBAF8AC3-12AF-4230-B5E8-1DD4EE6E1F78}" destId="{2FCE9F0A-0614-410F-B936-FC1427221111}" srcOrd="3" destOrd="0" parTransId="{1FF6B4AE-7430-410C-BF03-8B00B387AF28}" sibTransId="{231AC5A9-7A04-4623-AF2D-B60FAE7517A6}"/>
    <dgm:cxn modelId="{67961FCE-987A-394C-87B2-DE144625D7CA}" type="presOf" srcId="{2FCE9F0A-0614-410F-B936-FC1427221111}" destId="{2088B796-59CC-C748-AACC-B7EB14CFA22C}" srcOrd="0" destOrd="0" presId="urn:microsoft.com/office/officeart/2005/8/layout/hierarchy1"/>
    <dgm:cxn modelId="{FFD89EEC-69B1-0C4C-A320-52059930527A}" type="presOf" srcId="{A9F6660B-784F-4450-AADD-A9500151AFF7}" destId="{82A919BB-BAF3-3C44-8F84-F627B2F2BB19}" srcOrd="0" destOrd="0" presId="urn:microsoft.com/office/officeart/2005/8/layout/hierarchy1"/>
    <dgm:cxn modelId="{9EEDA1CF-4944-834B-9891-469FD2276DEB}" type="presParOf" srcId="{AF6EA0C1-4B3E-724D-AA23-E2C3BC913210}" destId="{8FDE6E7A-0514-6847-84A0-8CAF52B8A993}" srcOrd="0" destOrd="0" presId="urn:microsoft.com/office/officeart/2005/8/layout/hierarchy1"/>
    <dgm:cxn modelId="{03FA498E-1A8F-BC42-B38B-0A843FCE34CE}" type="presParOf" srcId="{8FDE6E7A-0514-6847-84A0-8CAF52B8A993}" destId="{4DD983FA-D8BB-6840-BBD6-054A63F999CE}" srcOrd="0" destOrd="0" presId="urn:microsoft.com/office/officeart/2005/8/layout/hierarchy1"/>
    <dgm:cxn modelId="{7EF34DD4-47CD-3742-81FB-05B157279922}" type="presParOf" srcId="{4DD983FA-D8BB-6840-BBD6-054A63F999CE}" destId="{ADD40951-DB3B-0B42-9D24-C4C3FF7E7251}" srcOrd="0" destOrd="0" presId="urn:microsoft.com/office/officeart/2005/8/layout/hierarchy1"/>
    <dgm:cxn modelId="{F761FC91-C21D-8C4D-A080-0F37D32E8CC5}" type="presParOf" srcId="{4DD983FA-D8BB-6840-BBD6-054A63F999CE}" destId="{82A919BB-BAF3-3C44-8F84-F627B2F2BB19}" srcOrd="1" destOrd="0" presId="urn:microsoft.com/office/officeart/2005/8/layout/hierarchy1"/>
    <dgm:cxn modelId="{506C0B7E-C73A-3546-893C-09A444F97B92}" type="presParOf" srcId="{8FDE6E7A-0514-6847-84A0-8CAF52B8A993}" destId="{96D9D63B-2243-484B-BFD0-DEBD013078CC}" srcOrd="1" destOrd="0" presId="urn:microsoft.com/office/officeart/2005/8/layout/hierarchy1"/>
    <dgm:cxn modelId="{24384799-9E32-C645-B9C1-F43B8859A97A}" type="presParOf" srcId="{AF6EA0C1-4B3E-724D-AA23-E2C3BC913210}" destId="{B002720B-15CD-3F41-B584-81C0C36E23E8}" srcOrd="1" destOrd="0" presId="urn:microsoft.com/office/officeart/2005/8/layout/hierarchy1"/>
    <dgm:cxn modelId="{91E5E2E2-94B0-8A44-969C-C0A2B7F79128}" type="presParOf" srcId="{B002720B-15CD-3F41-B584-81C0C36E23E8}" destId="{1C6E61AA-0C84-6A49-9757-43BA89DE67D7}" srcOrd="0" destOrd="0" presId="urn:microsoft.com/office/officeart/2005/8/layout/hierarchy1"/>
    <dgm:cxn modelId="{FF9C006C-61A7-9C4E-B5C3-651BAF8F735A}" type="presParOf" srcId="{1C6E61AA-0C84-6A49-9757-43BA89DE67D7}" destId="{AAC0A05C-1F80-7F4A-A3F3-F834C13DBB24}" srcOrd="0" destOrd="0" presId="urn:microsoft.com/office/officeart/2005/8/layout/hierarchy1"/>
    <dgm:cxn modelId="{7E1C4CA7-771C-4D45-B1B9-0DB98B26B8F0}" type="presParOf" srcId="{1C6E61AA-0C84-6A49-9757-43BA89DE67D7}" destId="{E1AB9BA4-15D2-7343-9BD9-685D32EF850D}" srcOrd="1" destOrd="0" presId="urn:microsoft.com/office/officeart/2005/8/layout/hierarchy1"/>
    <dgm:cxn modelId="{E91F5CF4-D1AB-7B4F-9A62-D82D4DB826C8}" type="presParOf" srcId="{B002720B-15CD-3F41-B584-81C0C36E23E8}" destId="{72088A67-DDF2-9D40-AE1F-4D5CAFB856C5}" srcOrd="1" destOrd="0" presId="urn:microsoft.com/office/officeart/2005/8/layout/hierarchy1"/>
    <dgm:cxn modelId="{BB41F92A-73D4-E24A-B6C7-6E656CCEEE5D}" type="presParOf" srcId="{AF6EA0C1-4B3E-724D-AA23-E2C3BC913210}" destId="{494C65EF-6621-D64B-AABD-0978DB7C9D7C}" srcOrd="2" destOrd="0" presId="urn:microsoft.com/office/officeart/2005/8/layout/hierarchy1"/>
    <dgm:cxn modelId="{CD3F7425-90DA-9F4A-BF34-8F4EBF5EB9E3}" type="presParOf" srcId="{494C65EF-6621-D64B-AABD-0978DB7C9D7C}" destId="{BC477D64-7924-9142-B493-13605B2E6827}" srcOrd="0" destOrd="0" presId="urn:microsoft.com/office/officeart/2005/8/layout/hierarchy1"/>
    <dgm:cxn modelId="{C71897A1-934A-3B46-8F70-98F9FC1DD8D4}" type="presParOf" srcId="{BC477D64-7924-9142-B493-13605B2E6827}" destId="{234AD201-4D7C-B945-92A6-CAB0349DA29B}" srcOrd="0" destOrd="0" presId="urn:microsoft.com/office/officeart/2005/8/layout/hierarchy1"/>
    <dgm:cxn modelId="{D4297A46-0DCB-7549-8FFA-54A5E48FCFD8}" type="presParOf" srcId="{BC477D64-7924-9142-B493-13605B2E6827}" destId="{B120EB4B-4004-154E-B255-75BABA7E0CAB}" srcOrd="1" destOrd="0" presId="urn:microsoft.com/office/officeart/2005/8/layout/hierarchy1"/>
    <dgm:cxn modelId="{84845525-7BAA-D846-BBC8-CC46A6E5173B}" type="presParOf" srcId="{494C65EF-6621-D64B-AABD-0978DB7C9D7C}" destId="{EB37AFF5-2E3D-944C-AEC5-9BB237C3A481}" srcOrd="1" destOrd="0" presId="urn:microsoft.com/office/officeart/2005/8/layout/hierarchy1"/>
    <dgm:cxn modelId="{5D732E7A-798F-1143-B8B9-26E3CA60D453}" type="presParOf" srcId="{AF6EA0C1-4B3E-724D-AA23-E2C3BC913210}" destId="{595E727F-1946-7043-B9D3-79D26A543DE9}" srcOrd="3" destOrd="0" presId="urn:microsoft.com/office/officeart/2005/8/layout/hierarchy1"/>
    <dgm:cxn modelId="{D6A1EB28-8014-D344-85E2-2A35A20AE32E}" type="presParOf" srcId="{595E727F-1946-7043-B9D3-79D26A543DE9}" destId="{1234B5F7-1AD5-094B-A558-C955989EB1A0}" srcOrd="0" destOrd="0" presId="urn:microsoft.com/office/officeart/2005/8/layout/hierarchy1"/>
    <dgm:cxn modelId="{83727313-B0AE-2142-95F9-32D4FA8FD0F5}" type="presParOf" srcId="{1234B5F7-1AD5-094B-A558-C955989EB1A0}" destId="{911583B0-6D50-A04E-B243-8B62DAB68AD5}" srcOrd="0" destOrd="0" presId="urn:microsoft.com/office/officeart/2005/8/layout/hierarchy1"/>
    <dgm:cxn modelId="{C9C1AA59-CD5F-D04A-899F-E2246F276BB0}" type="presParOf" srcId="{1234B5F7-1AD5-094B-A558-C955989EB1A0}" destId="{2088B796-59CC-C748-AACC-B7EB14CFA22C}" srcOrd="1" destOrd="0" presId="urn:microsoft.com/office/officeart/2005/8/layout/hierarchy1"/>
    <dgm:cxn modelId="{66165C42-6F75-9649-ADF0-CD9353865582}" type="presParOf" srcId="{595E727F-1946-7043-B9D3-79D26A543DE9}" destId="{DEFAF110-523B-7E4B-AC4D-729F657E9622}" srcOrd="1" destOrd="0" presId="urn:microsoft.com/office/officeart/2005/8/layout/hierarchy1"/>
    <dgm:cxn modelId="{30B8ACE8-E29A-6E4D-A27B-82DAA9ABE14B}" type="presParOf" srcId="{AF6EA0C1-4B3E-724D-AA23-E2C3BC913210}" destId="{A943E5A4-1C36-2C46-92D1-6642FBEBFC8B}" srcOrd="4" destOrd="0" presId="urn:microsoft.com/office/officeart/2005/8/layout/hierarchy1"/>
    <dgm:cxn modelId="{6D24F2F8-2C22-E648-83CB-F6D953460452}" type="presParOf" srcId="{A943E5A4-1C36-2C46-92D1-6642FBEBFC8B}" destId="{D7CEB1F8-183B-AF40-9AE3-5A2BE36CC24E}" srcOrd="0" destOrd="0" presId="urn:microsoft.com/office/officeart/2005/8/layout/hierarchy1"/>
    <dgm:cxn modelId="{E704E913-49B1-A34D-9929-0E9F526FDA45}" type="presParOf" srcId="{D7CEB1F8-183B-AF40-9AE3-5A2BE36CC24E}" destId="{5DAC49D9-2E2E-CA4A-AFB2-99C9FB6ABAA7}" srcOrd="0" destOrd="0" presId="urn:microsoft.com/office/officeart/2005/8/layout/hierarchy1"/>
    <dgm:cxn modelId="{7C52625A-25BB-F549-A4ED-37ABF760013E}" type="presParOf" srcId="{D7CEB1F8-183B-AF40-9AE3-5A2BE36CC24E}" destId="{0B3A0B21-403D-F54D-AB49-DACF5CEED0CD}" srcOrd="1" destOrd="0" presId="urn:microsoft.com/office/officeart/2005/8/layout/hierarchy1"/>
    <dgm:cxn modelId="{94E92AD7-9F5C-D14A-A6EF-257F71726C7C}" type="presParOf" srcId="{A943E5A4-1C36-2C46-92D1-6642FBEBFC8B}" destId="{2C70BF1B-F6F0-4948-8AD8-BB390D109D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42A8C-3506-4772-BCD4-2985753369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78FCF4-EDC0-4E3F-B018-DE0E3DD15C16}">
      <dgm:prSet/>
      <dgm:spPr/>
      <dgm:t>
        <a:bodyPr/>
        <a:lstStyle/>
        <a:p>
          <a:r>
            <a:rPr lang="en-US" dirty="0"/>
            <a:t>Our project focuses on Air Quality in India by examining air pollutants and how they relate to the Air Quality Index (AQI)</a:t>
          </a:r>
        </a:p>
      </dgm:t>
    </dgm:pt>
    <dgm:pt modelId="{F9C179C8-A656-4B95-9775-4FD75D083292}" type="parTrans" cxnId="{58344DA6-28DF-4AC1-806A-E8537C52FBE6}">
      <dgm:prSet/>
      <dgm:spPr/>
      <dgm:t>
        <a:bodyPr/>
        <a:lstStyle/>
        <a:p>
          <a:endParaRPr lang="en-US"/>
        </a:p>
      </dgm:t>
    </dgm:pt>
    <dgm:pt modelId="{E90B1D51-819C-410C-B631-0D251260530D}" type="sibTrans" cxnId="{58344DA6-28DF-4AC1-806A-E8537C52FBE6}">
      <dgm:prSet/>
      <dgm:spPr/>
      <dgm:t>
        <a:bodyPr/>
        <a:lstStyle/>
        <a:p>
          <a:endParaRPr lang="en-US"/>
        </a:p>
      </dgm:t>
    </dgm:pt>
    <dgm:pt modelId="{F8856E9B-3A8F-4589-9230-52D14E7360E8}">
      <dgm:prSet/>
      <dgm:spPr/>
      <dgm:t>
        <a:bodyPr/>
        <a:lstStyle/>
        <a:p>
          <a:r>
            <a:rPr lang="en-US" dirty="0"/>
            <a:t>Our dataset comes from Kaggle that analyzed India’s air quality at the City level and air-quality stations level</a:t>
          </a:r>
        </a:p>
      </dgm:t>
    </dgm:pt>
    <dgm:pt modelId="{CE27FD8A-92EE-4C0A-87DC-ACE79A4BB120}" type="parTrans" cxnId="{B800A905-8A9B-4FE6-8A0E-132409C33BC6}">
      <dgm:prSet/>
      <dgm:spPr/>
      <dgm:t>
        <a:bodyPr/>
        <a:lstStyle/>
        <a:p>
          <a:endParaRPr lang="en-US"/>
        </a:p>
      </dgm:t>
    </dgm:pt>
    <dgm:pt modelId="{4527D1A3-3414-40C3-9047-65C789036DA4}" type="sibTrans" cxnId="{B800A905-8A9B-4FE6-8A0E-132409C33BC6}">
      <dgm:prSet/>
      <dgm:spPr/>
      <dgm:t>
        <a:bodyPr/>
        <a:lstStyle/>
        <a:p>
          <a:endParaRPr lang="en-US"/>
        </a:p>
      </dgm:t>
    </dgm:pt>
    <dgm:pt modelId="{24DAA3ED-EC58-0048-BF27-D3B7DB0E70A3}">
      <dgm:prSet/>
      <dgm:spPr/>
      <dgm:t>
        <a:bodyPr/>
        <a:lstStyle/>
        <a:p>
          <a:r>
            <a:rPr lang="en-US" dirty="0"/>
            <a:t>Our goal was to identify air pollutants that correlated with good/bad air quality in India</a:t>
          </a:r>
        </a:p>
      </dgm:t>
    </dgm:pt>
    <dgm:pt modelId="{16B5F0FB-E961-B347-8CFD-072481EFCEC3}" type="parTrans" cxnId="{BED63B60-7FF0-AC4E-95D7-6B9FC534E9B1}">
      <dgm:prSet/>
      <dgm:spPr/>
      <dgm:t>
        <a:bodyPr/>
        <a:lstStyle/>
        <a:p>
          <a:endParaRPr lang="en-US"/>
        </a:p>
      </dgm:t>
    </dgm:pt>
    <dgm:pt modelId="{201D9A68-6D86-594D-96F5-FC39B0F5F93F}" type="sibTrans" cxnId="{BED63B60-7FF0-AC4E-95D7-6B9FC534E9B1}">
      <dgm:prSet/>
      <dgm:spPr/>
    </dgm:pt>
    <dgm:pt modelId="{7D438857-6D9B-3E46-B1AE-F03AE3557EF0}" type="pres">
      <dgm:prSet presAssocID="{0F142A8C-3506-4772-BCD4-298575336933}" presName="vert0" presStyleCnt="0">
        <dgm:presLayoutVars>
          <dgm:dir/>
          <dgm:animOne val="branch"/>
          <dgm:animLvl val="lvl"/>
        </dgm:presLayoutVars>
      </dgm:prSet>
      <dgm:spPr/>
    </dgm:pt>
    <dgm:pt modelId="{10ECD673-29BF-2C4A-8C87-4A304791E524}" type="pres">
      <dgm:prSet presAssocID="{3178FCF4-EDC0-4E3F-B018-DE0E3DD15C16}" presName="thickLine" presStyleLbl="alignNode1" presStyleIdx="0" presStyleCnt="3"/>
      <dgm:spPr/>
    </dgm:pt>
    <dgm:pt modelId="{C3937331-2C34-CA4D-8710-7AEAFE1C7094}" type="pres">
      <dgm:prSet presAssocID="{3178FCF4-EDC0-4E3F-B018-DE0E3DD15C16}" presName="horz1" presStyleCnt="0"/>
      <dgm:spPr/>
    </dgm:pt>
    <dgm:pt modelId="{1AA9D9AB-6349-7F4E-B565-AED5058A38A4}" type="pres">
      <dgm:prSet presAssocID="{3178FCF4-EDC0-4E3F-B018-DE0E3DD15C16}" presName="tx1" presStyleLbl="revTx" presStyleIdx="0" presStyleCnt="3"/>
      <dgm:spPr/>
    </dgm:pt>
    <dgm:pt modelId="{F25AE3D8-DF3A-4044-A950-F9AE98203A25}" type="pres">
      <dgm:prSet presAssocID="{3178FCF4-EDC0-4E3F-B018-DE0E3DD15C16}" presName="vert1" presStyleCnt="0"/>
      <dgm:spPr/>
    </dgm:pt>
    <dgm:pt modelId="{47332B88-C5F3-E042-983A-760F651219A1}" type="pres">
      <dgm:prSet presAssocID="{F8856E9B-3A8F-4589-9230-52D14E7360E8}" presName="thickLine" presStyleLbl="alignNode1" presStyleIdx="1" presStyleCnt="3"/>
      <dgm:spPr/>
    </dgm:pt>
    <dgm:pt modelId="{52EBCF07-1245-E44D-8CD4-307AAD32FF36}" type="pres">
      <dgm:prSet presAssocID="{F8856E9B-3A8F-4589-9230-52D14E7360E8}" presName="horz1" presStyleCnt="0"/>
      <dgm:spPr/>
    </dgm:pt>
    <dgm:pt modelId="{5945AA9D-E78F-6547-B5B8-96D2A4397F80}" type="pres">
      <dgm:prSet presAssocID="{F8856E9B-3A8F-4589-9230-52D14E7360E8}" presName="tx1" presStyleLbl="revTx" presStyleIdx="1" presStyleCnt="3"/>
      <dgm:spPr/>
    </dgm:pt>
    <dgm:pt modelId="{93367E5C-C6EF-7545-AA31-EAD89A0AC38C}" type="pres">
      <dgm:prSet presAssocID="{F8856E9B-3A8F-4589-9230-52D14E7360E8}" presName="vert1" presStyleCnt="0"/>
      <dgm:spPr/>
    </dgm:pt>
    <dgm:pt modelId="{5B55542B-85D5-6E46-998B-EAF5F9611033}" type="pres">
      <dgm:prSet presAssocID="{24DAA3ED-EC58-0048-BF27-D3B7DB0E70A3}" presName="thickLine" presStyleLbl="alignNode1" presStyleIdx="2" presStyleCnt="3"/>
      <dgm:spPr/>
    </dgm:pt>
    <dgm:pt modelId="{01B5DD83-BB0F-6C4B-ABE2-F72577FB7C06}" type="pres">
      <dgm:prSet presAssocID="{24DAA3ED-EC58-0048-BF27-D3B7DB0E70A3}" presName="horz1" presStyleCnt="0"/>
      <dgm:spPr/>
    </dgm:pt>
    <dgm:pt modelId="{EACF6FEB-BAC2-0944-AFC7-38958CAF50AC}" type="pres">
      <dgm:prSet presAssocID="{24DAA3ED-EC58-0048-BF27-D3B7DB0E70A3}" presName="tx1" presStyleLbl="revTx" presStyleIdx="2" presStyleCnt="3"/>
      <dgm:spPr/>
    </dgm:pt>
    <dgm:pt modelId="{6BF6693A-1209-C849-A47F-0F5503E642C9}" type="pres">
      <dgm:prSet presAssocID="{24DAA3ED-EC58-0048-BF27-D3B7DB0E70A3}" presName="vert1" presStyleCnt="0"/>
      <dgm:spPr/>
    </dgm:pt>
  </dgm:ptLst>
  <dgm:cxnLst>
    <dgm:cxn modelId="{B800A905-8A9B-4FE6-8A0E-132409C33BC6}" srcId="{0F142A8C-3506-4772-BCD4-298575336933}" destId="{F8856E9B-3A8F-4589-9230-52D14E7360E8}" srcOrd="1" destOrd="0" parTransId="{CE27FD8A-92EE-4C0A-87DC-ACE79A4BB120}" sibTransId="{4527D1A3-3414-40C3-9047-65C789036DA4}"/>
    <dgm:cxn modelId="{09D64609-71CD-BB4F-B13C-C1AE1872FE3A}" type="presOf" srcId="{F8856E9B-3A8F-4589-9230-52D14E7360E8}" destId="{5945AA9D-E78F-6547-B5B8-96D2A4397F80}" srcOrd="0" destOrd="0" presId="urn:microsoft.com/office/officeart/2008/layout/LinedList"/>
    <dgm:cxn modelId="{9638A522-A0A8-CC4C-B35A-CCB82DD9352E}" type="presOf" srcId="{24DAA3ED-EC58-0048-BF27-D3B7DB0E70A3}" destId="{EACF6FEB-BAC2-0944-AFC7-38958CAF50AC}" srcOrd="0" destOrd="0" presId="urn:microsoft.com/office/officeart/2008/layout/LinedList"/>
    <dgm:cxn modelId="{BED63B60-7FF0-AC4E-95D7-6B9FC534E9B1}" srcId="{0F142A8C-3506-4772-BCD4-298575336933}" destId="{24DAA3ED-EC58-0048-BF27-D3B7DB0E70A3}" srcOrd="2" destOrd="0" parTransId="{16B5F0FB-E961-B347-8CFD-072481EFCEC3}" sibTransId="{201D9A68-6D86-594D-96F5-FC39B0F5F93F}"/>
    <dgm:cxn modelId="{830D327A-22D1-A34D-9D33-A69AFB7EA98B}" type="presOf" srcId="{0F142A8C-3506-4772-BCD4-298575336933}" destId="{7D438857-6D9B-3E46-B1AE-F03AE3557EF0}" srcOrd="0" destOrd="0" presId="urn:microsoft.com/office/officeart/2008/layout/LinedList"/>
    <dgm:cxn modelId="{58344DA6-28DF-4AC1-806A-E8537C52FBE6}" srcId="{0F142A8C-3506-4772-BCD4-298575336933}" destId="{3178FCF4-EDC0-4E3F-B018-DE0E3DD15C16}" srcOrd="0" destOrd="0" parTransId="{F9C179C8-A656-4B95-9775-4FD75D083292}" sibTransId="{E90B1D51-819C-410C-B631-0D251260530D}"/>
    <dgm:cxn modelId="{C9D106D9-DD54-6141-A044-662639BC0939}" type="presOf" srcId="{3178FCF4-EDC0-4E3F-B018-DE0E3DD15C16}" destId="{1AA9D9AB-6349-7F4E-B565-AED5058A38A4}" srcOrd="0" destOrd="0" presId="urn:microsoft.com/office/officeart/2008/layout/LinedList"/>
    <dgm:cxn modelId="{E9912344-526E-AC44-A598-C49F2267F93E}" type="presParOf" srcId="{7D438857-6D9B-3E46-B1AE-F03AE3557EF0}" destId="{10ECD673-29BF-2C4A-8C87-4A304791E524}" srcOrd="0" destOrd="0" presId="urn:microsoft.com/office/officeart/2008/layout/LinedList"/>
    <dgm:cxn modelId="{CA60676E-FFA6-2142-8A5B-FAAD8A8F2A22}" type="presParOf" srcId="{7D438857-6D9B-3E46-B1AE-F03AE3557EF0}" destId="{C3937331-2C34-CA4D-8710-7AEAFE1C7094}" srcOrd="1" destOrd="0" presId="urn:microsoft.com/office/officeart/2008/layout/LinedList"/>
    <dgm:cxn modelId="{D5443773-216E-5A47-B051-C14F45CB64D4}" type="presParOf" srcId="{C3937331-2C34-CA4D-8710-7AEAFE1C7094}" destId="{1AA9D9AB-6349-7F4E-B565-AED5058A38A4}" srcOrd="0" destOrd="0" presId="urn:microsoft.com/office/officeart/2008/layout/LinedList"/>
    <dgm:cxn modelId="{0F9EE174-2A5D-C34C-B372-42DAC574AED4}" type="presParOf" srcId="{C3937331-2C34-CA4D-8710-7AEAFE1C7094}" destId="{F25AE3D8-DF3A-4044-A950-F9AE98203A25}" srcOrd="1" destOrd="0" presId="urn:microsoft.com/office/officeart/2008/layout/LinedList"/>
    <dgm:cxn modelId="{83EC5CCE-BE44-394A-BA2F-894350BE51A0}" type="presParOf" srcId="{7D438857-6D9B-3E46-B1AE-F03AE3557EF0}" destId="{47332B88-C5F3-E042-983A-760F651219A1}" srcOrd="2" destOrd="0" presId="urn:microsoft.com/office/officeart/2008/layout/LinedList"/>
    <dgm:cxn modelId="{4E54B8E8-EEA2-AD48-B8E2-CA9EFC79F14C}" type="presParOf" srcId="{7D438857-6D9B-3E46-B1AE-F03AE3557EF0}" destId="{52EBCF07-1245-E44D-8CD4-307AAD32FF36}" srcOrd="3" destOrd="0" presId="urn:microsoft.com/office/officeart/2008/layout/LinedList"/>
    <dgm:cxn modelId="{05840885-C0AF-FD4C-A1AC-FBEA8EE85A8F}" type="presParOf" srcId="{52EBCF07-1245-E44D-8CD4-307AAD32FF36}" destId="{5945AA9D-E78F-6547-B5B8-96D2A4397F80}" srcOrd="0" destOrd="0" presId="urn:microsoft.com/office/officeart/2008/layout/LinedList"/>
    <dgm:cxn modelId="{77F24E67-AAC3-5E40-8DEE-4E96A814D667}" type="presParOf" srcId="{52EBCF07-1245-E44D-8CD4-307AAD32FF36}" destId="{93367E5C-C6EF-7545-AA31-EAD89A0AC38C}" srcOrd="1" destOrd="0" presId="urn:microsoft.com/office/officeart/2008/layout/LinedList"/>
    <dgm:cxn modelId="{EAB087D0-E127-1C4C-BBD8-FDD0641191BF}" type="presParOf" srcId="{7D438857-6D9B-3E46-B1AE-F03AE3557EF0}" destId="{5B55542B-85D5-6E46-998B-EAF5F9611033}" srcOrd="4" destOrd="0" presId="urn:microsoft.com/office/officeart/2008/layout/LinedList"/>
    <dgm:cxn modelId="{68584922-1EBE-F241-8C8D-AEF77AD8230F}" type="presParOf" srcId="{7D438857-6D9B-3E46-B1AE-F03AE3557EF0}" destId="{01B5DD83-BB0F-6C4B-ABE2-F72577FB7C06}" srcOrd="5" destOrd="0" presId="urn:microsoft.com/office/officeart/2008/layout/LinedList"/>
    <dgm:cxn modelId="{9E90767D-1FCA-D34F-9689-F3E8A3592051}" type="presParOf" srcId="{01B5DD83-BB0F-6C4B-ABE2-F72577FB7C06}" destId="{EACF6FEB-BAC2-0944-AFC7-38958CAF50AC}" srcOrd="0" destOrd="0" presId="urn:microsoft.com/office/officeart/2008/layout/LinedList"/>
    <dgm:cxn modelId="{F6835F78-12D4-054F-BC53-94A36696750D}" type="presParOf" srcId="{01B5DD83-BB0F-6C4B-ABE2-F72577FB7C06}" destId="{6BF6693A-1209-C849-A47F-0F5503E642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2F161-829F-4300-A454-5A77A24DE93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801DCF-4D77-4160-9E92-29365380CDA5}">
      <dgm:prSet/>
      <dgm:spPr/>
      <dgm:t>
        <a:bodyPr/>
        <a:lstStyle/>
        <a:p>
          <a:r>
            <a:rPr lang="en-US" dirty="0"/>
            <a:t>One of the biggest challenges with this project was the data import from Kaggle into SQL. There was data schema issues, missing values, and outliers.</a:t>
          </a:r>
        </a:p>
      </dgm:t>
    </dgm:pt>
    <dgm:pt modelId="{4668DCBE-D98D-486F-A206-9DE298C4DDC6}" type="parTrans" cxnId="{D7183D31-A2B5-4454-BE53-7B8621D64DA8}">
      <dgm:prSet/>
      <dgm:spPr/>
      <dgm:t>
        <a:bodyPr/>
        <a:lstStyle/>
        <a:p>
          <a:endParaRPr lang="en-US"/>
        </a:p>
      </dgm:t>
    </dgm:pt>
    <dgm:pt modelId="{3D2CD975-9075-4DB6-B21A-27A3F23BB62A}" type="sibTrans" cxnId="{D7183D31-A2B5-4454-BE53-7B8621D64DA8}">
      <dgm:prSet phldrT="01"/>
      <dgm:spPr/>
      <dgm:t>
        <a:bodyPr/>
        <a:lstStyle/>
        <a:p>
          <a:endParaRPr lang="en-US"/>
        </a:p>
      </dgm:t>
    </dgm:pt>
    <dgm:pt modelId="{DD8A514E-E913-4AA5-8842-7302F176865F}">
      <dgm:prSet/>
      <dgm:spPr/>
      <dgm:t>
        <a:bodyPr/>
        <a:lstStyle/>
        <a:p>
          <a:r>
            <a:rPr lang="en-US"/>
            <a:t>Additionally, another major issue was writing the SQL commands to create the SQL database and as well as the SQL queries necessary to derive our insights.</a:t>
          </a:r>
        </a:p>
      </dgm:t>
    </dgm:pt>
    <dgm:pt modelId="{74E7642C-CD0F-4DD7-A0A0-4B059AF104ED}" type="parTrans" cxnId="{DB48C034-8C58-410E-AA37-7592E98E9B25}">
      <dgm:prSet/>
      <dgm:spPr/>
      <dgm:t>
        <a:bodyPr/>
        <a:lstStyle/>
        <a:p>
          <a:endParaRPr lang="en-US"/>
        </a:p>
      </dgm:t>
    </dgm:pt>
    <dgm:pt modelId="{DF7A27EB-1316-4BA2-84A2-6566150F22C3}" type="sibTrans" cxnId="{DB48C034-8C58-410E-AA37-7592E98E9B25}">
      <dgm:prSet phldrT="02"/>
      <dgm:spPr/>
      <dgm:t>
        <a:bodyPr/>
        <a:lstStyle/>
        <a:p>
          <a:endParaRPr lang="en-US"/>
        </a:p>
      </dgm:t>
    </dgm:pt>
    <dgm:pt modelId="{740CF64A-3C6B-400B-A238-B0289FF92E70}">
      <dgm:prSet/>
      <dgm:spPr/>
      <dgm:t>
        <a:bodyPr/>
        <a:lstStyle/>
        <a:p>
          <a:r>
            <a:rPr lang="en-US"/>
            <a:t>Nevertheless, through collaborating and dedication, we were able to successfully accomplish this project. </a:t>
          </a:r>
        </a:p>
      </dgm:t>
    </dgm:pt>
    <dgm:pt modelId="{10DE1A54-488B-4696-9BA0-08B6A007166D}" type="parTrans" cxnId="{7CD664A6-2BF3-49F5-B715-2A46630741B1}">
      <dgm:prSet/>
      <dgm:spPr/>
      <dgm:t>
        <a:bodyPr/>
        <a:lstStyle/>
        <a:p>
          <a:endParaRPr lang="en-US"/>
        </a:p>
      </dgm:t>
    </dgm:pt>
    <dgm:pt modelId="{C50FA02B-876F-477B-982F-4C9909752A97}" type="sibTrans" cxnId="{7CD664A6-2BF3-49F5-B715-2A46630741B1}">
      <dgm:prSet phldrT="03"/>
      <dgm:spPr/>
      <dgm:t>
        <a:bodyPr/>
        <a:lstStyle/>
        <a:p>
          <a:endParaRPr lang="en-US"/>
        </a:p>
      </dgm:t>
    </dgm:pt>
    <dgm:pt modelId="{5CA2C5D2-52D8-F34A-BBE2-D84865A7909B}" type="pres">
      <dgm:prSet presAssocID="{5532F161-829F-4300-A454-5A77A24DE932}" presName="linear" presStyleCnt="0">
        <dgm:presLayoutVars>
          <dgm:animLvl val="lvl"/>
          <dgm:resizeHandles val="exact"/>
        </dgm:presLayoutVars>
      </dgm:prSet>
      <dgm:spPr/>
    </dgm:pt>
    <dgm:pt modelId="{DBDA4C67-FE8B-3A40-824C-9D9F9A9BE3D6}" type="pres">
      <dgm:prSet presAssocID="{63801DCF-4D77-4160-9E92-29365380CD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34DDEE-F217-024D-BE3C-96F7962FCD99}" type="pres">
      <dgm:prSet presAssocID="{3D2CD975-9075-4DB6-B21A-27A3F23BB62A}" presName="spacer" presStyleCnt="0"/>
      <dgm:spPr/>
    </dgm:pt>
    <dgm:pt modelId="{09309B19-1AAB-5A46-897C-0A49254D57CC}" type="pres">
      <dgm:prSet presAssocID="{DD8A514E-E913-4AA5-8842-7302F17686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CD589-77BC-C140-93C7-608E2FF05089}" type="pres">
      <dgm:prSet presAssocID="{DF7A27EB-1316-4BA2-84A2-6566150F22C3}" presName="spacer" presStyleCnt="0"/>
      <dgm:spPr/>
    </dgm:pt>
    <dgm:pt modelId="{6FA0B351-E1C7-BC41-B672-2AD86EFFC9BD}" type="pres">
      <dgm:prSet presAssocID="{740CF64A-3C6B-400B-A238-B0289FF92E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183D31-A2B5-4454-BE53-7B8621D64DA8}" srcId="{5532F161-829F-4300-A454-5A77A24DE932}" destId="{63801DCF-4D77-4160-9E92-29365380CDA5}" srcOrd="0" destOrd="0" parTransId="{4668DCBE-D98D-486F-A206-9DE298C4DDC6}" sibTransId="{3D2CD975-9075-4DB6-B21A-27A3F23BB62A}"/>
    <dgm:cxn modelId="{DB48C034-8C58-410E-AA37-7592E98E9B25}" srcId="{5532F161-829F-4300-A454-5A77A24DE932}" destId="{DD8A514E-E913-4AA5-8842-7302F176865F}" srcOrd="1" destOrd="0" parTransId="{74E7642C-CD0F-4DD7-A0A0-4B059AF104ED}" sibTransId="{DF7A27EB-1316-4BA2-84A2-6566150F22C3}"/>
    <dgm:cxn modelId="{97D9FC8B-951C-D94C-BD2C-7B433EEC5D04}" type="presOf" srcId="{740CF64A-3C6B-400B-A238-B0289FF92E70}" destId="{6FA0B351-E1C7-BC41-B672-2AD86EFFC9BD}" srcOrd="0" destOrd="0" presId="urn:microsoft.com/office/officeart/2005/8/layout/vList2"/>
    <dgm:cxn modelId="{6799719C-09A1-364D-9418-A4EC78D13BD7}" type="presOf" srcId="{63801DCF-4D77-4160-9E92-29365380CDA5}" destId="{DBDA4C67-FE8B-3A40-824C-9D9F9A9BE3D6}" srcOrd="0" destOrd="0" presId="urn:microsoft.com/office/officeart/2005/8/layout/vList2"/>
    <dgm:cxn modelId="{7CD664A6-2BF3-49F5-B715-2A46630741B1}" srcId="{5532F161-829F-4300-A454-5A77A24DE932}" destId="{740CF64A-3C6B-400B-A238-B0289FF92E70}" srcOrd="2" destOrd="0" parTransId="{10DE1A54-488B-4696-9BA0-08B6A007166D}" sibTransId="{C50FA02B-876F-477B-982F-4C9909752A97}"/>
    <dgm:cxn modelId="{F10B02C4-B7A0-1342-8B61-FDCD2A3553B5}" type="presOf" srcId="{5532F161-829F-4300-A454-5A77A24DE932}" destId="{5CA2C5D2-52D8-F34A-BBE2-D84865A7909B}" srcOrd="0" destOrd="0" presId="urn:microsoft.com/office/officeart/2005/8/layout/vList2"/>
    <dgm:cxn modelId="{B6674ED1-89A5-594F-B43E-1C364D3C41AE}" type="presOf" srcId="{DD8A514E-E913-4AA5-8842-7302F176865F}" destId="{09309B19-1AAB-5A46-897C-0A49254D57CC}" srcOrd="0" destOrd="0" presId="urn:microsoft.com/office/officeart/2005/8/layout/vList2"/>
    <dgm:cxn modelId="{8EDD6557-4999-B74F-A143-7D3AB4E307C5}" type="presParOf" srcId="{5CA2C5D2-52D8-F34A-BBE2-D84865A7909B}" destId="{DBDA4C67-FE8B-3A40-824C-9D9F9A9BE3D6}" srcOrd="0" destOrd="0" presId="urn:microsoft.com/office/officeart/2005/8/layout/vList2"/>
    <dgm:cxn modelId="{F9688787-407F-C741-BF1F-3F512F3FAFC2}" type="presParOf" srcId="{5CA2C5D2-52D8-F34A-BBE2-D84865A7909B}" destId="{3934DDEE-F217-024D-BE3C-96F7962FCD99}" srcOrd="1" destOrd="0" presId="urn:microsoft.com/office/officeart/2005/8/layout/vList2"/>
    <dgm:cxn modelId="{EDB1AB73-8465-924E-8174-7E463492920D}" type="presParOf" srcId="{5CA2C5D2-52D8-F34A-BBE2-D84865A7909B}" destId="{09309B19-1AAB-5A46-897C-0A49254D57CC}" srcOrd="2" destOrd="0" presId="urn:microsoft.com/office/officeart/2005/8/layout/vList2"/>
    <dgm:cxn modelId="{57E5D920-8966-B74B-A53D-F835599B2B80}" type="presParOf" srcId="{5CA2C5D2-52D8-F34A-BBE2-D84865A7909B}" destId="{B8BCD589-77BC-C140-93C7-608E2FF05089}" srcOrd="3" destOrd="0" presId="urn:microsoft.com/office/officeart/2005/8/layout/vList2"/>
    <dgm:cxn modelId="{07DE8B4B-0A3B-9F4F-AD11-8598025A114A}" type="presParOf" srcId="{5CA2C5D2-52D8-F34A-BBE2-D84865A7909B}" destId="{6FA0B351-E1C7-BC41-B672-2AD86EFFC9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69BA31-DC17-48C3-9EDE-9271A628AA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9A66D4-9FFD-4F4D-B2A3-C44492132655}">
      <dgm:prSet/>
      <dgm:spPr/>
      <dgm:t>
        <a:bodyPr/>
        <a:lstStyle/>
        <a:p>
          <a:r>
            <a:rPr lang="en-US"/>
            <a:t>The vast majority of India’s cities have at least “moderate” or better AQI values</a:t>
          </a:r>
        </a:p>
      </dgm:t>
    </dgm:pt>
    <dgm:pt modelId="{BD78832B-F6FF-47D8-9BF9-6D9983F4636A}" type="parTrans" cxnId="{097F19A4-556D-4C04-8169-595D24E58F6A}">
      <dgm:prSet/>
      <dgm:spPr/>
      <dgm:t>
        <a:bodyPr/>
        <a:lstStyle/>
        <a:p>
          <a:endParaRPr lang="en-US"/>
        </a:p>
      </dgm:t>
    </dgm:pt>
    <dgm:pt modelId="{98666C2E-C5BF-4D13-9917-A01CB615ED27}" type="sibTrans" cxnId="{097F19A4-556D-4C04-8169-595D24E58F6A}">
      <dgm:prSet/>
      <dgm:spPr/>
      <dgm:t>
        <a:bodyPr/>
        <a:lstStyle/>
        <a:p>
          <a:endParaRPr lang="en-US"/>
        </a:p>
      </dgm:t>
    </dgm:pt>
    <dgm:pt modelId="{63BCC460-0E15-48EF-B345-F705B99ACF31}">
      <dgm:prSet/>
      <dgm:spPr/>
      <dgm:t>
        <a:bodyPr/>
        <a:lstStyle/>
        <a:p>
          <a:r>
            <a:rPr lang="en-US"/>
            <a:t>The major cities of India seem to have the worst air quality and thus could pose health risks for its citizens</a:t>
          </a:r>
        </a:p>
      </dgm:t>
    </dgm:pt>
    <dgm:pt modelId="{955875C2-0327-4D8B-AB26-09C01A79E47A}" type="parTrans" cxnId="{5D322843-C7E4-4CEB-824B-F57C279A88E3}">
      <dgm:prSet/>
      <dgm:spPr/>
      <dgm:t>
        <a:bodyPr/>
        <a:lstStyle/>
        <a:p>
          <a:endParaRPr lang="en-US"/>
        </a:p>
      </dgm:t>
    </dgm:pt>
    <dgm:pt modelId="{EDEF1FF8-32E4-44AD-AFFE-CABCEDFB8782}" type="sibTrans" cxnId="{5D322843-C7E4-4CEB-824B-F57C279A88E3}">
      <dgm:prSet/>
      <dgm:spPr/>
      <dgm:t>
        <a:bodyPr/>
        <a:lstStyle/>
        <a:p>
          <a:endParaRPr lang="en-US"/>
        </a:p>
      </dgm:t>
    </dgm:pt>
    <dgm:pt modelId="{4396F859-DA9E-4706-B0CB-BD1A8C3E537A}">
      <dgm:prSet/>
      <dgm:spPr/>
      <dgm:t>
        <a:bodyPr/>
        <a:lstStyle/>
        <a:p>
          <a:r>
            <a:rPr lang="en-US"/>
            <a:t>As such, efforts to curb air pollution could be focused around major Indian cities to help minimize adverse health effects on its citizens</a:t>
          </a:r>
        </a:p>
      </dgm:t>
    </dgm:pt>
    <dgm:pt modelId="{BF8A3CE4-240A-4C63-8185-77F66D315E04}" type="parTrans" cxnId="{3BCDB925-7657-4325-BC65-6C0EDE9A726B}">
      <dgm:prSet/>
      <dgm:spPr/>
      <dgm:t>
        <a:bodyPr/>
        <a:lstStyle/>
        <a:p>
          <a:endParaRPr lang="en-US"/>
        </a:p>
      </dgm:t>
    </dgm:pt>
    <dgm:pt modelId="{7AF4C3F0-5138-4395-9DC8-DE669E2408CD}" type="sibTrans" cxnId="{3BCDB925-7657-4325-BC65-6C0EDE9A726B}">
      <dgm:prSet/>
      <dgm:spPr/>
      <dgm:t>
        <a:bodyPr/>
        <a:lstStyle/>
        <a:p>
          <a:endParaRPr lang="en-US"/>
        </a:p>
      </dgm:t>
    </dgm:pt>
    <dgm:pt modelId="{412AAAB0-8E0C-F848-9ACD-86D47AA71A40}" type="pres">
      <dgm:prSet presAssocID="{0B69BA31-DC17-48C3-9EDE-9271A628AAA7}" presName="linear" presStyleCnt="0">
        <dgm:presLayoutVars>
          <dgm:animLvl val="lvl"/>
          <dgm:resizeHandles val="exact"/>
        </dgm:presLayoutVars>
      </dgm:prSet>
      <dgm:spPr/>
    </dgm:pt>
    <dgm:pt modelId="{F8B347AF-140E-3948-8869-C512DA350373}" type="pres">
      <dgm:prSet presAssocID="{569A66D4-9FFD-4F4D-B2A3-C444921326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B87FB0-531E-E34F-ABDD-64E16A72692D}" type="pres">
      <dgm:prSet presAssocID="{98666C2E-C5BF-4D13-9917-A01CB615ED27}" presName="spacer" presStyleCnt="0"/>
      <dgm:spPr/>
    </dgm:pt>
    <dgm:pt modelId="{CB47904C-DFE7-B341-990A-6650DE57B568}" type="pres">
      <dgm:prSet presAssocID="{63BCC460-0E15-48EF-B345-F705B99ACF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C75000-EEE3-AD40-8095-85FF764AEC00}" type="pres">
      <dgm:prSet presAssocID="{EDEF1FF8-32E4-44AD-AFFE-CABCEDFB8782}" presName="spacer" presStyleCnt="0"/>
      <dgm:spPr/>
    </dgm:pt>
    <dgm:pt modelId="{B9B64964-0D9A-CF4D-B58A-21430F46DD7A}" type="pres">
      <dgm:prSet presAssocID="{4396F859-DA9E-4706-B0CB-BD1A8C3E53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BCD701-58EE-7B42-AF43-90AFCF0D61E4}" type="presOf" srcId="{4396F859-DA9E-4706-B0CB-BD1A8C3E537A}" destId="{B9B64964-0D9A-CF4D-B58A-21430F46DD7A}" srcOrd="0" destOrd="0" presId="urn:microsoft.com/office/officeart/2005/8/layout/vList2"/>
    <dgm:cxn modelId="{CAA6E00A-857B-6F43-9882-61D78446C95E}" type="presOf" srcId="{0B69BA31-DC17-48C3-9EDE-9271A628AAA7}" destId="{412AAAB0-8E0C-F848-9ACD-86D47AA71A40}" srcOrd="0" destOrd="0" presId="urn:microsoft.com/office/officeart/2005/8/layout/vList2"/>
    <dgm:cxn modelId="{3BCDB925-7657-4325-BC65-6C0EDE9A726B}" srcId="{0B69BA31-DC17-48C3-9EDE-9271A628AAA7}" destId="{4396F859-DA9E-4706-B0CB-BD1A8C3E537A}" srcOrd="2" destOrd="0" parTransId="{BF8A3CE4-240A-4C63-8185-77F66D315E04}" sibTransId="{7AF4C3F0-5138-4395-9DC8-DE669E2408CD}"/>
    <dgm:cxn modelId="{5D322843-C7E4-4CEB-824B-F57C279A88E3}" srcId="{0B69BA31-DC17-48C3-9EDE-9271A628AAA7}" destId="{63BCC460-0E15-48EF-B345-F705B99ACF31}" srcOrd="1" destOrd="0" parTransId="{955875C2-0327-4D8B-AB26-09C01A79E47A}" sibTransId="{EDEF1FF8-32E4-44AD-AFFE-CABCEDFB8782}"/>
    <dgm:cxn modelId="{0CAF9C5B-E045-FA4E-9B2A-26E811FF0C09}" type="presOf" srcId="{569A66D4-9FFD-4F4D-B2A3-C44492132655}" destId="{F8B347AF-140E-3948-8869-C512DA350373}" srcOrd="0" destOrd="0" presId="urn:microsoft.com/office/officeart/2005/8/layout/vList2"/>
    <dgm:cxn modelId="{097F19A4-556D-4C04-8169-595D24E58F6A}" srcId="{0B69BA31-DC17-48C3-9EDE-9271A628AAA7}" destId="{569A66D4-9FFD-4F4D-B2A3-C44492132655}" srcOrd="0" destOrd="0" parTransId="{BD78832B-F6FF-47D8-9BF9-6D9983F4636A}" sibTransId="{98666C2E-C5BF-4D13-9917-A01CB615ED27}"/>
    <dgm:cxn modelId="{FB30C5A9-B3A1-494E-BA61-8327B26A270B}" type="presOf" srcId="{63BCC460-0E15-48EF-B345-F705B99ACF31}" destId="{CB47904C-DFE7-B341-990A-6650DE57B568}" srcOrd="0" destOrd="0" presId="urn:microsoft.com/office/officeart/2005/8/layout/vList2"/>
    <dgm:cxn modelId="{A951583D-4EAF-3445-AC91-50163A441145}" type="presParOf" srcId="{412AAAB0-8E0C-F848-9ACD-86D47AA71A40}" destId="{F8B347AF-140E-3948-8869-C512DA350373}" srcOrd="0" destOrd="0" presId="urn:microsoft.com/office/officeart/2005/8/layout/vList2"/>
    <dgm:cxn modelId="{EFCDF5B8-BB67-5648-867F-DE7DF4437B09}" type="presParOf" srcId="{412AAAB0-8E0C-F848-9ACD-86D47AA71A40}" destId="{65B87FB0-531E-E34F-ABDD-64E16A72692D}" srcOrd="1" destOrd="0" presId="urn:microsoft.com/office/officeart/2005/8/layout/vList2"/>
    <dgm:cxn modelId="{9F4ACFEE-5297-B34B-8EB8-91CAF22A5334}" type="presParOf" srcId="{412AAAB0-8E0C-F848-9ACD-86D47AA71A40}" destId="{CB47904C-DFE7-B341-990A-6650DE57B568}" srcOrd="2" destOrd="0" presId="urn:microsoft.com/office/officeart/2005/8/layout/vList2"/>
    <dgm:cxn modelId="{FC291A5F-492F-8F48-B1C6-62AD3F45F41D}" type="presParOf" srcId="{412AAAB0-8E0C-F848-9ACD-86D47AA71A40}" destId="{14C75000-EEE3-AD40-8095-85FF764AEC00}" srcOrd="3" destOrd="0" presId="urn:microsoft.com/office/officeart/2005/8/layout/vList2"/>
    <dgm:cxn modelId="{D56C9520-9D68-E54F-92FB-70C2BA236264}" type="presParOf" srcId="{412AAAB0-8E0C-F848-9ACD-86D47AA71A40}" destId="{B9B64964-0D9A-CF4D-B58A-21430F46DD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40951-DB3B-0B42-9D24-C4C3FF7E7251}">
      <dsp:nvSpPr>
        <dsp:cNvPr id="0" name=""/>
        <dsp:cNvSpPr/>
      </dsp:nvSpPr>
      <dsp:spPr>
        <a:xfrm>
          <a:off x="3594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19BB-BAF3-3C44-8F84-F627B2F2BB19}">
      <dsp:nvSpPr>
        <dsp:cNvPr id="0" name=""/>
        <dsp:cNvSpPr/>
      </dsp:nvSpPr>
      <dsp:spPr>
        <a:xfrm>
          <a:off x="198194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Description</a:t>
          </a:r>
        </a:p>
      </dsp:txBody>
      <dsp:txXfrm>
        <a:off x="230767" y="1745209"/>
        <a:ext cx="1686255" cy="1046994"/>
      </dsp:txXfrm>
    </dsp:sp>
    <dsp:sp modelId="{AAC0A05C-1F80-7F4A-A3F3-F834C13DBB24}">
      <dsp:nvSpPr>
        <dsp:cNvPr id="0" name=""/>
        <dsp:cNvSpPr/>
      </dsp:nvSpPr>
      <dsp:spPr>
        <a:xfrm>
          <a:off x="2144196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B9BA4-15D2-7343-9BD9-685D32EF850D}">
      <dsp:nvSpPr>
        <dsp:cNvPr id="0" name=""/>
        <dsp:cNvSpPr/>
      </dsp:nvSpPr>
      <dsp:spPr>
        <a:xfrm>
          <a:off x="2338796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Conceptual Model/ERD</a:t>
          </a:r>
        </a:p>
      </dsp:txBody>
      <dsp:txXfrm>
        <a:off x="2371369" y="1745209"/>
        <a:ext cx="1686255" cy="1046994"/>
      </dsp:txXfrm>
    </dsp:sp>
    <dsp:sp modelId="{234AD201-4D7C-B945-92A6-CAB0349DA29B}">
      <dsp:nvSpPr>
        <dsp:cNvPr id="0" name=""/>
        <dsp:cNvSpPr/>
      </dsp:nvSpPr>
      <dsp:spPr>
        <a:xfrm>
          <a:off x="4284798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EB4B-4004-154E-B255-75BABA7E0CAB}">
      <dsp:nvSpPr>
        <dsp:cNvPr id="0" name=""/>
        <dsp:cNvSpPr/>
      </dsp:nvSpPr>
      <dsp:spPr>
        <a:xfrm>
          <a:off x="4479399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Insights</a:t>
          </a:r>
        </a:p>
      </dsp:txBody>
      <dsp:txXfrm>
        <a:off x="4511972" y="1745209"/>
        <a:ext cx="1686255" cy="1046994"/>
      </dsp:txXfrm>
    </dsp:sp>
    <dsp:sp modelId="{911583B0-6D50-A04E-B243-8B62DAB68AD5}">
      <dsp:nvSpPr>
        <dsp:cNvPr id="0" name=""/>
        <dsp:cNvSpPr/>
      </dsp:nvSpPr>
      <dsp:spPr>
        <a:xfrm>
          <a:off x="6425401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8B796-59CC-C748-AACC-B7EB14CFA22C}">
      <dsp:nvSpPr>
        <dsp:cNvPr id="0" name=""/>
        <dsp:cNvSpPr/>
      </dsp:nvSpPr>
      <dsp:spPr>
        <a:xfrm>
          <a:off x="6620001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&amp; Solutions</a:t>
          </a:r>
        </a:p>
      </dsp:txBody>
      <dsp:txXfrm>
        <a:off x="6652574" y="1745209"/>
        <a:ext cx="1686255" cy="1046994"/>
      </dsp:txXfrm>
    </dsp:sp>
    <dsp:sp modelId="{5DAC49D9-2E2E-CA4A-AFB2-99C9FB6ABAA7}">
      <dsp:nvSpPr>
        <dsp:cNvPr id="0" name=""/>
        <dsp:cNvSpPr/>
      </dsp:nvSpPr>
      <dsp:spPr>
        <a:xfrm>
          <a:off x="8566003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A0B21-403D-F54D-AB49-DACF5CEED0CD}">
      <dsp:nvSpPr>
        <dsp:cNvPr id="0" name=""/>
        <dsp:cNvSpPr/>
      </dsp:nvSpPr>
      <dsp:spPr>
        <a:xfrm>
          <a:off x="8760603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Major Takeaways</a:t>
          </a:r>
        </a:p>
      </dsp:txBody>
      <dsp:txXfrm>
        <a:off x="8793176" y="1745209"/>
        <a:ext cx="1686255" cy="1046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D673-29BF-2C4A-8C87-4A304791E52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9D9AB-6349-7F4E-B565-AED5058A38A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Our project focuses on Air Quality in India by examining air pollutants and how they relate to the Air Quality Index (AQI)</a:t>
          </a:r>
        </a:p>
      </dsp:txBody>
      <dsp:txXfrm>
        <a:off x="0" y="2492"/>
        <a:ext cx="6492875" cy="1700138"/>
      </dsp:txXfrm>
    </dsp:sp>
    <dsp:sp modelId="{47332B88-C5F3-E042-983A-760F651219A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5AA9D-E78F-6547-B5B8-96D2A4397F8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Our dataset comes from Kaggle that analyzed India’s air quality at the City level and air-quality stations level</a:t>
          </a:r>
        </a:p>
      </dsp:txBody>
      <dsp:txXfrm>
        <a:off x="0" y="1702630"/>
        <a:ext cx="6492875" cy="1700138"/>
      </dsp:txXfrm>
    </dsp:sp>
    <dsp:sp modelId="{5B55542B-85D5-6E46-998B-EAF5F961103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F6FEB-BAC2-0944-AFC7-38958CAF50A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Our goal was to identify air pollutants that correlated with good/bad air quality in India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A4C67-FE8B-3A40-824C-9D9F9A9BE3D6}">
      <dsp:nvSpPr>
        <dsp:cNvPr id="0" name=""/>
        <dsp:cNvSpPr/>
      </dsp:nvSpPr>
      <dsp:spPr>
        <a:xfrm>
          <a:off x="0" y="121426"/>
          <a:ext cx="6666833" cy="16909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of the biggest challenges with this project was the data import from Kaggle into SQL. There was data schema issues, missing values, and outliers.</a:t>
          </a:r>
        </a:p>
      </dsp:txBody>
      <dsp:txXfrm>
        <a:off x="82545" y="203971"/>
        <a:ext cx="6501743" cy="1525852"/>
      </dsp:txXfrm>
    </dsp:sp>
    <dsp:sp modelId="{09309B19-1AAB-5A46-897C-0A49254D57CC}">
      <dsp:nvSpPr>
        <dsp:cNvPr id="0" name=""/>
        <dsp:cNvSpPr/>
      </dsp:nvSpPr>
      <dsp:spPr>
        <a:xfrm>
          <a:off x="0" y="1881488"/>
          <a:ext cx="6666833" cy="169094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Additionally, another major issue was writing the SQL commands to create the SQL database and as well as the SQL queries necessary to derive our insights.</a:t>
          </a:r>
        </a:p>
      </dsp:txBody>
      <dsp:txXfrm>
        <a:off x="82545" y="1964033"/>
        <a:ext cx="6501743" cy="1525852"/>
      </dsp:txXfrm>
    </dsp:sp>
    <dsp:sp modelId="{6FA0B351-E1C7-BC41-B672-2AD86EFFC9BD}">
      <dsp:nvSpPr>
        <dsp:cNvPr id="0" name=""/>
        <dsp:cNvSpPr/>
      </dsp:nvSpPr>
      <dsp:spPr>
        <a:xfrm>
          <a:off x="0" y="3641551"/>
          <a:ext cx="6666833" cy="169094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Nevertheless, through collaborating and dedication, we were able to successfully accomplish this project. </a:t>
          </a:r>
        </a:p>
      </dsp:txBody>
      <dsp:txXfrm>
        <a:off x="82545" y="3724096"/>
        <a:ext cx="6501743" cy="152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347AF-140E-3948-8869-C512DA350373}">
      <dsp:nvSpPr>
        <dsp:cNvPr id="0" name=""/>
        <dsp:cNvSpPr/>
      </dsp:nvSpPr>
      <dsp:spPr>
        <a:xfrm>
          <a:off x="0" y="361719"/>
          <a:ext cx="10515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vast majority of India’s cities have at least “moderate” or better AQI values</a:t>
          </a:r>
        </a:p>
      </dsp:txBody>
      <dsp:txXfrm>
        <a:off x="56315" y="418034"/>
        <a:ext cx="10402970" cy="1040990"/>
      </dsp:txXfrm>
    </dsp:sp>
    <dsp:sp modelId="{CB47904C-DFE7-B341-990A-6650DE57B568}">
      <dsp:nvSpPr>
        <dsp:cNvPr id="0" name=""/>
        <dsp:cNvSpPr/>
      </dsp:nvSpPr>
      <dsp:spPr>
        <a:xfrm>
          <a:off x="0" y="1598859"/>
          <a:ext cx="10515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major cities of India seem to have the worst air quality and thus could pose health risks for its citizens</a:t>
          </a:r>
        </a:p>
      </dsp:txBody>
      <dsp:txXfrm>
        <a:off x="56315" y="1655174"/>
        <a:ext cx="10402970" cy="1040990"/>
      </dsp:txXfrm>
    </dsp:sp>
    <dsp:sp modelId="{B9B64964-0D9A-CF4D-B58A-21430F46DD7A}">
      <dsp:nvSpPr>
        <dsp:cNvPr id="0" name=""/>
        <dsp:cNvSpPr/>
      </dsp:nvSpPr>
      <dsp:spPr>
        <a:xfrm>
          <a:off x="0" y="2835999"/>
          <a:ext cx="10515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 such, efforts to curb air pollution could be focused around major Indian cities to help minimize adverse health effects on its citizens</a:t>
          </a:r>
        </a:p>
      </dsp:txBody>
      <dsp:txXfrm>
        <a:off x="56315" y="2892314"/>
        <a:ext cx="10402970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A293-A42D-EFB8-556D-A5AB3DA12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61BC-3038-D0E4-B795-3A01EE1E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4B68-F549-D991-34A3-388E8CFD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23A2-BBC8-6402-AA5B-4FDF5ABC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5DCA-BE3C-1ED2-BCD0-6BD69EE0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AB7B-07EA-44F3-9FE0-D3693FB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C9CD1-14DD-DDCC-7956-1B0E2BF4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B3AD-6B03-625F-4064-CD916EDF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1FBE-1658-BFA1-C05E-363AE20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00F0-51F0-843C-FC7D-A96A9A73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F7E2-A1CC-0217-CD44-C110FE6B8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804E-A002-3E9A-92C1-49411876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6E1-969E-1584-69ED-DD68AE0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B80E-1C62-BB5E-136D-B4652A72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7B7D-3459-C263-20FB-787A4DC5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46B-E28A-48E2-0E65-73FE92D5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1856-02CF-0024-334B-2035E6A2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2C1D-8782-8C2A-773E-9B5D7E2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8900-0E3C-EEF9-B127-DEDF0200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3367-D968-C654-223F-56EC6D3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FA4D-91DE-976B-2A6E-F021B92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F776-846B-F7AA-1204-4FD7F1AA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1194-EAF2-A4AA-2250-4BFC1FFE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C45F-F0DD-C2CF-CBA7-F2F48D12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CE7A-6E53-3444-1248-6D682D3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848A-575D-A071-C537-27446695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33FC-B386-0920-4F05-2F820E035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EB42-DFFD-6B1F-713E-D68C3881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1D17-C3C0-A966-0B4E-8E34F79C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5768-72CC-76DB-7B16-5451F007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9896A-DEEB-FCDC-8500-95142838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0C9E-508F-18A6-E4FB-B785266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A4C1-A3CF-3DE5-71BC-9D435337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B5FF-6CCB-D8E5-4118-9C60116D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223F-75E6-27D7-F7E6-F7F0E9A56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DE1FD-BCE7-D3BA-4564-EE914C90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7EA44-72A1-0B40-82B5-F169F055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1276F-8184-48A8-C3EB-BB77590A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C466C-C2F7-FAAB-90DF-E181774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CFC-8844-CDB6-F8DC-F5E9078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BD45-C5A5-3C30-780F-9F24B96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BBC4F-F105-7847-5175-6C4E4458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09D3E-2C38-8379-3233-E78DA2EC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8D06A-32FD-5321-04D2-274C139F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3D7CA-BBD1-7E6A-1C01-8DF13D79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480A-2ADD-F6C7-B82D-6F4511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10C0-CB86-C286-4E4A-BB1A56A7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16AE-CFC8-18D6-6611-0628E24F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E446-6266-0E93-F4E7-6C38C08FD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EDE1-E06F-FA2E-4E54-9232E297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7FF93-2D09-8C3B-791E-52AC6C53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330B4-8DEB-F4FC-A2A8-07AAC505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C962-9A5D-D396-91CF-6BB2BAA4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6D43-3B64-26E9-4BC7-920C6FF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997C5-8436-6786-4F61-E42D79A2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3102-B34F-5DF8-4A6F-865FE0A9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ABCF-FC2B-808E-77CA-309421E9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6DA7E-184F-906C-674E-334BCB5C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36787-9F3E-18FF-4529-5E6C51EA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54BE-AC2C-5BAB-718E-7CB3D585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4538-99AB-4057-5395-9AB4BC14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BF60-FDA5-3E9D-5382-F10887D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A8CF-D4DB-637F-0E83-5E84A0B81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Low Angle View Of Clouds In Sky">
            <a:extLst>
              <a:ext uri="{FF2B5EF4-FFF2-40B4-BE49-F238E27FC236}">
                <a16:creationId xmlns:a16="http://schemas.microsoft.com/office/drawing/2014/main" id="{39D51174-231F-2F8A-BD35-11AEA1AC6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1001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E1E5-CCB5-3627-0832-6031E7634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Air Quality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5958-03CA-0DF9-5CA5-BEFC8B17E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Professor Dawn Owens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  <a:p>
            <a:pPr algn="l"/>
            <a:r>
              <a:rPr lang="en-US" sz="2200">
                <a:solidFill>
                  <a:srgbClr val="FFFFFF"/>
                </a:solidFill>
              </a:rPr>
              <a:t>Group Members: Neil Ray, Victor Nava, Hridya Vakkalanka 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56D19-12E8-D750-3638-D824AE39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Overview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93C44C0-42AD-769E-84F0-DE744A0D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4921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69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F86A9-8D27-D758-908C-8939980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B80B4-C479-60D8-87D0-B2A3FC052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4515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D4ECB-6157-B526-FC3C-DECEAC0A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Model/ERD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5E4BEEA-20E5-7D4B-298C-7B6FB479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116503"/>
            <a:ext cx="7347537" cy="4625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07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E6DE-A1F3-A7D3-FCEA-755FFAE6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Model/ERD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92511D25-D980-5417-9937-839EEC5E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116503"/>
            <a:ext cx="7347537" cy="4625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26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2657-A37B-38DB-8357-EC7F3D92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29B5-BC6F-C6CA-85AD-C34490F6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Particulate Matter 2.5 (PM2.5) was lowest in Shillong, a small city away from the India’s biggest urban centers</a:t>
            </a:r>
          </a:p>
          <a:p>
            <a:r>
              <a:rPr lang="en-US" sz="2600" dirty="0"/>
              <a:t>PM2.5 was highest in Delhi, India’s capital and one of its largest urban/business centers</a:t>
            </a:r>
          </a:p>
          <a:p>
            <a:r>
              <a:rPr lang="en-US" sz="2600" dirty="0"/>
              <a:t>PM2.5 is quite dangerous as it is so small that it can enter deep in the body and prolonged exposure can lead to adverse health conditions</a:t>
            </a:r>
          </a:p>
          <a:p>
            <a:r>
              <a:rPr lang="en-US" sz="2600" dirty="0"/>
              <a:t>As such, one major insight was it seems living close to major cities (like Delhi) could prove harmful to one’s health, while living further away from congested cities could be better, air-quality wise.</a:t>
            </a:r>
          </a:p>
        </p:txBody>
      </p:sp>
    </p:spTree>
    <p:extLst>
      <p:ext uri="{BB962C8B-B14F-4D97-AF65-F5344CB8AC3E}">
        <p14:creationId xmlns:p14="http://schemas.microsoft.com/office/powerpoint/2010/main" val="59338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8422-852C-73B7-AA42-12299429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9479-7E6A-6C19-7176-4FA01518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200" dirty="0"/>
              <a:t>Air Quality Index (AQI) is a general measure of air quality, where the higher the AQI value is, the greater air pollution level, and thus greater risk for one’s health</a:t>
            </a:r>
          </a:p>
          <a:p>
            <a:r>
              <a:rPr lang="en-US" sz="2200" dirty="0"/>
              <a:t>An AQI of 100 is considered the default benchmark value for air quality and AQI’s much greater than 100 are particularly harmful</a:t>
            </a:r>
          </a:p>
          <a:p>
            <a:r>
              <a:rPr lang="en-US" sz="2200" dirty="0"/>
              <a:t>The average AQI for India was 99 which is quite good.</a:t>
            </a:r>
          </a:p>
          <a:p>
            <a:r>
              <a:rPr lang="en-US" sz="2200" dirty="0"/>
              <a:t>8224 cities had Satisfactory AQI responses, 8829 cities had Moderate AQI responses, and only 1338 cities had Severe AQI responses</a:t>
            </a:r>
          </a:p>
          <a:p>
            <a:r>
              <a:rPr lang="en-US" sz="2200" dirty="0"/>
              <a:t>This means the vast majority of India is living in relatively good air quality</a:t>
            </a:r>
          </a:p>
        </p:txBody>
      </p:sp>
    </p:spTree>
    <p:extLst>
      <p:ext uri="{BB962C8B-B14F-4D97-AF65-F5344CB8AC3E}">
        <p14:creationId xmlns:p14="http://schemas.microsoft.com/office/powerpoint/2010/main" val="271008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A74AA-F5A3-44F3-61AF-3A39229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&amp; Solutions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F9C80DB-49A4-391C-0F81-BAE69090F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441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6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4A75-C7E0-D034-EDF4-5D8570D1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Takeaways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C10622-EF17-0F21-7635-FA63E71DC7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77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{544964AF-8A24-5840-9727-004F3D8B89D4}tf10001120</Template>
  <TotalTime>355</TotalTime>
  <Words>449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 Quality in India</vt:lpstr>
      <vt:lpstr>Overview</vt:lpstr>
      <vt:lpstr>Project Overview</vt:lpstr>
      <vt:lpstr>Conceptual Model/ERD</vt:lpstr>
      <vt:lpstr>Conceptual Model/ERD</vt:lpstr>
      <vt:lpstr>Insights</vt:lpstr>
      <vt:lpstr>Insights</vt:lpstr>
      <vt:lpstr>Challenges &amp; Solutions</vt:lpstr>
      <vt:lpstr>Major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 India</dc:title>
  <dc:creator>Victor Nava</dc:creator>
  <cp:lastModifiedBy>Nava, Victor</cp:lastModifiedBy>
  <cp:revision>6</cp:revision>
  <dcterms:created xsi:type="dcterms:W3CDTF">2022-12-11T21:17:13Z</dcterms:created>
  <dcterms:modified xsi:type="dcterms:W3CDTF">2023-12-20T15:00:33Z</dcterms:modified>
</cp:coreProperties>
</file>