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9"/>
            <a:ext cx="10092876" cy="757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6356" y="1875919"/>
            <a:ext cx="7616472" cy="11934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6356" y="3226861"/>
            <a:ext cx="7621722" cy="193191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031" y="6884204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4204"/>
            <a:ext cx="3192198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884204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D4729-2D1D-4523-A4FA-34ACCC22810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09991"/>
            <a:ext cx="2268141" cy="65447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09991"/>
            <a:ext cx="6636411" cy="65447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9"/>
            <a:ext cx="10092876" cy="757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6356" y="1875919"/>
            <a:ext cx="7616472" cy="11934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6356" y="3226861"/>
            <a:ext cx="7621722" cy="193191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031" y="6884204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4204"/>
            <a:ext cx="3192198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884204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D4729-2D1D-4523-A4FA-34ACCC22810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2645"/>
            </a:lvl1pPr>
            <a:lvl2pPr marL="504190" indent="0">
              <a:buNone/>
              <a:defRPr sz="2205"/>
            </a:lvl2pPr>
            <a:lvl3pPr marL="1007745" indent="0">
              <a:buNone/>
              <a:defRPr sz="198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294944"/>
            <a:ext cx="4452276" cy="5459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294944"/>
            <a:ext cx="4452276" cy="5459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6016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601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1088453"/>
            <a:ext cx="5103316" cy="5372269"/>
          </a:xfrm>
        </p:spPr>
        <p:txBody>
          <a:bodyPr/>
          <a:lstStyle>
            <a:lvl1pPr>
              <a:defRPr sz="3525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3"/>
            <a:ext cx="3251702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1088453"/>
            <a:ext cx="5103316" cy="537226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5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19680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1615" indent="0">
              <a:buNone/>
              <a:defRPr sz="220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3"/>
            <a:ext cx="3251702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09991"/>
            <a:ext cx="2268141" cy="65447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09991"/>
            <a:ext cx="6636411" cy="65447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2645"/>
            </a:lvl1pPr>
            <a:lvl2pPr marL="504190" indent="0">
              <a:buNone/>
              <a:defRPr sz="2205"/>
            </a:lvl2pPr>
            <a:lvl3pPr marL="1007745" indent="0">
              <a:buNone/>
              <a:defRPr sz="198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294944"/>
            <a:ext cx="4452276" cy="5459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294944"/>
            <a:ext cx="4452276" cy="5459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6016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601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1088453"/>
            <a:ext cx="5103316" cy="5372269"/>
          </a:xfrm>
        </p:spPr>
        <p:txBody>
          <a:bodyPr/>
          <a:lstStyle>
            <a:lvl1pPr>
              <a:defRPr sz="3525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3"/>
            <a:ext cx="3251702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1088453"/>
            <a:ext cx="5103316" cy="537226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5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19680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1615" indent="0">
              <a:buNone/>
              <a:defRPr sz="220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3"/>
            <a:ext cx="3251702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4031" y="209991"/>
            <a:ext cx="9072563" cy="64222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4031" y="1294944"/>
            <a:ext cx="9072563" cy="54597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031" y="6884204"/>
            <a:ext cx="2352146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5"/>
            </a:lvl1pPr>
          </a:lstStyle>
          <a:p>
            <a:r>
              <a:rPr lang="en-IN" sz="1800" b="1" strike="noStrike" spc="-1">
                <a:solidFill>
                  <a:srgbClr val="E74C3C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4204"/>
            <a:ext cx="3192198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5"/>
            </a:lvl1pPr>
          </a:lstStyle>
          <a:p>
            <a:pPr algn="ctr"/>
            <a:r>
              <a:rPr lang="en-IN" sz="1800" b="1" strike="noStrike" spc="-1">
                <a:solidFill>
                  <a:srgbClr val="E74C3C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884204"/>
            <a:ext cx="2352146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5"/>
            </a:lvl1pPr>
          </a:lstStyle>
          <a:p>
            <a:pPr algn="r"/>
            <a:fld id="{FD015CB3-DBDA-44A9-B811-6B4B7DB93EE5}" type="slidenum">
              <a:rPr lang="en-IN" sz="1800" b="1" strike="noStrike" spc="-1">
                <a:solidFill>
                  <a:srgbClr val="E74C3C"/>
                </a:solidFill>
                <a:latin typeface="Source Sans Pro Black"/>
              </a:rPr>
            </a:fld>
            <a:endParaRPr lang="en-IN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97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825" indent="-377825" algn="l" rtl="0" fontAlgn="base">
        <a:spcBef>
          <a:spcPct val="22000"/>
        </a:spcBef>
        <a:spcAft>
          <a:spcPct val="0"/>
        </a:spcAft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4960" algn="l" rtl="0" fontAlgn="base">
        <a:spcBef>
          <a:spcPct val="22000"/>
        </a:spcBef>
        <a:spcAft>
          <a:spcPct val="0"/>
        </a:spcAft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rtl="0" fontAlgn="base">
        <a:spcBef>
          <a:spcPct val="22000"/>
        </a:spcBef>
        <a:spcAft>
          <a:spcPct val="0"/>
        </a:spcAft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rtl="0" fontAlgn="base">
        <a:spcBef>
          <a:spcPct val="22000"/>
        </a:spcBef>
        <a:spcAft>
          <a:spcPct val="0"/>
        </a:spcAft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rtl="0" fontAlgn="base">
        <a:spcBef>
          <a:spcPct val="22000"/>
        </a:spcBef>
        <a:spcAft>
          <a:spcPct val="0"/>
        </a:spcAft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4031" y="209991"/>
            <a:ext cx="9072563" cy="64222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4031" y="1294944"/>
            <a:ext cx="9072563" cy="54597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031" y="6884204"/>
            <a:ext cx="2352146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5"/>
            </a:lvl1pPr>
          </a:lstStyle>
          <a:p>
            <a:pPr algn="r"/>
            <a:r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4204"/>
            <a:ext cx="3192198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5"/>
            </a:lvl1pPr>
          </a:lstStyle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884204"/>
            <a:ext cx="2352146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5"/>
            </a:lvl1pPr>
          </a:lstStyle>
          <a:p>
            <a:pPr algn="ctr"/>
            <a:fld id="{6FF27E20-1AB9-4DF3-8B39-9D026104CAE0}" type="slidenum">
              <a:rPr lang="en-IN" sz="1800" b="1" strike="noStrike" spc="-1">
                <a:solidFill>
                  <a:srgbClr val="FFFFFF"/>
                </a:solidFill>
                <a:latin typeface="Source Sans Pro Black"/>
              </a:rPr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97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825" indent="-377825" algn="l" rtl="0" fontAlgn="base">
        <a:spcBef>
          <a:spcPct val="22000"/>
        </a:spcBef>
        <a:spcAft>
          <a:spcPct val="0"/>
        </a:spcAft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4960" algn="l" rtl="0" fontAlgn="base">
        <a:spcBef>
          <a:spcPct val="22000"/>
        </a:spcBef>
        <a:spcAft>
          <a:spcPct val="0"/>
        </a:spcAft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rtl="0" fontAlgn="base">
        <a:spcBef>
          <a:spcPct val="22000"/>
        </a:spcBef>
        <a:spcAft>
          <a:spcPct val="0"/>
        </a:spcAft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rtl="0" fontAlgn="base">
        <a:spcBef>
          <a:spcPct val="22000"/>
        </a:spcBef>
        <a:spcAft>
          <a:spcPct val="0"/>
        </a:spcAft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rtl="0" fontAlgn="base">
        <a:spcBef>
          <a:spcPct val="22000"/>
        </a:spcBef>
        <a:spcAft>
          <a:spcPct val="0"/>
        </a:spcAft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9705" y="161042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p>
            <a:pPr algn="ctr"/>
            <a:r>
              <a:rPr lang="en-IN" sz="4400" b="1" strike="noStrike" spc="-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Special Topic </a:t>
            </a:r>
            <a:endParaRPr lang="en-IN" sz="4400" b="1" strike="noStrike" spc="-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sz="4400" b="1" strike="noStrike" spc="-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Registration Database</a:t>
            </a:r>
            <a:endParaRPr lang="en-IN" sz="4400" b="1" strike="noStrike" spc="-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39750" y="3331845"/>
            <a:ext cx="9180195" cy="38684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r>
              <a:rPr lang="en-IN" sz="2200" b="1" strike="noStrike" spc="-1">
                <a:solidFill>
                  <a:srgbClr val="1C1C1C"/>
                </a:solidFill>
                <a:latin typeface="Arial" panose="020B0604020202020204"/>
              </a:rPr>
              <a:t>			</a:t>
            </a:r>
            <a:r>
              <a:rPr lang="en-IN" sz="3200" b="1" strike="noStrike" spc="-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/>
              </a:rPr>
              <a:t>Team Number – 13</a:t>
            </a:r>
            <a:endParaRPr lang="en-IN" sz="3200" b="1" strike="noStrike" spc="-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/>
            </a:endParaRPr>
          </a:p>
          <a:p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r>
              <a:rPr lang="en-IN" sz="2200" b="1" strike="noStrike" spc="-1">
                <a:solidFill>
                  <a:srgbClr val="1C1C1C"/>
                </a:solidFill>
                <a:latin typeface="Arial" panose="020B0604020202020204"/>
              </a:rPr>
              <a:t>Team Members:</a:t>
            </a:r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r>
              <a:rPr lang="en-IN" sz="2200" b="1" strike="noStrike" spc="-1">
                <a:solidFill>
                  <a:srgbClr val="1C1C1C"/>
                </a:solidFill>
                <a:latin typeface="Arial" panose="020B0604020202020204"/>
              </a:rPr>
              <a:t> Prathiba P	- PES1201700112</a:t>
            </a:r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r>
              <a:rPr lang="en-IN" sz="2200" b="1" strike="noStrike" spc="-1">
                <a:solidFill>
                  <a:srgbClr val="1C1C1C"/>
                </a:solidFill>
                <a:latin typeface="Arial" panose="020B0604020202020204"/>
              </a:rPr>
              <a:t> V Nayana	- PES1201701580</a:t>
            </a:r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r>
              <a:rPr lang="en-IN" sz="2200" b="1" strike="noStrike" spc="-1">
                <a:solidFill>
                  <a:srgbClr val="1C1C1C"/>
                </a:solidFill>
                <a:latin typeface="Arial" panose="020B0604020202020204"/>
              </a:rPr>
              <a:t> Krithi D 	- PES1201701789</a:t>
            </a:r>
            <a:endParaRPr lang="en-IN" sz="2200" b="1" strike="noStrike" spc="-1">
              <a:solidFill>
                <a:srgbClr val="1C1C1C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85" t="14046" r="3114" b="5704"/>
          <a:stretch>
            <a:fillRect/>
          </a:stretch>
        </p:blipFill>
        <p:spPr>
          <a:xfrm>
            <a:off x="1270" y="1257935"/>
            <a:ext cx="10077450" cy="5869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2623" r="1884" b="5348"/>
          <a:stretch>
            <a:fillRect/>
          </a:stretch>
        </p:blipFill>
        <p:spPr>
          <a:xfrm>
            <a:off x="-33655" y="1231900"/>
            <a:ext cx="10132695" cy="6000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2840" r="2006" b="6363"/>
          <a:stretch>
            <a:fillRect/>
          </a:stretch>
        </p:blipFill>
        <p:spPr>
          <a:xfrm>
            <a:off x="-159385" y="923290"/>
            <a:ext cx="10399395" cy="6637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s (33)"/>
          <p:cNvPicPr>
            <a:picLocks noChangeAspect="1"/>
          </p:cNvPicPr>
          <p:nvPr/>
        </p:nvPicPr>
        <p:blipFill>
          <a:blip r:embed="rId1"/>
          <a:srcRect l="250" t="21591" r="524" b="19686"/>
          <a:stretch>
            <a:fillRect/>
          </a:stretch>
        </p:blipFill>
        <p:spPr>
          <a:xfrm>
            <a:off x="3175" y="955675"/>
            <a:ext cx="10074275" cy="6622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703070" y="10795"/>
            <a:ext cx="6494145" cy="899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p>
            <a:r>
              <a:rPr lang="en-IN" sz="3200" b="1" strike="noStrike" spc="-1">
                <a:solidFill>
                  <a:srgbClr val="FFFFFF"/>
                </a:solidFill>
                <a:latin typeface="Arial" panose="020B0604020202020204"/>
              </a:rPr>
              <a:t>Abstract</a:t>
            </a:r>
            <a:endParaRPr lang="en-IN" sz="3200" b="1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0170" y="2243525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Students take up special topic courses during fourth and sixth semester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Administration requires their choices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Database keeps track of the students, professors, courses offered and mini projects.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Provides an easy interface for students to register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83690" y="-11430"/>
            <a:ext cx="4790440" cy="899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p>
            <a:r>
              <a:rPr lang="en-IN" sz="3200" b="1" strike="noStrike" spc="-1">
                <a:solidFill>
                  <a:srgbClr val="FFFFFF"/>
                </a:solidFill>
                <a:latin typeface="Arial" panose="020B0604020202020204"/>
              </a:rPr>
              <a:t>Case Study</a:t>
            </a:r>
            <a:endParaRPr lang="en-IN" sz="3200" b="1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Currently registration done using Google Forms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Data stored in form of spreadsheets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Multiple Shortcomings: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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Students can register multiple times – Data Redundancy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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Difficult to lookup data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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Students can register for each other – Security Risk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0"/>
              </a:spcAft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 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522095" y="4445"/>
            <a:ext cx="4837430" cy="899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p>
            <a:r>
              <a:rPr lang="en-IN" sz="3200" b="1" strike="noStrike" spc="-1">
                <a:solidFill>
                  <a:srgbClr val="FFFFFF"/>
                </a:solidFill>
                <a:latin typeface="Arial" panose="020B0604020202020204"/>
              </a:rPr>
              <a:t>Tools Used</a:t>
            </a:r>
            <a:endParaRPr lang="en-IN" sz="3200" b="1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User Interface – HTML, CSS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Database – phpMyAdmin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Linking database and PHP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77035" y="-11430"/>
            <a:ext cx="5379720" cy="899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p>
            <a:r>
              <a:rPr lang="en-IN" sz="3200" b="1" strike="noStrike" spc="-1">
                <a:solidFill>
                  <a:srgbClr val="FFFFFF"/>
                </a:solidFill>
                <a:latin typeface="Arial" panose="020B0604020202020204"/>
              </a:rPr>
              <a:t>Problems Faced</a:t>
            </a:r>
            <a:endParaRPr lang="en-IN" sz="3200" b="1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Authentication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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Difficult to ensure students are registering for themselves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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Can be done through an SMTP server 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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All methods are not foolproof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570990" y="64770"/>
            <a:ext cx="6758305" cy="791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p>
            <a:r>
              <a:rPr lang="en-IN" sz="3200" b="1" strike="noStrike" spc="-1">
                <a:solidFill>
                  <a:srgbClr val="FFFFFF"/>
                </a:solidFill>
                <a:latin typeface="Arial" panose="020B0604020202020204"/>
              </a:rPr>
              <a:t>Tools for better implementation</a:t>
            </a:r>
            <a:endParaRPr lang="en-IN" sz="3200" b="1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Distributed Databases</a:t>
            </a:r>
            <a:endParaRPr lang="en-IN" sz="26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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Reduces work load on single server</a:t>
            </a:r>
            <a:endParaRPr lang="en-IN" sz="22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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Improves speed of application</a:t>
            </a:r>
            <a:endParaRPr lang="en-IN" sz="2200" b="0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215900" indent="-215900">
              <a:spcAft>
                <a:spcPts val="114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600" b="0" strike="noStrike" spc="-1">
                <a:solidFill>
                  <a:srgbClr val="1C1C1C"/>
                </a:solidFill>
                <a:latin typeface="Arial" panose="020B0604020202020204"/>
              </a:rPr>
              <a:t>Better Encryption Tools</a:t>
            </a:r>
            <a:endParaRPr lang="en-IN" sz="2600" b="1" strike="noStrike" spc="-1">
              <a:solidFill>
                <a:srgbClr val="1C1C1C"/>
              </a:solidFill>
              <a:latin typeface="Arial" panose="020B0604020202020204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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Improves Security 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1800" lvl="1" indent="-215900"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"/>
            </a:pPr>
            <a:r>
              <a:rPr lang="en-IN" sz="2200" b="0" strike="noStrike" spc="-1">
                <a:solidFill>
                  <a:srgbClr val="1C1C1C"/>
                </a:solidFill>
                <a:latin typeface="Arial" panose="020B0604020202020204"/>
              </a:rPr>
              <a:t>Prevents students from registering for each other</a:t>
            </a:r>
            <a:endParaRPr lang="en-IN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536700" y="-26670"/>
            <a:ext cx="3303270" cy="899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p>
            <a:r>
              <a:rPr lang="en-IN" sz="3200" b="1" strike="noStrike" spc="-1">
                <a:solidFill>
                  <a:srgbClr val="FFFFFF"/>
                </a:solidFill>
                <a:latin typeface="Arial" panose="020B0604020202020204"/>
              </a:rPr>
              <a:t>Demo</a:t>
            </a:r>
            <a:endParaRPr lang="en-IN" sz="3200" b="1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t="12200" r="1993" b="4631"/>
          <a:stretch>
            <a:fillRect/>
          </a:stretch>
        </p:blipFill>
        <p:spPr>
          <a:xfrm>
            <a:off x="-25400" y="1336675"/>
            <a:ext cx="10131425" cy="582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744000" y="3276000"/>
            <a:ext cx="2556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n-IN" sz="3200" b="1" strike="noStrike" spc="-1">
                <a:solidFill>
                  <a:srgbClr val="FFFFFF"/>
                </a:solidFill>
                <a:latin typeface="Arial" panose="020B0604020202020204"/>
              </a:rPr>
              <a:t>Thank You</a:t>
            </a:r>
            <a:endParaRPr lang="en-IN" sz="3200" b="1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3821" r="2133" b="5704"/>
          <a:stretch>
            <a:fillRect/>
          </a:stretch>
        </p:blipFill>
        <p:spPr>
          <a:xfrm>
            <a:off x="-86360" y="1303655"/>
            <a:ext cx="10215880" cy="588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5101" t="13821" r="5208" b="5921"/>
          <a:stretch>
            <a:fillRect/>
          </a:stretch>
        </p:blipFill>
        <p:spPr>
          <a:xfrm>
            <a:off x="-66040" y="1334770"/>
            <a:ext cx="10212070" cy="5870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Presentation</Application>
  <PresentationFormat/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Source Sans Pro Black</vt:lpstr>
      <vt:lpstr>Segoe Print</vt:lpstr>
      <vt:lpstr>Cambria</vt:lpstr>
      <vt:lpstr>Arial</vt:lpstr>
      <vt:lpstr>Source Sans Pro Light</vt:lpstr>
      <vt:lpstr>Microsoft YaHei</vt:lpstr>
      <vt:lpstr>Arial Unicode MS</vt:lpstr>
      <vt:lpstr>Calibri</vt:lpstr>
      <vt:lpstr>Communications and Dialogues</vt:lpstr>
      <vt:lpstr>2_Communications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/>
  <cp:lastModifiedBy>HP</cp:lastModifiedBy>
  <cp:revision>14</cp:revision>
  <dcterms:created xsi:type="dcterms:W3CDTF">2019-04-22T08:04:00Z</dcterms:created>
  <dcterms:modified xsi:type="dcterms:W3CDTF">2020-09-22T15:22:31Z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