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2FC47-A6B5-40E7-8070-E1C2CBFEAEBB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13384-8552-41A6-88EB-1D16E769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CA65-77D2-4DCF-BC04-20DD80FB82C5}" type="datetime1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8E5F-E344-4D8B-8101-931D04E9D030}" type="datetime1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6AA5-9B66-49DC-B307-9F54736229F1}" type="datetime1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DC69-8FF3-4BF8-8935-8F9FA2EBFE79}" type="datetime1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80CFB-598E-4AE1-A5EF-CD464D770A71}" type="datetime1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209C-232E-42B1-87E4-7795536BBB26}" type="datetime1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B76A-B034-4881-B192-127FD3A004D7}" type="datetime1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42F-6CD6-4977-ACBB-61FA5AEF58A5}" type="datetime1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F8E-26B4-45CD-B4E3-1AB46103A384}" type="datetime1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B7BF-F607-4ADC-99E8-900047D17161}" type="datetime1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15A-9CF7-4624-A174-34C1BABB517F}" type="datetime1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0998-8595-4594-B2E3-1B7FBA2584BF}" type="datetime1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73D8-8713-4505-AED4-D71920B365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Inverted Pendulum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solve the “</a:t>
            </a:r>
            <a:r>
              <a:rPr lang="en-US" sz="2800" dirty="0" err="1" smtClean="0"/>
              <a:t>java.security.AccessControlException</a:t>
            </a:r>
            <a:r>
              <a:rPr lang="en-US" sz="2800" dirty="0" smtClean="0"/>
              <a:t>”:</a:t>
            </a:r>
          </a:p>
          <a:p>
            <a:pPr lvl="1"/>
            <a:r>
              <a:rPr lang="en-US" sz="2400" dirty="0" smtClean="0"/>
              <a:t>Add a “.</a:t>
            </a:r>
            <a:r>
              <a:rPr lang="en-US" sz="2400" dirty="0" err="1" smtClean="0"/>
              <a:t>java.policy</a:t>
            </a:r>
            <a:r>
              <a:rPr lang="en-US" sz="2400" dirty="0" smtClean="0"/>
              <a:t>” file in your home directory</a:t>
            </a:r>
          </a:p>
          <a:p>
            <a:pPr lvl="1"/>
            <a:r>
              <a:rPr lang="en-US" sz="2400" dirty="0" smtClean="0"/>
              <a:t>Add the following policy in the “.</a:t>
            </a:r>
            <a:r>
              <a:rPr lang="en-US" sz="2400" dirty="0" err="1" smtClean="0"/>
              <a:t>java.policy</a:t>
            </a:r>
            <a:r>
              <a:rPr lang="en-US" sz="2400" dirty="0" smtClean="0"/>
              <a:t>”: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rant {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permission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java.net.SocketPermission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“127.0.0.1:25533”,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“connect, resolve”;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Pendulum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control system benchmark historically used in feedback control engineering.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pole affixed to a cart via a joint which allows movement along a single axis. The cart is able to move along a track of fixed length. 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1026" name="Picture 1" descr="http://anji.sourceforge.net/images/polebal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267200"/>
            <a:ext cx="3584575" cy="21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trial typically begins with the pole off-</a:t>
            </a:r>
            <a:r>
              <a:rPr lang="en-IN" dirty="0" err="1"/>
              <a:t>center</a:t>
            </a:r>
            <a:r>
              <a:rPr lang="en-IN" dirty="0"/>
              <a:t> by a certain number of degrees.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goal is to keep the pole from falling over by moving the cart in either direction, without the cart falling off either edge of the track.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1" descr="http://anji.sourceforge.net/images/polebala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267200"/>
            <a:ext cx="3584575" cy="216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" y="3429000"/>
            <a:ext cx="2057400" cy="16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 smtClean="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0000" y="2667000"/>
            <a:ext cx="5029200" cy="297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(Java Applet)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4800" y="3505200"/>
            <a:ext cx="1219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4800" y="4419600"/>
            <a:ext cx="1219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400" y="3962400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1400" y="3962400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Updating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1"/>
          </p:cNvCxnSpPr>
          <p:nvPr/>
        </p:nvCxnSpPr>
        <p:spPr>
          <a:xfrm rot="10800000">
            <a:off x="2438400" y="3810000"/>
            <a:ext cx="1676400" cy="1588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2438400" y="4724400"/>
            <a:ext cx="1676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38400" y="4038600"/>
            <a:ext cx="1371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Communication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endCxn id="14" idx="3"/>
          </p:cNvCxnSpPr>
          <p:nvPr/>
        </p:nvCxnSpPr>
        <p:spPr>
          <a:xfrm rot="10800000">
            <a:off x="5334000" y="3810000"/>
            <a:ext cx="5334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</p:cNvCxnSpPr>
          <p:nvPr/>
        </p:nvCxnSpPr>
        <p:spPr>
          <a:xfrm flipV="1">
            <a:off x="5334000" y="4419600"/>
            <a:ext cx="5334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8" idx="1"/>
          </p:cNvCxnSpPr>
          <p:nvPr/>
        </p:nvCxnSpPr>
        <p:spPr>
          <a:xfrm>
            <a:off x="7010400" y="42672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ControlServer.java</a:t>
            </a:r>
          </a:p>
          <a:p>
            <a:pPr lvl="1"/>
            <a:r>
              <a:rPr lang="en-US" dirty="0" smtClean="0"/>
              <a:t>Wait </a:t>
            </a:r>
            <a:r>
              <a:rPr lang="en-US" dirty="0" smtClean="0"/>
              <a:t>for client’s </a:t>
            </a:r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Receive the measurement data from the sensor</a:t>
            </a:r>
          </a:p>
          <a:p>
            <a:pPr lvl="1"/>
            <a:r>
              <a:rPr lang="en-US" dirty="0" smtClean="0"/>
              <a:t>Calculate the force to be applied on the cart</a:t>
            </a:r>
          </a:p>
          <a:p>
            <a:pPr lvl="2"/>
            <a:r>
              <a:rPr lang="en-US" dirty="0" smtClean="0"/>
              <a:t>Currently it only consider the pole angle to calculate the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Client.java</a:t>
            </a:r>
          </a:p>
          <a:p>
            <a:pPr lvl="1"/>
            <a:r>
              <a:rPr lang="en-US" dirty="0" smtClean="0"/>
              <a:t>Main class for the client Applet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akes simulation parameters from the user</a:t>
            </a:r>
          </a:p>
          <a:p>
            <a:pPr lvl="1"/>
            <a:r>
              <a:rPr lang="en-US" dirty="0" smtClean="0"/>
              <a:t>Connect to the server</a:t>
            </a:r>
          </a:p>
          <a:p>
            <a:pPr lvl="1"/>
            <a:r>
              <a:rPr lang="en-US" dirty="0" smtClean="0"/>
              <a:t>Start the four threads on client</a:t>
            </a:r>
          </a:p>
          <a:p>
            <a:r>
              <a:rPr lang="en-US" dirty="0" smtClean="0"/>
              <a:t>Physics.java</a:t>
            </a:r>
          </a:p>
          <a:p>
            <a:pPr lvl="1"/>
            <a:r>
              <a:rPr lang="en-US" dirty="0" smtClean="0"/>
              <a:t>Contains the </a:t>
            </a:r>
            <a:r>
              <a:rPr lang="en-US" dirty="0" smtClean="0"/>
              <a:t>physics data of </a:t>
            </a:r>
            <a:r>
              <a:rPr lang="en-US" dirty="0" smtClean="0"/>
              <a:t>the simulation environment</a:t>
            </a:r>
            <a:endParaRPr lang="en-US" dirty="0" smtClean="0"/>
          </a:p>
          <a:p>
            <a:pPr lvl="1"/>
            <a:r>
              <a:rPr lang="en-US" dirty="0" smtClean="0"/>
              <a:t>Simulate the physical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Pendulum.java</a:t>
            </a:r>
          </a:p>
          <a:p>
            <a:pPr lvl="1"/>
            <a:r>
              <a:rPr lang="en-US" dirty="0" smtClean="0"/>
              <a:t>Contains all the physics parameters of one inverted pendulum (mass, dimension, position …)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UpdatingUIThread.java</a:t>
            </a:r>
          </a:p>
          <a:p>
            <a:pPr lvl="1"/>
            <a:r>
              <a:rPr lang="en-US" dirty="0" smtClean="0"/>
              <a:t>According to the data in Physics, update the image in the user interface</a:t>
            </a:r>
          </a:p>
          <a:p>
            <a:r>
              <a:rPr lang="en-US" dirty="0" smtClean="0"/>
              <a:t>Sensor.java</a:t>
            </a:r>
          </a:p>
          <a:p>
            <a:pPr lvl="1"/>
            <a:r>
              <a:rPr lang="en-US" dirty="0" smtClean="0"/>
              <a:t>Take measurements on Physics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 data to controller</a:t>
            </a:r>
          </a:p>
          <a:p>
            <a:pPr lvl="1"/>
            <a:r>
              <a:rPr lang="en-US" dirty="0" smtClean="0"/>
              <a:t>Currently measures pole angle, pole angle derivate, cart position, cart position derivate</a:t>
            </a:r>
          </a:p>
          <a:p>
            <a:r>
              <a:rPr lang="en-US" dirty="0" smtClean="0"/>
              <a:t>Actuator.java</a:t>
            </a:r>
          </a:p>
          <a:p>
            <a:pPr lvl="1"/>
            <a:r>
              <a:rPr lang="en-US" dirty="0" smtClean="0"/>
              <a:t>Once receive the data from the controller, update the force applied in Physics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for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Simulation Speed</a:t>
            </a:r>
          </a:p>
          <a:p>
            <a:pPr lvl="1"/>
            <a:r>
              <a:rPr lang="en-US" dirty="0" smtClean="0"/>
              <a:t>the ratio of simulation clock's speed over the real time clock speed</a:t>
            </a:r>
          </a:p>
          <a:p>
            <a:r>
              <a:rPr lang="en-US" dirty="0" smtClean="0"/>
              <a:t>Simulation step size (in simulation second)</a:t>
            </a:r>
          </a:p>
          <a:p>
            <a:pPr lvl="1"/>
            <a:r>
              <a:rPr lang="en-US" dirty="0" smtClean="0"/>
              <a:t>the size of each step in this time-driven simulation</a:t>
            </a:r>
          </a:p>
          <a:p>
            <a:r>
              <a:rPr lang="en-US" dirty="0" smtClean="0"/>
              <a:t>Sensor Type</a:t>
            </a:r>
          </a:p>
          <a:p>
            <a:pPr lvl="1"/>
            <a:r>
              <a:rPr lang="en-US" dirty="0" smtClean="0"/>
              <a:t>Time-Based sensor or Event-Based sensor</a:t>
            </a:r>
          </a:p>
          <a:p>
            <a:r>
              <a:rPr lang="en-US" dirty="0" smtClean="0"/>
              <a:t>Sensor sampling rate (per simulation second)</a:t>
            </a:r>
          </a:p>
          <a:p>
            <a:pPr lvl="1"/>
            <a:r>
              <a:rPr lang="en-US" dirty="0" smtClean="0"/>
              <a:t>samples the sensor will measure per simulation second</a:t>
            </a:r>
          </a:p>
          <a:p>
            <a:r>
              <a:rPr lang="en-US" dirty="0" smtClean="0"/>
              <a:t>Threshold for the event based sensor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Compile: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*.java</a:t>
            </a:r>
          </a:p>
          <a:p>
            <a:endParaRPr lang="en-US" dirty="0" smtClean="0"/>
          </a:p>
          <a:p>
            <a:r>
              <a:rPr lang="en-US" dirty="0" smtClean="0"/>
              <a:t>To Run:</a:t>
            </a:r>
          </a:p>
          <a:p>
            <a:r>
              <a:rPr lang="en-US" dirty="0" smtClean="0"/>
              <a:t>First, run the controller (server)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ControlServer</a:t>
            </a:r>
            <a:endParaRPr lang="en-US" dirty="0" smtClean="0"/>
          </a:p>
          <a:p>
            <a:r>
              <a:rPr lang="en-US" dirty="0" smtClean="0"/>
              <a:t>Second, Run the client (Applet):</a:t>
            </a:r>
          </a:p>
          <a:p>
            <a:pPr lvl="1"/>
            <a:r>
              <a:rPr lang="en-US" dirty="0" err="1" smtClean="0"/>
              <a:t>appletviewer</a:t>
            </a:r>
            <a:r>
              <a:rPr lang="en-US" dirty="0" smtClean="0"/>
              <a:t> Client.java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73D8-8713-4505-AED4-D71920B365D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374</Words>
  <Application>Microsoft Office PowerPoint</Application>
  <PresentationFormat>On-screen Show (4:3)</PresentationFormat>
  <Paragraphs>78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Inverted Pendulum</vt:lpstr>
      <vt:lpstr>Inverted Pendulum</vt:lpstr>
      <vt:lpstr>PowerPoint Presentation</vt:lpstr>
      <vt:lpstr>Architecture</vt:lpstr>
      <vt:lpstr>PowerPoint Presentation</vt:lpstr>
      <vt:lpstr>PowerPoint Presentation</vt:lpstr>
      <vt:lpstr>PowerPoint Presentation</vt:lpstr>
      <vt:lpstr>Parameters for simulation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Inverted Pendulum</dc:title>
  <dc:creator>Quan Leng</dc:creator>
  <cp:lastModifiedBy>Windows User</cp:lastModifiedBy>
  <cp:revision>23</cp:revision>
  <dcterms:created xsi:type="dcterms:W3CDTF">2013-01-22T05:04:39Z</dcterms:created>
  <dcterms:modified xsi:type="dcterms:W3CDTF">2016-02-16T22:00:30Z</dcterms:modified>
</cp:coreProperties>
</file>