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6" r:id="rId4"/>
    <p:sldId id="267" r:id="rId5"/>
    <p:sldId id="270" r:id="rId6"/>
    <p:sldId id="268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2B80C-8511-4A9D-B63C-E38307F67206}" v="1" dt="2022-12-20T07:36:53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54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Surya Pramudya" userId="f46cf8bb-4ec7-4653-94a9-ff26fa22481f" providerId="ADAL" clId="{097785AF-2027-4C44-9989-868F0CF3F766}"/>
    <pc:docChg chg="undo custSel addSld delSld modSld sldOrd">
      <pc:chgData name="Fabian Surya Pramudya" userId="f46cf8bb-4ec7-4653-94a9-ff26fa22481f" providerId="ADAL" clId="{097785AF-2027-4C44-9989-868F0CF3F766}" dt="2022-04-05T01:27:50.969" v="3988" actId="20577"/>
      <pc:docMkLst>
        <pc:docMk/>
      </pc:docMkLst>
      <pc:sldChg chg="delSp modSp del">
        <pc:chgData name="Fabian Surya Pramudya" userId="f46cf8bb-4ec7-4653-94a9-ff26fa22481f" providerId="ADAL" clId="{097785AF-2027-4C44-9989-868F0CF3F766}" dt="2022-04-05T00:24:37.620" v="1250" actId="2696"/>
        <pc:sldMkLst>
          <pc:docMk/>
          <pc:sldMk cId="4099128656" sldId="256"/>
        </pc:sldMkLst>
        <pc:spChg chg="mod">
          <ac:chgData name="Fabian Surya Pramudya" userId="f46cf8bb-4ec7-4653-94a9-ff26fa22481f" providerId="ADAL" clId="{097785AF-2027-4C44-9989-868F0CF3F766}" dt="2022-04-05T00:01:40.332" v="578" actId="5793"/>
          <ac:spMkLst>
            <pc:docMk/>
            <pc:sldMk cId="4099128656" sldId="256"/>
            <ac:spMk id="6" creationId="{28804C1F-322D-457F-AC5D-415CD24968F4}"/>
          </ac:spMkLst>
        </pc:spChg>
        <pc:picChg chg="del mod">
          <ac:chgData name="Fabian Surya Pramudya" userId="f46cf8bb-4ec7-4653-94a9-ff26fa22481f" providerId="ADAL" clId="{097785AF-2027-4C44-9989-868F0CF3F766}" dt="2022-04-05T00:01:35.649" v="576" actId="478"/>
          <ac:picMkLst>
            <pc:docMk/>
            <pc:sldMk cId="4099128656" sldId="256"/>
            <ac:picMk id="5" creationId="{2111FBE5-70BC-4956-9683-2FDB5411FD6C}"/>
          </ac:picMkLst>
        </pc:picChg>
      </pc:sldChg>
      <pc:sldChg chg="delSp del">
        <pc:chgData name="Fabian Surya Pramudya" userId="f46cf8bb-4ec7-4653-94a9-ff26fa22481f" providerId="ADAL" clId="{097785AF-2027-4C44-9989-868F0CF3F766}" dt="2022-04-05T01:08:52.947" v="2803" actId="2696"/>
        <pc:sldMkLst>
          <pc:docMk/>
          <pc:sldMk cId="2130661069" sldId="257"/>
        </pc:sldMkLst>
        <pc:spChg chg="del">
          <ac:chgData name="Fabian Surya Pramudya" userId="f46cf8bb-4ec7-4653-94a9-ff26fa22481f" providerId="ADAL" clId="{097785AF-2027-4C44-9989-868F0CF3F766}" dt="2022-04-05T01:08:45.930" v="2800" actId="478"/>
          <ac:spMkLst>
            <pc:docMk/>
            <pc:sldMk cId="2130661069" sldId="257"/>
            <ac:spMk id="12" creationId="{98E067A3-62B8-4668-9DA9-BA3D6A440DEB}"/>
          </ac:spMkLst>
        </pc:spChg>
        <pc:picChg chg="del">
          <ac:chgData name="Fabian Surya Pramudya" userId="f46cf8bb-4ec7-4653-94a9-ff26fa22481f" providerId="ADAL" clId="{097785AF-2027-4C44-9989-868F0CF3F766}" dt="2022-04-05T01:08:44.199" v="2799" actId="478"/>
          <ac:picMkLst>
            <pc:docMk/>
            <pc:sldMk cId="2130661069" sldId="257"/>
            <ac:picMk id="7" creationId="{D3E98619-1AC1-4B07-BF7F-BECC801659A0}"/>
          </ac:picMkLst>
        </pc:picChg>
        <pc:picChg chg="del">
          <ac:chgData name="Fabian Surya Pramudya" userId="f46cf8bb-4ec7-4653-94a9-ff26fa22481f" providerId="ADAL" clId="{097785AF-2027-4C44-9989-868F0CF3F766}" dt="2022-04-05T01:08:39.103" v="2798" actId="478"/>
          <ac:picMkLst>
            <pc:docMk/>
            <pc:sldMk cId="2130661069" sldId="257"/>
            <ac:picMk id="9" creationId="{D7B94E22-09AA-49A4-9E82-0BA8405789F4}"/>
          </ac:picMkLst>
        </pc:picChg>
        <pc:picChg chg="del">
          <ac:chgData name="Fabian Surya Pramudya" userId="f46cf8bb-4ec7-4653-94a9-ff26fa22481f" providerId="ADAL" clId="{097785AF-2027-4C44-9989-868F0CF3F766}" dt="2022-04-05T01:08:51.376" v="2802"/>
          <ac:picMkLst>
            <pc:docMk/>
            <pc:sldMk cId="2130661069" sldId="257"/>
            <ac:picMk id="11" creationId="{51A5114B-81DE-43C8-9B75-7D069CACDB29}"/>
          </ac:picMkLst>
        </pc:picChg>
      </pc:sldChg>
      <pc:sldChg chg="modSp del">
        <pc:chgData name="Fabian Surya Pramudya" userId="f46cf8bb-4ec7-4653-94a9-ff26fa22481f" providerId="ADAL" clId="{097785AF-2027-4C44-9989-868F0CF3F766}" dt="2022-04-05T00:51:20.951" v="1754" actId="2696"/>
        <pc:sldMkLst>
          <pc:docMk/>
          <pc:sldMk cId="3311981509" sldId="258"/>
        </pc:sldMkLst>
        <pc:picChg chg="mod">
          <ac:chgData name="Fabian Surya Pramudya" userId="f46cf8bb-4ec7-4653-94a9-ff26fa22481f" providerId="ADAL" clId="{097785AF-2027-4C44-9989-868F0CF3F766}" dt="2022-04-04T23:43:17.388" v="0" actId="1076"/>
          <ac:picMkLst>
            <pc:docMk/>
            <pc:sldMk cId="3311981509" sldId="258"/>
            <ac:picMk id="3" creationId="{080861EF-E220-462F-9C35-2ADD1E195CEA}"/>
          </ac:picMkLst>
        </pc:picChg>
      </pc:sldChg>
      <pc:sldChg chg="delSp modSp del">
        <pc:chgData name="Fabian Surya Pramudya" userId="f46cf8bb-4ec7-4653-94a9-ff26fa22481f" providerId="ADAL" clId="{097785AF-2027-4C44-9989-868F0CF3F766}" dt="2022-04-05T01:16:29.218" v="3056" actId="2696"/>
        <pc:sldMkLst>
          <pc:docMk/>
          <pc:sldMk cId="2016249226" sldId="259"/>
        </pc:sldMkLst>
        <pc:spChg chg="mod">
          <ac:chgData name="Fabian Surya Pramudya" userId="f46cf8bb-4ec7-4653-94a9-ff26fa22481f" providerId="ADAL" clId="{097785AF-2027-4C44-9989-868F0CF3F766}" dt="2022-04-05T01:13:02.931" v="2832"/>
          <ac:spMkLst>
            <pc:docMk/>
            <pc:sldMk cId="2016249226" sldId="259"/>
            <ac:spMk id="4" creationId="{91289E69-58E9-4528-951E-AC6C0BABD9B3}"/>
          </ac:spMkLst>
        </pc:spChg>
        <pc:picChg chg="del">
          <ac:chgData name="Fabian Surya Pramudya" userId="f46cf8bb-4ec7-4653-94a9-ff26fa22481f" providerId="ADAL" clId="{097785AF-2027-4C44-9989-868F0CF3F766}" dt="2022-04-05T01:09:54.847" v="2821"/>
          <ac:picMkLst>
            <pc:docMk/>
            <pc:sldMk cId="2016249226" sldId="259"/>
            <ac:picMk id="3" creationId="{CEC8855E-BA54-459C-AA77-E3E436AF5253}"/>
          </ac:picMkLst>
        </pc:picChg>
      </pc:sldChg>
      <pc:sldChg chg="addSp delSp modSp del">
        <pc:chgData name="Fabian Surya Pramudya" userId="f46cf8bb-4ec7-4653-94a9-ff26fa22481f" providerId="ADAL" clId="{097785AF-2027-4C44-9989-868F0CF3F766}" dt="2022-04-05T01:23:19.157" v="3654" actId="2696"/>
        <pc:sldMkLst>
          <pc:docMk/>
          <pc:sldMk cId="1508990388" sldId="260"/>
        </pc:sldMkLst>
        <pc:picChg chg="add del mod">
          <ac:chgData name="Fabian Surya Pramudya" userId="f46cf8bb-4ec7-4653-94a9-ff26fa22481f" providerId="ADAL" clId="{097785AF-2027-4C44-9989-868F0CF3F766}" dt="2022-04-05T01:17:50.306" v="3090"/>
          <ac:picMkLst>
            <pc:docMk/>
            <pc:sldMk cId="1508990388" sldId="260"/>
            <ac:picMk id="4" creationId="{47221D4D-ADBB-4FF2-845A-FC890206B6D7}"/>
          </ac:picMkLst>
        </pc:picChg>
        <pc:picChg chg="add del mod">
          <ac:chgData name="Fabian Surya Pramudya" userId="f46cf8bb-4ec7-4653-94a9-ff26fa22481f" providerId="ADAL" clId="{097785AF-2027-4C44-9989-868F0CF3F766}" dt="2022-04-05T01:17:50.306" v="3090"/>
          <ac:picMkLst>
            <pc:docMk/>
            <pc:sldMk cId="1508990388" sldId="260"/>
            <ac:picMk id="8" creationId="{616F88F5-CA1D-4065-9242-79EDAC768E92}"/>
          </ac:picMkLst>
        </pc:picChg>
      </pc:sldChg>
      <pc:sldChg chg="del">
        <pc:chgData name="Fabian Surya Pramudya" userId="f46cf8bb-4ec7-4653-94a9-ff26fa22481f" providerId="ADAL" clId="{097785AF-2027-4C44-9989-868F0CF3F766}" dt="2022-04-05T01:25:09.257" v="3761" actId="2696"/>
        <pc:sldMkLst>
          <pc:docMk/>
          <pc:sldMk cId="2413342390" sldId="261"/>
        </pc:sldMkLst>
      </pc:sldChg>
      <pc:sldChg chg="addSp delSp modSp del">
        <pc:chgData name="Fabian Surya Pramudya" userId="f46cf8bb-4ec7-4653-94a9-ff26fa22481f" providerId="ADAL" clId="{097785AF-2027-4C44-9989-868F0CF3F766}" dt="2022-04-05T00:00:47.018" v="557" actId="2696"/>
        <pc:sldMkLst>
          <pc:docMk/>
          <pc:sldMk cId="1552307170" sldId="262"/>
        </pc:sldMkLst>
        <pc:spChg chg="del mod">
          <ac:chgData name="Fabian Surya Pramudya" userId="f46cf8bb-4ec7-4653-94a9-ff26fa22481f" providerId="ADAL" clId="{097785AF-2027-4C44-9989-868F0CF3F766}" dt="2022-04-04T23:50:15.529" v="167"/>
          <ac:spMkLst>
            <pc:docMk/>
            <pc:sldMk cId="1552307170" sldId="262"/>
            <ac:spMk id="2" creationId="{12D237BA-E4C1-41CB-B672-082D8C574A42}"/>
          </ac:spMkLst>
        </pc:spChg>
        <pc:spChg chg="add mod">
          <ac:chgData name="Fabian Surya Pramudya" userId="f46cf8bb-4ec7-4653-94a9-ff26fa22481f" providerId="ADAL" clId="{097785AF-2027-4C44-9989-868F0CF3F766}" dt="2022-04-04T23:48:41.015" v="124" actId="1076"/>
          <ac:spMkLst>
            <pc:docMk/>
            <pc:sldMk cId="1552307170" sldId="262"/>
            <ac:spMk id="3" creationId="{B2FD715B-7292-4559-A706-CA0134080EB3}"/>
          </ac:spMkLst>
        </pc:spChg>
      </pc:sldChg>
      <pc:sldChg chg="addSp modSp add ord">
        <pc:chgData name="Fabian Surya Pramudya" userId="f46cf8bb-4ec7-4653-94a9-ff26fa22481f" providerId="ADAL" clId="{097785AF-2027-4C44-9989-868F0CF3F766}" dt="2022-04-04T23:47:37.391" v="116" actId="20577"/>
        <pc:sldMkLst>
          <pc:docMk/>
          <pc:sldMk cId="3950595803" sldId="263"/>
        </pc:sldMkLst>
        <pc:spChg chg="add mod">
          <ac:chgData name="Fabian Surya Pramudya" userId="f46cf8bb-4ec7-4653-94a9-ff26fa22481f" providerId="ADAL" clId="{097785AF-2027-4C44-9989-868F0CF3F766}" dt="2022-04-04T23:46:38.935" v="57" actId="20577"/>
          <ac:spMkLst>
            <pc:docMk/>
            <pc:sldMk cId="3950595803" sldId="263"/>
            <ac:spMk id="2" creationId="{D9B16A93-D791-4F12-B86E-B502A1FD7E6E}"/>
          </ac:spMkLst>
        </pc:spChg>
        <pc:spChg chg="add mod">
          <ac:chgData name="Fabian Surya Pramudya" userId="f46cf8bb-4ec7-4653-94a9-ff26fa22481f" providerId="ADAL" clId="{097785AF-2027-4C44-9989-868F0CF3F766}" dt="2022-04-04T23:47:37.391" v="116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addSp delSp modSp add ord">
        <pc:chgData name="Fabian Surya Pramudya" userId="f46cf8bb-4ec7-4653-94a9-ff26fa22481f" providerId="ADAL" clId="{097785AF-2027-4C44-9989-868F0CF3F766}" dt="2022-04-05T00:35:41.218" v="1466" actId="20577"/>
        <pc:sldMkLst>
          <pc:docMk/>
          <pc:sldMk cId="173361687" sldId="264"/>
        </pc:sldMkLst>
        <pc:spChg chg="del">
          <ac:chgData name="Fabian Surya Pramudya" userId="f46cf8bb-4ec7-4653-94a9-ff26fa22481f" providerId="ADAL" clId="{097785AF-2027-4C44-9989-868F0CF3F766}" dt="2022-04-04T23:49:01.326" v="128" actId="478"/>
          <ac:spMkLst>
            <pc:docMk/>
            <pc:sldMk cId="173361687" sldId="264"/>
            <ac:spMk id="2" creationId="{36F9369E-3586-479A-9FF4-01F362E59392}"/>
          </ac:spMkLst>
        </pc:spChg>
        <pc:spChg chg="del mod">
          <ac:chgData name="Fabian Surya Pramudya" userId="f46cf8bb-4ec7-4653-94a9-ff26fa22481f" providerId="ADAL" clId="{097785AF-2027-4C44-9989-868F0CF3F766}" dt="2022-04-05T00:02:15.803" v="621" actId="478"/>
          <ac:spMkLst>
            <pc:docMk/>
            <pc:sldMk cId="173361687" sldId="264"/>
            <ac:spMk id="3" creationId="{F2558AEE-2EB8-4182-BCDB-6844CC0DD0B9}"/>
          </ac:spMkLst>
        </pc:spChg>
        <pc:spChg chg="del">
          <ac:chgData name="Fabian Surya Pramudya" userId="f46cf8bb-4ec7-4653-94a9-ff26fa22481f" providerId="ADAL" clId="{097785AF-2027-4C44-9989-868F0CF3F766}" dt="2022-04-04T23:49:03.894" v="129" actId="478"/>
          <ac:spMkLst>
            <pc:docMk/>
            <pc:sldMk cId="173361687" sldId="264"/>
            <ac:spMk id="4" creationId="{3A09A877-14F5-4D0A-B01F-970484608205}"/>
          </ac:spMkLst>
        </pc:spChg>
        <pc:spChg chg="add del mod">
          <ac:chgData name="Fabian Surya Pramudya" userId="f46cf8bb-4ec7-4653-94a9-ff26fa22481f" providerId="ADAL" clId="{097785AF-2027-4C44-9989-868F0CF3F766}" dt="2022-04-05T00:02:53.132" v="657"/>
          <ac:spMkLst>
            <pc:docMk/>
            <pc:sldMk cId="173361687" sldId="264"/>
            <ac:spMk id="5" creationId="{E15C592A-878F-4019-8602-DCBBA93E3363}"/>
          </ac:spMkLst>
        </pc:spChg>
        <pc:spChg chg="add mod">
          <ac:chgData name="Fabian Surya Pramudya" userId="f46cf8bb-4ec7-4653-94a9-ff26fa22481f" providerId="ADAL" clId="{097785AF-2027-4C44-9989-868F0CF3F766}" dt="2022-04-05T00:35:41.218" v="1466" actId="20577"/>
          <ac:spMkLst>
            <pc:docMk/>
            <pc:sldMk cId="173361687" sldId="264"/>
            <ac:spMk id="6" creationId="{91440419-F8D9-4F32-85A9-78340E77E662}"/>
          </ac:spMkLst>
        </pc:spChg>
        <pc:spChg chg="add mod">
          <ac:chgData name="Fabian Surya Pramudya" userId="f46cf8bb-4ec7-4653-94a9-ff26fa22481f" providerId="ADAL" clId="{097785AF-2027-4C44-9989-868F0CF3F766}" dt="2022-04-05T00:02:37.362" v="650" actId="20577"/>
          <ac:spMkLst>
            <pc:docMk/>
            <pc:sldMk cId="173361687" sldId="264"/>
            <ac:spMk id="7" creationId="{616C4848-C8E2-4D78-9FCA-729C0325AB93}"/>
          </ac:spMkLst>
        </pc:spChg>
      </pc:sldChg>
      <pc:sldChg chg="add del">
        <pc:chgData name="Fabian Surya Pramudya" userId="f46cf8bb-4ec7-4653-94a9-ff26fa22481f" providerId="ADAL" clId="{097785AF-2027-4C44-9989-868F0CF3F766}" dt="2022-04-04T23:48:50.233" v="126"/>
        <pc:sldMkLst>
          <pc:docMk/>
          <pc:sldMk cId="776443430" sldId="264"/>
        </pc:sldMkLst>
      </pc:sldChg>
      <pc:sldChg chg="delSp modSp add del">
        <pc:chgData name="Fabian Surya Pramudya" userId="f46cf8bb-4ec7-4653-94a9-ff26fa22481f" providerId="ADAL" clId="{097785AF-2027-4C44-9989-868F0CF3F766}" dt="2022-04-05T00:44:54.065" v="1674" actId="2696"/>
        <pc:sldMkLst>
          <pc:docMk/>
          <pc:sldMk cId="526162012" sldId="265"/>
        </pc:sldMkLst>
        <pc:picChg chg="del mod modCrop">
          <ac:chgData name="Fabian Surya Pramudya" userId="f46cf8bb-4ec7-4653-94a9-ff26fa22481f" providerId="ADAL" clId="{097785AF-2027-4C44-9989-868F0CF3F766}" dt="2022-04-05T00:31:59.720" v="1322"/>
          <ac:picMkLst>
            <pc:docMk/>
            <pc:sldMk cId="526162012" sldId="265"/>
            <ac:picMk id="5" creationId="{2111FBE5-70BC-4956-9683-2FDB5411FD6C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0:31:50.173" v="1321" actId="1076"/>
        <pc:sldMkLst>
          <pc:docMk/>
          <pc:sldMk cId="1943653092" sldId="266"/>
        </pc:sldMkLst>
        <pc:spChg chg="mod">
          <ac:chgData name="Fabian Surya Pramudya" userId="f46cf8bb-4ec7-4653-94a9-ff26fa22481f" providerId="ADAL" clId="{097785AF-2027-4C44-9989-868F0CF3F766}" dt="2022-04-05T00:02:01.506" v="619" actId="20577"/>
          <ac:spMkLst>
            <pc:docMk/>
            <pc:sldMk cId="1943653092" sldId="266"/>
            <ac:spMk id="2" creationId="{2D4CB31A-73FC-4891-87D2-B0707777D7C0}"/>
          </ac:spMkLst>
        </pc:spChg>
        <pc:spChg chg="del">
          <ac:chgData name="Fabian Surya Pramudya" userId="f46cf8bb-4ec7-4653-94a9-ff26fa22481f" providerId="ADAL" clId="{097785AF-2027-4C44-9989-868F0CF3F766}" dt="2022-04-05T00:01:51.453" v="580" actId="478"/>
          <ac:spMkLst>
            <pc:docMk/>
            <pc:sldMk cId="1943653092" sldId="266"/>
            <ac:spMk id="3" creationId="{FE14B63D-B496-47FD-A934-E1DEDDFB5DE5}"/>
          </ac:spMkLst>
        </pc:spChg>
        <pc:spChg chg="add del mod">
          <ac:chgData name="Fabian Surya Pramudya" userId="f46cf8bb-4ec7-4653-94a9-ff26fa22481f" providerId="ADAL" clId="{097785AF-2027-4C44-9989-868F0CF3F766}" dt="2022-04-05T00:11:32.726" v="672" actId="478"/>
          <ac:spMkLst>
            <pc:docMk/>
            <pc:sldMk cId="1943653092" sldId="266"/>
            <ac:spMk id="4" creationId="{0F8A1B24-2F5E-4F79-AF0F-4950802F511B}"/>
          </ac:spMkLst>
        </pc:spChg>
        <pc:spChg chg="add del mod">
          <ac:chgData name="Fabian Surya Pramudya" userId="f46cf8bb-4ec7-4653-94a9-ff26fa22481f" providerId="ADAL" clId="{097785AF-2027-4C44-9989-868F0CF3F766}" dt="2022-04-05T00:13:47.120" v="696" actId="478"/>
          <ac:spMkLst>
            <pc:docMk/>
            <pc:sldMk cId="1943653092" sldId="266"/>
            <ac:spMk id="5" creationId="{2609DFE6-179F-4B08-AB3C-7F9A35E6B59E}"/>
          </ac:spMkLst>
        </pc:spChg>
        <pc:spChg chg="add del mod">
          <ac:chgData name="Fabian Surya Pramudya" userId="f46cf8bb-4ec7-4653-94a9-ff26fa22481f" providerId="ADAL" clId="{097785AF-2027-4C44-9989-868F0CF3F766}" dt="2022-04-05T00:11:35.558" v="673" actId="478"/>
          <ac:spMkLst>
            <pc:docMk/>
            <pc:sldMk cId="1943653092" sldId="266"/>
            <ac:spMk id="7" creationId="{A48B06FB-544E-4ECB-9193-0E3D4D3878BE}"/>
          </ac:spMkLst>
        </pc:spChg>
        <pc:spChg chg="add mod">
          <ac:chgData name="Fabian Surya Pramudya" userId="f46cf8bb-4ec7-4653-94a9-ff26fa22481f" providerId="ADAL" clId="{097785AF-2027-4C44-9989-868F0CF3F766}" dt="2022-04-05T00:12:18.878" v="684"/>
          <ac:spMkLst>
            <pc:docMk/>
            <pc:sldMk cId="1943653092" sldId="266"/>
            <ac:spMk id="8" creationId="{FF366DD4-12BC-48D7-A668-47E7905EB0BB}"/>
          </ac:spMkLst>
        </pc:spChg>
        <pc:spChg chg="add mod">
          <ac:chgData name="Fabian Surya Pramudya" userId="f46cf8bb-4ec7-4653-94a9-ff26fa22481f" providerId="ADAL" clId="{097785AF-2027-4C44-9989-868F0CF3F766}" dt="2022-04-05T00:31:47.800" v="1320" actId="20577"/>
          <ac:spMkLst>
            <pc:docMk/>
            <pc:sldMk cId="1943653092" sldId="266"/>
            <ac:spMk id="9" creationId="{09A5A897-C9CE-4636-A87B-D0B1E04E6498}"/>
          </ac:spMkLst>
        </pc:spChg>
        <pc:picChg chg="add mod">
          <ac:chgData name="Fabian Surya Pramudya" userId="f46cf8bb-4ec7-4653-94a9-ff26fa22481f" providerId="ADAL" clId="{097785AF-2027-4C44-9989-868F0CF3F766}" dt="2022-04-05T00:31:43.614" v="1317" actId="1076"/>
          <ac:picMkLst>
            <pc:docMk/>
            <pc:sldMk cId="1943653092" sldId="266"/>
            <ac:picMk id="10" creationId="{DA4F05CD-2C70-4CA0-9ACF-9C74229456FA}"/>
          </ac:picMkLst>
        </pc:picChg>
        <pc:picChg chg="add del mod">
          <ac:chgData name="Fabian Surya Pramudya" userId="f46cf8bb-4ec7-4653-94a9-ff26fa22481f" providerId="ADAL" clId="{097785AF-2027-4C44-9989-868F0CF3F766}" dt="2022-04-05T00:27:35.335" v="1267" actId="478"/>
          <ac:picMkLst>
            <pc:docMk/>
            <pc:sldMk cId="1943653092" sldId="266"/>
            <ac:picMk id="11" creationId="{9B4C8EFD-B295-49DF-BFF8-EFD00260A6FB}"/>
          </ac:picMkLst>
        </pc:picChg>
        <pc:picChg chg="add del mod">
          <ac:chgData name="Fabian Surya Pramudya" userId="f46cf8bb-4ec7-4653-94a9-ff26fa22481f" providerId="ADAL" clId="{097785AF-2027-4C44-9989-868F0CF3F766}" dt="2022-04-05T00:27:44.884" v="1272" actId="478"/>
          <ac:picMkLst>
            <pc:docMk/>
            <pc:sldMk cId="1943653092" sldId="266"/>
            <ac:picMk id="12" creationId="{99FD5EC5-93A3-42BF-94C7-B09A4D93B55C}"/>
          </ac:picMkLst>
        </pc:picChg>
        <pc:picChg chg="add del mod modCrop">
          <ac:chgData name="Fabian Surya Pramudya" userId="f46cf8bb-4ec7-4653-94a9-ff26fa22481f" providerId="ADAL" clId="{097785AF-2027-4C44-9989-868F0CF3F766}" dt="2022-04-05T00:29:36.450" v="1282" actId="478"/>
          <ac:picMkLst>
            <pc:docMk/>
            <pc:sldMk cId="1943653092" sldId="266"/>
            <ac:picMk id="13" creationId="{CCA7159B-25B0-42F1-B5D3-775101405FC7}"/>
          </ac:picMkLst>
        </pc:picChg>
        <pc:picChg chg="add mod">
          <ac:chgData name="Fabian Surya Pramudya" userId="f46cf8bb-4ec7-4653-94a9-ff26fa22481f" providerId="ADAL" clId="{097785AF-2027-4C44-9989-868F0CF3F766}" dt="2022-04-05T00:31:50.173" v="1321" actId="1076"/>
          <ac:picMkLst>
            <pc:docMk/>
            <pc:sldMk cId="1943653092" sldId="266"/>
            <ac:picMk id="14" creationId="{91903D59-CD72-435D-8826-3F08805CD369}"/>
          </ac:picMkLst>
        </pc:picChg>
      </pc:sldChg>
      <pc:sldChg chg="add del">
        <pc:chgData name="Fabian Surya Pramudya" userId="f46cf8bb-4ec7-4653-94a9-ff26fa22481f" providerId="ADAL" clId="{097785AF-2027-4C44-9989-868F0CF3F766}" dt="2022-04-05T00:03:12.073" v="658" actId="2696"/>
        <pc:sldMkLst>
          <pc:docMk/>
          <pc:sldMk cId="1665083046" sldId="267"/>
        </pc:sldMkLst>
      </pc:sldChg>
      <pc:sldChg chg="addSp delSp modSp add">
        <pc:chgData name="Fabian Surya Pramudya" userId="f46cf8bb-4ec7-4653-94a9-ff26fa22481f" providerId="ADAL" clId="{097785AF-2027-4C44-9989-868F0CF3F766}" dt="2022-04-05T00:51:02.172" v="1750" actId="14100"/>
        <pc:sldMkLst>
          <pc:docMk/>
          <pc:sldMk cId="3197309123" sldId="267"/>
        </pc:sldMkLst>
        <pc:spChg chg="del">
          <ac:chgData name="Fabian Surya Pramudya" userId="f46cf8bb-4ec7-4653-94a9-ff26fa22481f" providerId="ADAL" clId="{097785AF-2027-4C44-9989-868F0CF3F766}" dt="2022-04-05T00:24:33.601" v="1249" actId="478"/>
          <ac:spMkLst>
            <pc:docMk/>
            <pc:sldMk cId="3197309123" sldId="267"/>
            <ac:spMk id="2" creationId="{D30C86B1-8464-458E-B1D3-D6CF204ED3C9}"/>
          </ac:spMkLst>
        </pc:spChg>
        <pc:spChg chg="mod">
          <ac:chgData name="Fabian Surya Pramudya" userId="f46cf8bb-4ec7-4653-94a9-ff26fa22481f" providerId="ADAL" clId="{097785AF-2027-4C44-9989-868F0CF3F766}" dt="2022-04-05T00:51:02.172" v="1750" actId="14100"/>
          <ac:spMkLst>
            <pc:docMk/>
            <pc:sldMk cId="3197309123" sldId="267"/>
            <ac:spMk id="3" creationId="{4652283A-E21E-4AFB-A4F9-491167759D38}"/>
          </ac:spMkLst>
        </pc:spChg>
        <pc:spChg chg="del">
          <ac:chgData name="Fabian Surya Pramudya" userId="f46cf8bb-4ec7-4653-94a9-ff26fa22481f" providerId="ADAL" clId="{097785AF-2027-4C44-9989-868F0CF3F766}" dt="2022-04-05T00:24:31.624" v="1248" actId="478"/>
          <ac:spMkLst>
            <pc:docMk/>
            <pc:sldMk cId="3197309123" sldId="267"/>
            <ac:spMk id="4" creationId="{6F1DAE8E-6305-4EDC-AA07-470CFD71922A}"/>
          </ac:spMkLst>
        </pc:spChg>
        <pc:spChg chg="add del mod">
          <ac:chgData name="Fabian Surya Pramudya" userId="f46cf8bb-4ec7-4653-94a9-ff26fa22481f" providerId="ADAL" clId="{097785AF-2027-4C44-9989-868F0CF3F766}" dt="2022-04-05T00:47:57.136" v="1717"/>
          <ac:spMkLst>
            <pc:docMk/>
            <pc:sldMk cId="3197309123" sldId="267"/>
            <ac:spMk id="6" creationId="{42F38471-8083-443A-8E08-B24BEBA18AEB}"/>
          </ac:spMkLst>
        </pc:spChg>
        <pc:spChg chg="add mod">
          <ac:chgData name="Fabian Surya Pramudya" userId="f46cf8bb-4ec7-4653-94a9-ff26fa22481f" providerId="ADAL" clId="{097785AF-2027-4C44-9989-868F0CF3F766}" dt="2022-04-05T00:39:57.183" v="1494"/>
          <ac:spMkLst>
            <pc:docMk/>
            <pc:sldMk cId="3197309123" sldId="267"/>
            <ac:spMk id="7" creationId="{6FAAE5CA-848B-4C7B-8269-88F9E2F0C14E}"/>
          </ac:spMkLst>
        </pc:spChg>
        <pc:spChg chg="add mod">
          <ac:chgData name="Fabian Surya Pramudya" userId="f46cf8bb-4ec7-4653-94a9-ff26fa22481f" providerId="ADAL" clId="{097785AF-2027-4C44-9989-868F0CF3F766}" dt="2022-04-05T00:49:58.637" v="1738" actId="1076"/>
          <ac:spMkLst>
            <pc:docMk/>
            <pc:sldMk cId="3197309123" sldId="267"/>
            <ac:spMk id="8" creationId="{097A45AB-8495-488F-8BB2-D4AE1328AFC5}"/>
          </ac:spMkLst>
        </pc:spChg>
        <pc:spChg chg="add del mod">
          <ac:chgData name="Fabian Surya Pramudya" userId="f46cf8bb-4ec7-4653-94a9-ff26fa22481f" providerId="ADAL" clId="{097785AF-2027-4C44-9989-868F0CF3F766}" dt="2022-04-05T00:50:57.633" v="1749"/>
          <ac:spMkLst>
            <pc:docMk/>
            <pc:sldMk cId="3197309123" sldId="267"/>
            <ac:spMk id="9" creationId="{15F0C1B7-8A17-43FA-BDE2-E0FE68B4DD80}"/>
          </ac:spMkLst>
        </pc:spChg>
        <pc:picChg chg="add mod">
          <ac:chgData name="Fabian Surya Pramudya" userId="f46cf8bb-4ec7-4653-94a9-ff26fa22481f" providerId="ADAL" clId="{097785AF-2027-4C44-9989-868F0CF3F766}" dt="2022-04-05T00:32:20.184" v="1328" actId="14100"/>
          <ac:picMkLst>
            <pc:docMk/>
            <pc:sldMk cId="3197309123" sldId="267"/>
            <ac:picMk id="5" creationId="{8ECA0D3E-0CD0-413C-A67C-ECA5188439A1}"/>
          </ac:picMkLst>
        </pc:picChg>
      </pc:sldChg>
      <pc:sldChg chg="add del">
        <pc:chgData name="Fabian Surya Pramudya" userId="f46cf8bb-4ec7-4653-94a9-ff26fa22481f" providerId="ADAL" clId="{097785AF-2027-4C44-9989-868F0CF3F766}" dt="2022-04-05T00:44:53.468" v="1673" actId="2696"/>
        <pc:sldMkLst>
          <pc:docMk/>
          <pc:sldMk cId="799619307" sldId="268"/>
        </pc:sldMkLst>
      </pc:sldChg>
      <pc:sldChg chg="addSp delSp modSp add">
        <pc:chgData name="Fabian Surya Pramudya" userId="f46cf8bb-4ec7-4653-94a9-ff26fa22481f" providerId="ADAL" clId="{097785AF-2027-4C44-9989-868F0CF3F766}" dt="2022-04-05T00:51:14.020" v="1753" actId="14100"/>
        <pc:sldMkLst>
          <pc:docMk/>
          <pc:sldMk cId="2865460419" sldId="268"/>
        </pc:sldMkLst>
        <pc:spChg chg="del mod">
          <ac:chgData name="Fabian Surya Pramudya" userId="f46cf8bb-4ec7-4653-94a9-ff26fa22481f" providerId="ADAL" clId="{097785AF-2027-4C44-9989-868F0CF3F766}" dt="2022-04-05T00:50:16.017" v="1741" actId="478"/>
          <ac:spMkLst>
            <pc:docMk/>
            <pc:sldMk cId="2865460419" sldId="268"/>
            <ac:spMk id="3" creationId="{4652283A-E21E-4AFB-A4F9-491167759D38}"/>
          </ac:spMkLst>
        </pc:spChg>
        <pc:spChg chg="add del mod">
          <ac:chgData name="Fabian Surya Pramudya" userId="f46cf8bb-4ec7-4653-94a9-ff26fa22481f" providerId="ADAL" clId="{097785AF-2027-4C44-9989-868F0CF3F766}" dt="2022-04-05T00:50:17.186" v="1742" actId="478"/>
          <ac:spMkLst>
            <pc:docMk/>
            <pc:sldMk cId="2865460419" sldId="268"/>
            <ac:spMk id="4" creationId="{96ED7FFA-3C05-4F8C-9892-C68073072756}"/>
          </ac:spMkLst>
        </pc:spChg>
        <pc:spChg chg="mod">
          <ac:chgData name="Fabian Surya Pramudya" userId="f46cf8bb-4ec7-4653-94a9-ff26fa22481f" providerId="ADAL" clId="{097785AF-2027-4C44-9989-868F0CF3F766}" dt="2022-04-05T00:46:56.354" v="1709" actId="14100"/>
          <ac:spMkLst>
            <pc:docMk/>
            <pc:sldMk cId="2865460419" sldId="268"/>
            <ac:spMk id="6" creationId="{42F38471-8083-443A-8E08-B24BEBA18AEB}"/>
          </ac:spMkLst>
        </pc:spChg>
        <pc:spChg chg="add mod">
          <ac:chgData name="Fabian Surya Pramudya" userId="f46cf8bb-4ec7-4653-94a9-ff26fa22481f" providerId="ADAL" clId="{097785AF-2027-4C44-9989-868F0CF3F766}" dt="2022-04-05T00:51:14.020" v="1753" actId="14100"/>
          <ac:spMkLst>
            <pc:docMk/>
            <pc:sldMk cId="2865460419" sldId="268"/>
            <ac:spMk id="9" creationId="{233408BD-1F1D-44A0-8D72-B6E6FF325F4D}"/>
          </ac:spMkLst>
        </pc:spChg>
        <pc:spChg chg="add del">
          <ac:chgData name="Fabian Surya Pramudya" userId="f46cf8bb-4ec7-4653-94a9-ff26fa22481f" providerId="ADAL" clId="{097785AF-2027-4C44-9989-868F0CF3F766}" dt="2022-04-05T00:51:09.028" v="1752"/>
          <ac:spMkLst>
            <pc:docMk/>
            <pc:sldMk cId="2865460419" sldId="268"/>
            <ac:spMk id="10" creationId="{D9CE56CB-5CC9-4E04-BC64-A9DA5261D532}"/>
          </ac:spMkLst>
        </pc:spChg>
        <pc:picChg chg="del">
          <ac:chgData name="Fabian Surya Pramudya" userId="f46cf8bb-4ec7-4653-94a9-ff26fa22481f" providerId="ADAL" clId="{097785AF-2027-4C44-9989-868F0CF3F766}" dt="2022-04-05T00:45:58.805" v="1684" actId="478"/>
          <ac:picMkLst>
            <pc:docMk/>
            <pc:sldMk cId="2865460419" sldId="268"/>
            <ac:picMk id="5" creationId="{8ECA0D3E-0CD0-413C-A67C-ECA5188439A1}"/>
          </ac:picMkLst>
        </pc:picChg>
        <pc:picChg chg="add mod modCrop">
          <ac:chgData name="Fabian Surya Pramudya" userId="f46cf8bb-4ec7-4653-94a9-ff26fa22481f" providerId="ADAL" clId="{097785AF-2027-4C44-9989-868F0CF3F766}" dt="2022-04-05T00:50:28.632" v="1743" actId="14100"/>
          <ac:picMkLst>
            <pc:docMk/>
            <pc:sldMk cId="2865460419" sldId="268"/>
            <ac:picMk id="8" creationId="{AF118B59-DF07-4FFF-A142-6A8320558431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08:27.122" v="2797" actId="20577"/>
        <pc:sldMkLst>
          <pc:docMk/>
          <pc:sldMk cId="2078856268" sldId="269"/>
        </pc:sldMkLst>
        <pc:spChg chg="del">
          <ac:chgData name="Fabian Surya Pramudya" userId="f46cf8bb-4ec7-4653-94a9-ff26fa22481f" providerId="ADAL" clId="{097785AF-2027-4C44-9989-868F0CF3F766}" dt="2022-04-05T00:51:36.879" v="1756" actId="478"/>
          <ac:spMkLst>
            <pc:docMk/>
            <pc:sldMk cId="2078856268" sldId="269"/>
            <ac:spMk id="2" creationId="{90BD5E7E-2622-4F89-A07D-D0FBE6922DC1}"/>
          </ac:spMkLst>
        </pc:spChg>
        <pc:spChg chg="del">
          <ac:chgData name="Fabian Surya Pramudya" userId="f46cf8bb-4ec7-4653-94a9-ff26fa22481f" providerId="ADAL" clId="{097785AF-2027-4C44-9989-868F0CF3F766}" dt="2022-04-05T01:02:24.356" v="2171" actId="478"/>
          <ac:spMkLst>
            <pc:docMk/>
            <pc:sldMk cId="2078856268" sldId="269"/>
            <ac:spMk id="3" creationId="{8BE02BD3-F2F1-49AB-8C25-633BDEE0955B}"/>
          </ac:spMkLst>
        </pc:spChg>
        <pc:spChg chg="del">
          <ac:chgData name="Fabian Surya Pramudya" userId="f46cf8bb-4ec7-4653-94a9-ff26fa22481f" providerId="ADAL" clId="{097785AF-2027-4C44-9989-868F0CF3F766}" dt="2022-04-05T00:51:37.625" v="1757" actId="478"/>
          <ac:spMkLst>
            <pc:docMk/>
            <pc:sldMk cId="2078856268" sldId="269"/>
            <ac:spMk id="4" creationId="{6774829F-66E8-4023-B87A-DF36F900DAAC}"/>
          </ac:spMkLst>
        </pc:spChg>
        <pc:spChg chg="add mod">
          <ac:chgData name="Fabian Surya Pramudya" userId="f46cf8bb-4ec7-4653-94a9-ff26fa22481f" providerId="ADAL" clId="{097785AF-2027-4C44-9989-868F0CF3F766}" dt="2022-04-05T01:08:27.122" v="2797" actId="20577"/>
          <ac:spMkLst>
            <pc:docMk/>
            <pc:sldMk cId="2078856268" sldId="269"/>
            <ac:spMk id="7" creationId="{F13E8B8C-40B7-4117-A4E1-0583EA195FA7}"/>
          </ac:spMkLst>
        </pc:spChg>
        <pc:spChg chg="add mod">
          <ac:chgData name="Fabian Surya Pramudya" userId="f46cf8bb-4ec7-4653-94a9-ff26fa22481f" providerId="ADAL" clId="{097785AF-2027-4C44-9989-868F0CF3F766}" dt="2022-04-05T01:03:44.731" v="2269" actId="1076"/>
          <ac:spMkLst>
            <pc:docMk/>
            <pc:sldMk cId="2078856268" sldId="269"/>
            <ac:spMk id="8" creationId="{6B0CD422-05A9-48C2-B446-B55CDBDAA7D9}"/>
          </ac:spMkLst>
        </pc:spChg>
        <pc:picChg chg="add del">
          <ac:chgData name="Fabian Surya Pramudya" userId="f46cf8bb-4ec7-4653-94a9-ff26fa22481f" providerId="ADAL" clId="{097785AF-2027-4C44-9989-868F0CF3F766}" dt="2022-04-05T00:52:03.242" v="1760"/>
          <ac:picMkLst>
            <pc:docMk/>
            <pc:sldMk cId="2078856268" sldId="269"/>
            <ac:picMk id="5" creationId="{0C44B267-DFDF-4FC2-9A5B-DE5BCFE1BC08}"/>
          </ac:picMkLst>
        </pc:picChg>
        <pc:picChg chg="add mod modCrop">
          <ac:chgData name="Fabian Surya Pramudya" userId="f46cf8bb-4ec7-4653-94a9-ff26fa22481f" providerId="ADAL" clId="{097785AF-2027-4C44-9989-868F0CF3F766}" dt="2022-04-05T01:08:00.984" v="2752" actId="1076"/>
          <ac:picMkLst>
            <pc:docMk/>
            <pc:sldMk cId="2078856268" sldId="269"/>
            <ac:picMk id="6" creationId="{AF216A39-C14E-4DB7-BFA6-017F2A4DA087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0:58:46.908" v="2169" actId="20577"/>
        <pc:sldMkLst>
          <pc:docMk/>
          <pc:sldMk cId="775780925" sldId="270"/>
        </pc:sldMkLst>
        <pc:spChg chg="mod">
          <ac:chgData name="Fabian Surya Pramudya" userId="f46cf8bb-4ec7-4653-94a9-ff26fa22481f" providerId="ADAL" clId="{097785AF-2027-4C44-9989-868F0CF3F766}" dt="2022-04-05T00:58:09.564" v="2137" actId="20577"/>
          <ac:spMkLst>
            <pc:docMk/>
            <pc:sldMk cId="775780925" sldId="27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097785AF-2027-4C44-9989-868F0CF3F766}" dt="2022-04-05T00:58:46.908" v="2169" actId="20577"/>
          <ac:spMkLst>
            <pc:docMk/>
            <pc:sldMk cId="775780925" sldId="270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097785AF-2027-4C44-9989-868F0CF3F766}" dt="2022-04-05T00:55:30.210" v="1902" actId="1076"/>
          <ac:picMkLst>
            <pc:docMk/>
            <pc:sldMk cId="775780925" sldId="270"/>
            <ac:picMk id="2" creationId="{D09EC1EF-DC6E-48D9-A9EA-28A487A27B41}"/>
          </ac:picMkLst>
        </pc:picChg>
        <pc:picChg chg="del">
          <ac:chgData name="Fabian Surya Pramudya" userId="f46cf8bb-4ec7-4653-94a9-ff26fa22481f" providerId="ADAL" clId="{097785AF-2027-4C44-9989-868F0CF3F766}" dt="2022-04-05T00:52:05.272" v="1761" actId="478"/>
          <ac:picMkLst>
            <pc:docMk/>
            <pc:sldMk cId="775780925" sldId="270"/>
            <ac:picMk id="8" creationId="{AF118B59-DF07-4FFF-A142-6A8320558431}"/>
          </ac:picMkLst>
        </pc:picChg>
        <pc:picChg chg="add mod modCrop">
          <ac:chgData name="Fabian Surya Pramudya" userId="f46cf8bb-4ec7-4653-94a9-ff26fa22481f" providerId="ADAL" clId="{097785AF-2027-4C44-9989-868F0CF3F766}" dt="2022-04-05T00:55:53.342" v="1908" actId="732"/>
          <ac:picMkLst>
            <pc:docMk/>
            <pc:sldMk cId="775780925" sldId="270"/>
            <ac:picMk id="10" creationId="{1A59C9F7-F6DF-4B37-A9D7-AEB114DE8E91}"/>
          </ac:picMkLst>
        </pc:picChg>
        <pc:picChg chg="add del">
          <ac:chgData name="Fabian Surya Pramudya" userId="f46cf8bb-4ec7-4653-94a9-ff26fa22481f" providerId="ADAL" clId="{097785AF-2027-4C44-9989-868F0CF3F766}" dt="2022-04-05T00:52:55.350" v="1765"/>
          <ac:picMkLst>
            <pc:docMk/>
            <pc:sldMk cId="775780925" sldId="270"/>
            <ac:picMk id="11" creationId="{E691EC5A-E51E-4E51-8ED3-A8DDC98CF8B1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09:40.222" v="2819" actId="1076"/>
        <pc:sldMkLst>
          <pc:docMk/>
          <pc:sldMk cId="1160435247" sldId="271"/>
        </pc:sldMkLst>
        <pc:picChg chg="add mod">
          <ac:chgData name="Fabian Surya Pramudya" userId="f46cf8bb-4ec7-4653-94a9-ff26fa22481f" providerId="ADAL" clId="{097785AF-2027-4C44-9989-868F0CF3F766}" dt="2022-04-05T01:09:40.222" v="2819" actId="1076"/>
          <ac:picMkLst>
            <pc:docMk/>
            <pc:sldMk cId="1160435247" sldId="271"/>
            <ac:picMk id="5" creationId="{C42B3F20-C3EB-47B4-9D52-7292238BDC96}"/>
          </ac:picMkLst>
        </pc:picChg>
        <pc:picChg chg="del">
          <ac:chgData name="Fabian Surya Pramudya" userId="f46cf8bb-4ec7-4653-94a9-ff26fa22481f" providerId="ADAL" clId="{097785AF-2027-4C44-9989-868F0CF3F766}" dt="2022-04-05T01:08:54.958" v="2804" actId="478"/>
          <ac:picMkLst>
            <pc:docMk/>
            <pc:sldMk cId="1160435247" sldId="271"/>
            <ac:picMk id="6" creationId="{AF216A39-C14E-4DB7-BFA6-017F2A4DA087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16:43.201" v="3058" actId="14100"/>
        <pc:sldMkLst>
          <pc:docMk/>
          <pc:sldMk cId="2397187543" sldId="272"/>
        </pc:sldMkLst>
        <pc:spChg chg="mod">
          <ac:chgData name="Fabian Surya Pramudya" userId="f46cf8bb-4ec7-4653-94a9-ff26fa22481f" providerId="ADAL" clId="{097785AF-2027-4C44-9989-868F0CF3F766}" dt="2022-04-05T01:16:17.293" v="3055" actId="20577"/>
          <ac:spMkLst>
            <pc:docMk/>
            <pc:sldMk cId="2397187543" sldId="272"/>
            <ac:spMk id="7" creationId="{F13E8B8C-40B7-4117-A4E1-0583EA195FA7}"/>
          </ac:spMkLst>
        </pc:spChg>
        <pc:picChg chg="del">
          <ac:chgData name="Fabian Surya Pramudya" userId="f46cf8bb-4ec7-4653-94a9-ff26fa22481f" providerId="ADAL" clId="{097785AF-2027-4C44-9989-868F0CF3F766}" dt="2022-04-05T01:09:57.025" v="2822" actId="478"/>
          <ac:picMkLst>
            <pc:docMk/>
            <pc:sldMk cId="2397187543" sldId="272"/>
            <ac:picMk id="5" creationId="{C42B3F20-C3EB-47B4-9D52-7292238BDC96}"/>
          </ac:picMkLst>
        </pc:picChg>
        <pc:picChg chg="add mod modCrop">
          <ac:chgData name="Fabian Surya Pramudya" userId="f46cf8bb-4ec7-4653-94a9-ff26fa22481f" providerId="ADAL" clId="{097785AF-2027-4C44-9989-868F0CF3F766}" dt="2022-04-05T01:16:43.201" v="3058" actId="14100"/>
          <ac:picMkLst>
            <pc:docMk/>
            <pc:sldMk cId="2397187543" sldId="272"/>
            <ac:picMk id="6" creationId="{1FDB001B-9A8E-4A4A-8BF4-144272B9E28C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27:50.969" v="3988" actId="20577"/>
        <pc:sldMkLst>
          <pc:docMk/>
          <pc:sldMk cId="301652442" sldId="273"/>
        </pc:sldMkLst>
        <pc:spChg chg="mod">
          <ac:chgData name="Fabian Surya Pramudya" userId="f46cf8bb-4ec7-4653-94a9-ff26fa22481f" providerId="ADAL" clId="{097785AF-2027-4C44-9989-868F0CF3F766}" dt="2022-04-05T01:17:20.981" v="3082" actId="20577"/>
          <ac:spMkLst>
            <pc:docMk/>
            <pc:sldMk cId="301652442" sldId="273"/>
            <ac:spMk id="2" creationId="{4F87416B-D8A2-4D8F-9C08-44ABF1AFE3A2}"/>
          </ac:spMkLst>
        </pc:spChg>
        <pc:spChg chg="del">
          <ac:chgData name="Fabian Surya Pramudya" userId="f46cf8bb-4ec7-4653-94a9-ff26fa22481f" providerId="ADAL" clId="{097785AF-2027-4C44-9989-868F0CF3F766}" dt="2022-04-05T01:17:24.390" v="3083" actId="478"/>
          <ac:spMkLst>
            <pc:docMk/>
            <pc:sldMk cId="301652442" sldId="273"/>
            <ac:spMk id="3" creationId="{DC6957FB-FDAA-441B-A889-1F4CC1936C9E}"/>
          </ac:spMkLst>
        </pc:spChg>
        <pc:spChg chg="add mod">
          <ac:chgData name="Fabian Surya Pramudya" userId="f46cf8bb-4ec7-4653-94a9-ff26fa22481f" providerId="ADAL" clId="{097785AF-2027-4C44-9989-868F0CF3F766}" dt="2022-04-05T01:27:50.969" v="3988" actId="20577"/>
          <ac:spMkLst>
            <pc:docMk/>
            <pc:sldMk cId="301652442" sldId="273"/>
            <ac:spMk id="6" creationId="{5B1E853F-A91F-424C-B7BD-7757B9CD49D7}"/>
          </ac:spMkLst>
        </pc:spChg>
        <pc:spChg chg="add del">
          <ac:chgData name="Fabian Surya Pramudya" userId="f46cf8bb-4ec7-4653-94a9-ff26fa22481f" providerId="ADAL" clId="{097785AF-2027-4C44-9989-868F0CF3F766}" dt="2022-04-05T01:19:28.725" v="3288"/>
          <ac:spMkLst>
            <pc:docMk/>
            <pc:sldMk cId="301652442" sldId="273"/>
            <ac:spMk id="7" creationId="{1E658372-585F-4A6E-BA22-68421C38A45F}"/>
          </ac:spMkLst>
        </pc:spChg>
        <pc:picChg chg="add mod">
          <ac:chgData name="Fabian Surya Pramudya" userId="f46cf8bb-4ec7-4653-94a9-ff26fa22481f" providerId="ADAL" clId="{097785AF-2027-4C44-9989-868F0CF3F766}" dt="2022-04-05T01:17:55.773" v="3092" actId="1076"/>
          <ac:picMkLst>
            <pc:docMk/>
            <pc:sldMk cId="301652442" sldId="273"/>
            <ac:picMk id="4" creationId="{2DC8B7AB-D5F9-4364-8F00-0657DAF892A0}"/>
          </ac:picMkLst>
        </pc:picChg>
        <pc:picChg chg="add mod">
          <ac:chgData name="Fabian Surya Pramudya" userId="f46cf8bb-4ec7-4653-94a9-ff26fa22481f" providerId="ADAL" clId="{097785AF-2027-4C44-9989-868F0CF3F766}" dt="2022-04-05T01:17:55.773" v="3092" actId="1076"/>
          <ac:picMkLst>
            <pc:docMk/>
            <pc:sldMk cId="301652442" sldId="273"/>
            <ac:picMk id="5" creationId="{F8B41D85-981A-412E-BE64-DE7155AD89F6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27:40.449" v="3980" actId="20577"/>
        <pc:sldMkLst>
          <pc:docMk/>
          <pc:sldMk cId="3604546672" sldId="274"/>
        </pc:sldMkLst>
        <pc:spChg chg="mod">
          <ac:chgData name="Fabian Surya Pramudya" userId="f46cf8bb-4ec7-4653-94a9-ff26fa22481f" providerId="ADAL" clId="{097785AF-2027-4C44-9989-868F0CF3F766}" dt="2022-04-05T01:25:14.475" v="3765" actId="20577"/>
          <ac:spMkLst>
            <pc:docMk/>
            <pc:sldMk cId="3604546672" sldId="274"/>
            <ac:spMk id="2" creationId="{0A880E25-B070-4E1C-9221-F974E0643174}"/>
          </ac:spMkLst>
        </pc:spChg>
        <pc:spChg chg="del">
          <ac:chgData name="Fabian Surya Pramudya" userId="f46cf8bb-4ec7-4653-94a9-ff26fa22481f" providerId="ADAL" clId="{097785AF-2027-4C44-9989-868F0CF3F766}" dt="2022-04-05T01:23:26.206" v="3656" actId="478"/>
          <ac:spMkLst>
            <pc:docMk/>
            <pc:sldMk cId="3604546672" sldId="274"/>
            <ac:spMk id="3" creationId="{2E881D70-8C97-4FF3-9786-947A65EDC0D2}"/>
          </ac:spMkLst>
        </pc:spChg>
        <pc:spChg chg="add mod">
          <ac:chgData name="Fabian Surya Pramudya" userId="f46cf8bb-4ec7-4653-94a9-ff26fa22481f" providerId="ADAL" clId="{097785AF-2027-4C44-9989-868F0CF3F766}" dt="2022-04-05T01:27:34.542" v="3968" actId="20577"/>
          <ac:spMkLst>
            <pc:docMk/>
            <pc:sldMk cId="3604546672" sldId="274"/>
            <ac:spMk id="4" creationId="{1ECBCDEE-BC77-4745-96A9-467658F80EA9}"/>
          </ac:spMkLst>
        </pc:spChg>
        <pc:spChg chg="add mod">
          <ac:chgData name="Fabian Surya Pramudya" userId="f46cf8bb-4ec7-4653-94a9-ff26fa22481f" providerId="ADAL" clId="{097785AF-2027-4C44-9989-868F0CF3F766}" dt="2022-04-05T01:27:40.449" v="3980" actId="20577"/>
          <ac:spMkLst>
            <pc:docMk/>
            <pc:sldMk cId="3604546672" sldId="274"/>
            <ac:spMk id="5" creationId="{5F1738D6-5F37-4A62-8226-16686F8F52FD}"/>
          </ac:spMkLst>
        </pc:spChg>
      </pc:sldChg>
      <pc:sldMasterChg chg="delSldLayout">
        <pc:chgData name="Fabian Surya Pramudya" userId="f46cf8bb-4ec7-4653-94a9-ff26fa22481f" providerId="ADAL" clId="{097785AF-2027-4C44-9989-868F0CF3F766}" dt="2022-04-05T00:44:54.114" v="1675" actId="2696"/>
        <pc:sldMasterMkLst>
          <pc:docMk/>
          <pc:sldMasterMk cId="1003228055" sldId="2147483660"/>
        </pc:sldMasterMkLst>
        <pc:sldLayoutChg chg="del">
          <pc:chgData name="Fabian Surya Pramudya" userId="f46cf8bb-4ec7-4653-94a9-ff26fa22481f" providerId="ADAL" clId="{097785AF-2027-4C44-9989-868F0CF3F766}" dt="2022-04-05T00:44:54.114" v="1675" actId="2696"/>
          <pc:sldLayoutMkLst>
            <pc:docMk/>
            <pc:sldMasterMk cId="1003228055" sldId="2147483660"/>
            <pc:sldLayoutMk cId="2515603711" sldId="2147483670"/>
          </pc:sldLayoutMkLst>
        </pc:sldLayoutChg>
      </pc:sldMasterChg>
    </pc:docChg>
  </pc:docChgLst>
  <pc:docChgLst>
    <pc:chgData name="Becoss Journal" userId="4a03aab8-0bb6-490b-91bd-ec9a69313865" providerId="ADAL" clId="{3191002F-20CA-4F30-BC9D-42773E2C15A4}"/>
    <pc:docChg chg="modSld">
      <pc:chgData name="Becoss Journal" userId="4a03aab8-0bb6-490b-91bd-ec9a69313865" providerId="ADAL" clId="{3191002F-20CA-4F30-BC9D-42773E2C15A4}" dt="2022-06-06T08:53:36.024" v="45" actId="20577"/>
      <pc:docMkLst>
        <pc:docMk/>
      </pc:docMkLst>
      <pc:sldChg chg="modSp mod">
        <pc:chgData name="Becoss Journal" userId="4a03aab8-0bb6-490b-91bd-ec9a69313865" providerId="ADAL" clId="{3191002F-20CA-4F30-BC9D-42773E2C15A4}" dt="2022-06-06T08:35:59.682" v="40" actId="20577"/>
        <pc:sldMkLst>
          <pc:docMk/>
          <pc:sldMk cId="3197309123" sldId="267"/>
        </pc:sldMkLst>
        <pc:spChg chg="mod">
          <ac:chgData name="Becoss Journal" userId="4a03aab8-0bb6-490b-91bd-ec9a69313865" providerId="ADAL" clId="{3191002F-20CA-4F30-BC9D-42773E2C15A4}" dt="2022-06-06T08:35:59.682" v="40" actId="20577"/>
          <ac:spMkLst>
            <pc:docMk/>
            <pc:sldMk cId="3197309123" sldId="267"/>
            <ac:spMk id="8" creationId="{097A45AB-8495-488F-8BB2-D4AE1328AFC5}"/>
          </ac:spMkLst>
        </pc:spChg>
      </pc:sldChg>
      <pc:sldChg chg="modSp mod">
        <pc:chgData name="Becoss Journal" userId="4a03aab8-0bb6-490b-91bd-ec9a69313865" providerId="ADAL" clId="{3191002F-20CA-4F30-BC9D-42773E2C15A4}" dt="2022-06-06T08:46:02.583" v="41" actId="20577"/>
        <pc:sldMkLst>
          <pc:docMk/>
          <pc:sldMk cId="2078856268" sldId="269"/>
        </pc:sldMkLst>
        <pc:spChg chg="mod">
          <ac:chgData name="Becoss Journal" userId="4a03aab8-0bb6-490b-91bd-ec9a69313865" providerId="ADAL" clId="{3191002F-20CA-4F30-BC9D-42773E2C15A4}" dt="2022-06-06T08:46:02.583" v="41" actId="20577"/>
          <ac:spMkLst>
            <pc:docMk/>
            <pc:sldMk cId="2078856268" sldId="269"/>
            <ac:spMk id="7" creationId="{F13E8B8C-40B7-4117-A4E1-0583EA195FA7}"/>
          </ac:spMkLst>
        </pc:spChg>
      </pc:sldChg>
      <pc:sldChg chg="modSp mod">
        <pc:chgData name="Becoss Journal" userId="4a03aab8-0bb6-490b-91bd-ec9a69313865" providerId="ADAL" clId="{3191002F-20CA-4F30-BC9D-42773E2C15A4}" dt="2022-06-06T08:47:41.248" v="44" actId="20577"/>
        <pc:sldMkLst>
          <pc:docMk/>
          <pc:sldMk cId="1160435247" sldId="271"/>
        </pc:sldMkLst>
        <pc:spChg chg="mod">
          <ac:chgData name="Becoss Journal" userId="4a03aab8-0bb6-490b-91bd-ec9a69313865" providerId="ADAL" clId="{3191002F-20CA-4F30-BC9D-42773E2C15A4}" dt="2022-06-06T08:47:41.248" v="44" actId="20577"/>
          <ac:spMkLst>
            <pc:docMk/>
            <pc:sldMk cId="1160435247" sldId="271"/>
            <ac:spMk id="7" creationId="{F13E8B8C-40B7-4117-A4E1-0583EA195FA7}"/>
          </ac:spMkLst>
        </pc:spChg>
      </pc:sldChg>
      <pc:sldChg chg="modSp mod">
        <pc:chgData name="Becoss Journal" userId="4a03aab8-0bb6-490b-91bd-ec9a69313865" providerId="ADAL" clId="{3191002F-20CA-4F30-BC9D-42773E2C15A4}" dt="2022-06-06T08:53:36.024" v="45" actId="20577"/>
        <pc:sldMkLst>
          <pc:docMk/>
          <pc:sldMk cId="301652442" sldId="273"/>
        </pc:sldMkLst>
        <pc:spChg chg="mod">
          <ac:chgData name="Becoss Journal" userId="4a03aab8-0bb6-490b-91bd-ec9a69313865" providerId="ADAL" clId="{3191002F-20CA-4F30-BC9D-42773E2C15A4}" dt="2022-06-06T08:53:36.024" v="45" actId="20577"/>
          <ac:spMkLst>
            <pc:docMk/>
            <pc:sldMk cId="301652442" sldId="273"/>
            <ac:spMk id="6" creationId="{5B1E853F-A91F-424C-B7BD-7757B9CD49D7}"/>
          </ac:spMkLst>
        </pc:spChg>
      </pc:sldChg>
    </pc:docChg>
  </pc:docChgLst>
  <pc:docChgLst>
    <pc:chgData name="Fabian Surya Pramudya" userId="f46cf8bb-4ec7-4653-94a9-ff26fa22481f" providerId="ADAL" clId="{9991A638-8421-4A1A-90E5-7418FDE0B431}"/>
    <pc:docChg chg="undo redo custSel addSld delSld modSld sldOrd">
      <pc:chgData name="Fabian Surya Pramudya" userId="f46cf8bb-4ec7-4653-94a9-ff26fa22481f" providerId="ADAL" clId="{9991A638-8421-4A1A-90E5-7418FDE0B431}" dt="2022-09-26T10:40:19.621" v="3345" actId="20577"/>
      <pc:docMkLst>
        <pc:docMk/>
      </pc:docMkLst>
      <pc:sldChg chg="modSp">
        <pc:chgData name="Fabian Surya Pramudya" userId="f46cf8bb-4ec7-4653-94a9-ff26fa22481f" providerId="ADAL" clId="{9991A638-8421-4A1A-90E5-7418FDE0B431}" dt="2022-09-26T05:50:29.579" v="40" actId="20577"/>
        <pc:sldMkLst>
          <pc:docMk/>
          <pc:sldMk cId="3950595803" sldId="263"/>
        </pc:sldMkLst>
        <pc:spChg chg="mod">
          <ac:chgData name="Fabian Surya Pramudya" userId="f46cf8bb-4ec7-4653-94a9-ff26fa22481f" providerId="ADAL" clId="{9991A638-8421-4A1A-90E5-7418FDE0B431}" dt="2022-09-26T05:48:58.819" v="25" actId="20577"/>
          <ac:spMkLst>
            <pc:docMk/>
            <pc:sldMk cId="3950595803" sldId="263"/>
            <ac:spMk id="2" creationId="{D9B16A93-D791-4F12-B86E-B502A1FD7E6E}"/>
          </ac:spMkLst>
        </pc:spChg>
        <pc:spChg chg="mod">
          <ac:chgData name="Fabian Surya Pramudya" userId="f46cf8bb-4ec7-4653-94a9-ff26fa22481f" providerId="ADAL" clId="{9991A638-8421-4A1A-90E5-7418FDE0B431}" dt="2022-09-26T05:50:29.579" v="40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modSp">
        <pc:chgData name="Fabian Surya Pramudya" userId="f46cf8bb-4ec7-4653-94a9-ff26fa22481f" providerId="ADAL" clId="{9991A638-8421-4A1A-90E5-7418FDE0B431}" dt="2022-09-26T09:52:04.683" v="2469" actId="20577"/>
        <pc:sldMkLst>
          <pc:docMk/>
          <pc:sldMk cId="173361687" sldId="264"/>
        </pc:sldMkLst>
        <pc:spChg chg="mod">
          <ac:chgData name="Fabian Surya Pramudya" userId="f46cf8bb-4ec7-4653-94a9-ff26fa22481f" providerId="ADAL" clId="{9991A638-8421-4A1A-90E5-7418FDE0B431}" dt="2022-09-26T09:52:04.683" v="2469" actId="20577"/>
          <ac:spMkLst>
            <pc:docMk/>
            <pc:sldMk cId="173361687" sldId="264"/>
            <ac:spMk id="6" creationId="{91440419-F8D9-4F32-85A9-78340E77E662}"/>
          </ac:spMkLst>
        </pc:spChg>
      </pc:sldChg>
      <pc:sldChg chg="addSp delSp modSp">
        <pc:chgData name="Fabian Surya Pramudya" userId="f46cf8bb-4ec7-4653-94a9-ff26fa22481f" providerId="ADAL" clId="{9991A638-8421-4A1A-90E5-7418FDE0B431}" dt="2022-09-26T09:54:34.865" v="2835" actId="20577"/>
        <pc:sldMkLst>
          <pc:docMk/>
          <pc:sldMk cId="1943653092" sldId="266"/>
        </pc:sldMkLst>
        <pc:spChg chg="mod">
          <ac:chgData name="Fabian Surya Pramudya" userId="f46cf8bb-4ec7-4653-94a9-ff26fa22481f" providerId="ADAL" clId="{9991A638-8421-4A1A-90E5-7418FDE0B431}" dt="2022-09-26T09:49:13.550" v="2115" actId="20577"/>
          <ac:spMkLst>
            <pc:docMk/>
            <pc:sldMk cId="1943653092" sldId="266"/>
            <ac:spMk id="2" creationId="{2D4CB31A-73FC-4891-87D2-B0707777D7C0}"/>
          </ac:spMkLst>
        </pc:spChg>
        <pc:spChg chg="add mod">
          <ac:chgData name="Fabian Surya Pramudya" userId="f46cf8bb-4ec7-4653-94a9-ff26fa22481f" providerId="ADAL" clId="{9991A638-8421-4A1A-90E5-7418FDE0B431}" dt="2022-09-26T09:54:34.865" v="2835" actId="20577"/>
          <ac:spMkLst>
            <pc:docMk/>
            <pc:sldMk cId="1943653092" sldId="266"/>
            <ac:spMk id="3" creationId="{FC9C92E8-E29D-4F7D-83EB-5C9D09A3B7EB}"/>
          </ac:spMkLst>
        </pc:spChg>
        <pc:spChg chg="mod">
          <ac:chgData name="Fabian Surya Pramudya" userId="f46cf8bb-4ec7-4653-94a9-ff26fa22481f" providerId="ADAL" clId="{9991A638-8421-4A1A-90E5-7418FDE0B431}" dt="2022-09-26T09:49:09.925" v="2107" actId="1076"/>
          <ac:spMkLst>
            <pc:docMk/>
            <pc:sldMk cId="1943653092" sldId="266"/>
            <ac:spMk id="9" creationId="{09A5A897-C9CE-4636-A87B-D0B1E04E6498}"/>
          </ac:spMkLst>
        </pc:spChg>
        <pc:picChg chg="mod">
          <ac:chgData name="Fabian Surya Pramudya" userId="f46cf8bb-4ec7-4653-94a9-ff26fa22481f" providerId="ADAL" clId="{9991A638-8421-4A1A-90E5-7418FDE0B431}" dt="2022-09-26T09:49:05.596" v="2106" actId="1076"/>
          <ac:picMkLst>
            <pc:docMk/>
            <pc:sldMk cId="1943653092" sldId="266"/>
            <ac:picMk id="10" creationId="{DA4F05CD-2C70-4CA0-9ACF-9C74229456FA}"/>
          </ac:picMkLst>
        </pc:picChg>
        <pc:picChg chg="add del mod">
          <ac:chgData name="Fabian Surya Pramudya" userId="f46cf8bb-4ec7-4653-94a9-ff26fa22481f" providerId="ADAL" clId="{9991A638-8421-4A1A-90E5-7418FDE0B431}" dt="2022-09-26T07:03:45.590" v="838" actId="478"/>
          <ac:picMkLst>
            <pc:docMk/>
            <pc:sldMk cId="1943653092" sldId="266"/>
            <ac:picMk id="14" creationId="{91903D59-CD72-435D-8826-3F08805CD369}"/>
          </ac:picMkLst>
        </pc:picChg>
      </pc:sldChg>
      <pc:sldChg chg="addSp delSp modSp">
        <pc:chgData name="Fabian Surya Pramudya" userId="f46cf8bb-4ec7-4653-94a9-ff26fa22481f" providerId="ADAL" clId="{9991A638-8421-4A1A-90E5-7418FDE0B431}" dt="2022-09-26T07:12:11.378" v="1782" actId="403"/>
        <pc:sldMkLst>
          <pc:docMk/>
          <pc:sldMk cId="3197309123" sldId="267"/>
        </pc:sldMkLst>
        <pc:spChg chg="mod">
          <ac:chgData name="Fabian Surya Pramudya" userId="f46cf8bb-4ec7-4653-94a9-ff26fa22481f" providerId="ADAL" clId="{9991A638-8421-4A1A-90E5-7418FDE0B431}" dt="2022-09-26T07:03:57.467" v="842" actId="1076"/>
          <ac:spMkLst>
            <pc:docMk/>
            <pc:sldMk cId="3197309123" sldId="267"/>
            <ac:spMk id="3" creationId="{4652283A-E21E-4AFB-A4F9-491167759D38}"/>
          </ac:spMkLst>
        </pc:spChg>
        <pc:spChg chg="mod">
          <ac:chgData name="Fabian Surya Pramudya" userId="f46cf8bb-4ec7-4653-94a9-ff26fa22481f" providerId="ADAL" clId="{9991A638-8421-4A1A-90E5-7418FDE0B431}" dt="2022-09-26T07:12:11.378" v="1782" actId="403"/>
          <ac:spMkLst>
            <pc:docMk/>
            <pc:sldMk cId="3197309123" sldId="267"/>
            <ac:spMk id="8" creationId="{097A45AB-8495-488F-8BB2-D4AE1328AFC5}"/>
          </ac:spMkLst>
        </pc:spChg>
        <pc:picChg chg="add mod">
          <ac:chgData name="Fabian Surya Pramudya" userId="f46cf8bb-4ec7-4653-94a9-ff26fa22481f" providerId="ADAL" clId="{9991A638-8421-4A1A-90E5-7418FDE0B431}" dt="2022-09-26T07:03:53.632" v="840" actId="1076"/>
          <ac:picMkLst>
            <pc:docMk/>
            <pc:sldMk cId="3197309123" sldId="267"/>
            <ac:picMk id="2" creationId="{275639CA-CF4C-42A0-82DE-5392B2F753B5}"/>
          </ac:picMkLst>
        </pc:picChg>
        <pc:picChg chg="del">
          <ac:chgData name="Fabian Surya Pramudya" userId="f46cf8bb-4ec7-4653-94a9-ff26fa22481f" providerId="ADAL" clId="{9991A638-8421-4A1A-90E5-7418FDE0B431}" dt="2022-09-26T06:11:34.695" v="322" actId="478"/>
          <ac:picMkLst>
            <pc:docMk/>
            <pc:sldMk cId="3197309123" sldId="267"/>
            <ac:picMk id="5" creationId="{8ECA0D3E-0CD0-413C-A67C-ECA5188439A1}"/>
          </ac:picMkLst>
        </pc:picChg>
      </pc:sldChg>
      <pc:sldChg chg="addSp delSp modSp">
        <pc:chgData name="Fabian Surya Pramudya" userId="f46cf8bb-4ec7-4653-94a9-ff26fa22481f" providerId="ADAL" clId="{9991A638-8421-4A1A-90E5-7418FDE0B431}" dt="2022-09-26T09:55:01.283" v="2841" actId="6549"/>
        <pc:sldMkLst>
          <pc:docMk/>
          <pc:sldMk cId="2865460419" sldId="268"/>
        </pc:sldMkLst>
        <pc:spChg chg="mod">
          <ac:chgData name="Fabian Surya Pramudya" userId="f46cf8bb-4ec7-4653-94a9-ff26fa22481f" providerId="ADAL" clId="{9991A638-8421-4A1A-90E5-7418FDE0B431}" dt="2022-09-26T09:54:01.189" v="2791" actId="20577"/>
          <ac:spMkLst>
            <pc:docMk/>
            <pc:sldMk cId="2865460419" sldId="268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9991A638-8421-4A1A-90E5-7418FDE0B431}" dt="2022-09-26T09:55:01.283" v="2841" actId="6549"/>
          <ac:spMkLst>
            <pc:docMk/>
            <pc:sldMk cId="2865460419" sldId="268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9991A638-8421-4A1A-90E5-7418FDE0B431}" dt="2022-09-26T07:43:54.420" v="1901" actId="14100"/>
          <ac:picMkLst>
            <pc:docMk/>
            <pc:sldMk cId="2865460419" sldId="268"/>
            <ac:picMk id="2" creationId="{9D7F8BFF-5FAF-44C2-A4F9-D0A1FF95A303}"/>
          </ac:picMkLst>
        </pc:picChg>
        <pc:picChg chg="add del mod">
          <ac:chgData name="Fabian Surya Pramudya" userId="f46cf8bb-4ec7-4653-94a9-ff26fa22481f" providerId="ADAL" clId="{9991A638-8421-4A1A-90E5-7418FDE0B431}" dt="2022-09-26T07:44:21.681" v="1912" actId="478"/>
          <ac:picMkLst>
            <pc:docMk/>
            <pc:sldMk cId="2865460419" sldId="268"/>
            <ac:picMk id="3" creationId="{0E1259AE-23D7-4151-A427-6C6D3733E32C}"/>
          </ac:picMkLst>
        </pc:picChg>
        <pc:picChg chg="add mod">
          <ac:chgData name="Fabian Surya Pramudya" userId="f46cf8bb-4ec7-4653-94a9-ff26fa22481f" providerId="ADAL" clId="{9991A638-8421-4A1A-90E5-7418FDE0B431}" dt="2022-09-26T07:49:18.631" v="2101" actId="1036"/>
          <ac:picMkLst>
            <pc:docMk/>
            <pc:sldMk cId="2865460419" sldId="268"/>
            <ac:picMk id="4" creationId="{A029AA85-931A-4AE8-B5AF-032D021DF7BA}"/>
          </ac:picMkLst>
        </pc:picChg>
        <pc:picChg chg="del">
          <ac:chgData name="Fabian Surya Pramudya" userId="f46cf8bb-4ec7-4653-94a9-ff26fa22481f" providerId="ADAL" clId="{9991A638-8421-4A1A-90E5-7418FDE0B431}" dt="2022-09-26T07:04:49.996" v="913" actId="478"/>
          <ac:picMkLst>
            <pc:docMk/>
            <pc:sldMk cId="2865460419" sldId="268"/>
            <ac:picMk id="8" creationId="{AF118B59-DF07-4FFF-A142-6A8320558431}"/>
          </ac:picMkLst>
        </pc:picChg>
      </pc:sldChg>
      <pc:sldChg chg="del">
        <pc:chgData name="Fabian Surya Pramudya" userId="f46cf8bb-4ec7-4653-94a9-ff26fa22481f" providerId="ADAL" clId="{9991A638-8421-4A1A-90E5-7418FDE0B431}" dt="2022-09-26T09:54:41.039" v="2836" actId="2696"/>
        <pc:sldMkLst>
          <pc:docMk/>
          <pc:sldMk cId="2078856268" sldId="269"/>
        </pc:sldMkLst>
      </pc:sldChg>
      <pc:sldChg chg="addSp delSp modSp ord">
        <pc:chgData name="Fabian Surya Pramudya" userId="f46cf8bb-4ec7-4653-94a9-ff26fa22481f" providerId="ADAL" clId="{9991A638-8421-4A1A-90E5-7418FDE0B431}" dt="2022-09-26T09:54:57.509" v="2839"/>
        <pc:sldMkLst>
          <pc:docMk/>
          <pc:sldMk cId="775780925" sldId="270"/>
        </pc:sldMkLst>
        <pc:spChg chg="mod">
          <ac:chgData name="Fabian Surya Pramudya" userId="f46cf8bb-4ec7-4653-94a9-ff26fa22481f" providerId="ADAL" clId="{9991A638-8421-4A1A-90E5-7418FDE0B431}" dt="2022-09-26T07:28:06.280" v="1842" actId="20577"/>
          <ac:spMkLst>
            <pc:docMk/>
            <pc:sldMk cId="775780925" sldId="27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9991A638-8421-4A1A-90E5-7418FDE0B431}" dt="2022-09-26T09:54:57.509" v="2839"/>
          <ac:spMkLst>
            <pc:docMk/>
            <pc:sldMk cId="775780925" sldId="270"/>
            <ac:spMk id="9" creationId="{233408BD-1F1D-44A0-8D72-B6E6FF325F4D}"/>
          </ac:spMkLst>
        </pc:spChg>
        <pc:picChg chg="del">
          <ac:chgData name="Fabian Surya Pramudya" userId="f46cf8bb-4ec7-4653-94a9-ff26fa22481f" providerId="ADAL" clId="{9991A638-8421-4A1A-90E5-7418FDE0B431}" dt="2022-09-26T07:11:31.551" v="1757" actId="478"/>
          <ac:picMkLst>
            <pc:docMk/>
            <pc:sldMk cId="775780925" sldId="270"/>
            <ac:picMk id="2" creationId="{D09EC1EF-DC6E-48D9-A9EA-28A487A27B41}"/>
          </ac:picMkLst>
        </pc:picChg>
        <pc:picChg chg="add del mod">
          <ac:chgData name="Fabian Surya Pramudya" userId="f46cf8bb-4ec7-4653-94a9-ff26fa22481f" providerId="ADAL" clId="{9991A638-8421-4A1A-90E5-7418FDE0B431}" dt="2022-09-26T07:13:50.413" v="1794" actId="478"/>
          <ac:picMkLst>
            <pc:docMk/>
            <pc:sldMk cId="775780925" sldId="270"/>
            <ac:picMk id="3" creationId="{5EA2BA17-4ED8-440F-B1CF-69989598F535}"/>
          </ac:picMkLst>
        </pc:picChg>
        <pc:picChg chg="add mod">
          <ac:chgData name="Fabian Surya Pramudya" userId="f46cf8bb-4ec7-4653-94a9-ff26fa22481f" providerId="ADAL" clId="{9991A638-8421-4A1A-90E5-7418FDE0B431}" dt="2022-09-26T07:15:18.275" v="1798" actId="14100"/>
          <ac:picMkLst>
            <pc:docMk/>
            <pc:sldMk cId="775780925" sldId="270"/>
            <ac:picMk id="4" creationId="{CCEB06C5-CC7C-4E85-AC69-4ED05F23C536}"/>
          </ac:picMkLst>
        </pc:picChg>
        <pc:picChg chg="del">
          <ac:chgData name="Fabian Surya Pramudya" userId="f46cf8bb-4ec7-4653-94a9-ff26fa22481f" providerId="ADAL" clId="{9991A638-8421-4A1A-90E5-7418FDE0B431}" dt="2022-09-26T07:11:32.413" v="1758" actId="478"/>
          <ac:picMkLst>
            <pc:docMk/>
            <pc:sldMk cId="775780925" sldId="270"/>
            <ac:picMk id="10" creationId="{1A59C9F7-F6DF-4B37-A9D7-AEB114DE8E91}"/>
          </ac:picMkLst>
        </pc:picChg>
      </pc:sldChg>
      <pc:sldChg chg="del">
        <pc:chgData name="Fabian Surya Pramudya" userId="f46cf8bb-4ec7-4653-94a9-ff26fa22481f" providerId="ADAL" clId="{9991A638-8421-4A1A-90E5-7418FDE0B431}" dt="2022-09-26T09:54:42.445" v="2837" actId="2696"/>
        <pc:sldMkLst>
          <pc:docMk/>
          <pc:sldMk cId="1160435247" sldId="271"/>
        </pc:sldMkLst>
      </pc:sldChg>
      <pc:sldChg chg="del">
        <pc:chgData name="Fabian Surya Pramudya" userId="f46cf8bb-4ec7-4653-94a9-ff26fa22481f" providerId="ADAL" clId="{9991A638-8421-4A1A-90E5-7418FDE0B431}" dt="2022-09-26T09:55:09.421" v="2842" actId="2696"/>
        <pc:sldMkLst>
          <pc:docMk/>
          <pc:sldMk cId="2397187543" sldId="272"/>
        </pc:sldMkLst>
      </pc:sldChg>
      <pc:sldChg chg="del">
        <pc:chgData name="Fabian Surya Pramudya" userId="f46cf8bb-4ec7-4653-94a9-ff26fa22481f" providerId="ADAL" clId="{9991A638-8421-4A1A-90E5-7418FDE0B431}" dt="2022-09-26T07:03:30.194" v="834" actId="2696"/>
        <pc:sldMkLst>
          <pc:docMk/>
          <pc:sldMk cId="301652442" sldId="273"/>
        </pc:sldMkLst>
      </pc:sldChg>
      <pc:sldChg chg="del">
        <pc:chgData name="Fabian Surya Pramudya" userId="f46cf8bb-4ec7-4653-94a9-ff26fa22481f" providerId="ADAL" clId="{9991A638-8421-4A1A-90E5-7418FDE0B431}" dt="2022-09-26T07:03:31.321" v="835" actId="2696"/>
        <pc:sldMkLst>
          <pc:docMk/>
          <pc:sldMk cId="3604546672" sldId="274"/>
        </pc:sldMkLst>
      </pc:sldChg>
      <pc:sldChg chg="addSp delSp modSp add">
        <pc:chgData name="Fabian Surya Pramudya" userId="f46cf8bb-4ec7-4653-94a9-ff26fa22481f" providerId="ADAL" clId="{9991A638-8421-4A1A-90E5-7418FDE0B431}" dt="2022-09-26T07:03:21.706" v="832" actId="20577"/>
        <pc:sldMkLst>
          <pc:docMk/>
          <pc:sldMk cId="1967051597" sldId="275"/>
        </pc:sldMkLst>
        <pc:spChg chg="mod">
          <ac:chgData name="Fabian Surya Pramudya" userId="f46cf8bb-4ec7-4653-94a9-ff26fa22481f" providerId="ADAL" clId="{9991A638-8421-4A1A-90E5-7418FDE0B431}" dt="2022-09-26T07:00:40.478" v="487" actId="20577"/>
          <ac:spMkLst>
            <pc:docMk/>
            <pc:sldMk cId="1967051597" sldId="275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9991A638-8421-4A1A-90E5-7418FDE0B431}" dt="2022-09-26T07:03:21.706" v="832" actId="20577"/>
          <ac:spMkLst>
            <pc:docMk/>
            <pc:sldMk cId="1967051597" sldId="275"/>
            <ac:spMk id="9" creationId="{09A5A897-C9CE-4636-A87B-D0B1E04E6498}"/>
          </ac:spMkLst>
        </pc:spChg>
        <pc:picChg chg="add del mod">
          <ac:chgData name="Fabian Surya Pramudya" userId="f46cf8bb-4ec7-4653-94a9-ff26fa22481f" providerId="ADAL" clId="{9991A638-8421-4A1A-90E5-7418FDE0B431}" dt="2022-09-26T07:01:15.033" v="498" actId="478"/>
          <ac:picMkLst>
            <pc:docMk/>
            <pc:sldMk cId="1967051597" sldId="275"/>
            <ac:picMk id="3" creationId="{D64CB582-2712-4D28-BD1D-21E319B2BF8A}"/>
          </ac:picMkLst>
        </pc:picChg>
        <pc:picChg chg="add mod modCrop">
          <ac:chgData name="Fabian Surya Pramudya" userId="f46cf8bb-4ec7-4653-94a9-ff26fa22481f" providerId="ADAL" clId="{9991A638-8421-4A1A-90E5-7418FDE0B431}" dt="2022-09-26T07:01:32.738" v="503" actId="1076"/>
          <ac:picMkLst>
            <pc:docMk/>
            <pc:sldMk cId="1967051597" sldId="275"/>
            <ac:picMk id="4" creationId="{C2EA65C7-056E-48EA-AFF5-2EEC4404863E}"/>
          </ac:picMkLst>
        </pc:picChg>
        <pc:picChg chg="del">
          <ac:chgData name="Fabian Surya Pramudya" userId="f46cf8bb-4ec7-4653-94a9-ff26fa22481f" providerId="ADAL" clId="{9991A638-8421-4A1A-90E5-7418FDE0B431}" dt="2022-09-26T06:56:21.671" v="440" actId="478"/>
          <ac:picMkLst>
            <pc:docMk/>
            <pc:sldMk cId="1967051597" sldId="275"/>
            <ac:picMk id="10" creationId="{DA4F05CD-2C70-4CA0-9ACF-9C74229456FA}"/>
          </ac:picMkLst>
        </pc:picChg>
        <pc:picChg chg="del">
          <ac:chgData name="Fabian Surya Pramudya" userId="f46cf8bb-4ec7-4653-94a9-ff26fa22481f" providerId="ADAL" clId="{9991A638-8421-4A1A-90E5-7418FDE0B431}" dt="2022-09-26T07:00:19.674" v="441" actId="478"/>
          <ac:picMkLst>
            <pc:docMk/>
            <pc:sldMk cId="1967051597" sldId="275"/>
            <ac:picMk id="14" creationId="{91903D59-CD72-435D-8826-3F08805CD369}"/>
          </ac:picMkLst>
        </pc:picChg>
      </pc:sldChg>
      <pc:sldChg chg="addSp delSp modSp add">
        <pc:chgData name="Fabian Surya Pramudya" userId="f46cf8bb-4ec7-4653-94a9-ff26fa22481f" providerId="ADAL" clId="{9991A638-8421-4A1A-90E5-7418FDE0B431}" dt="2022-09-26T10:40:19.621" v="3345" actId="20577"/>
        <pc:sldMkLst>
          <pc:docMk/>
          <pc:sldMk cId="1891850020" sldId="276"/>
        </pc:sldMkLst>
        <pc:spChg chg="mod">
          <ac:chgData name="Fabian Surya Pramudya" userId="f46cf8bb-4ec7-4653-94a9-ff26fa22481f" providerId="ADAL" clId="{9991A638-8421-4A1A-90E5-7418FDE0B431}" dt="2022-09-26T09:55:55.981" v="2909" actId="20577"/>
          <ac:spMkLst>
            <pc:docMk/>
            <pc:sldMk cId="1891850020" sldId="276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9991A638-8421-4A1A-90E5-7418FDE0B431}" dt="2022-09-26T10:40:19.621" v="3345" actId="20577"/>
          <ac:spMkLst>
            <pc:docMk/>
            <pc:sldMk cId="1891850020" sldId="276"/>
            <ac:spMk id="9" creationId="{09A5A897-C9CE-4636-A87B-D0B1E04E6498}"/>
          </ac:spMkLst>
        </pc:spChg>
        <pc:picChg chg="add mod">
          <ac:chgData name="Fabian Surya Pramudya" userId="f46cf8bb-4ec7-4653-94a9-ff26fa22481f" providerId="ADAL" clId="{9991A638-8421-4A1A-90E5-7418FDE0B431}" dt="2022-09-26T09:59:21.866" v="2923" actId="1076"/>
          <ac:picMkLst>
            <pc:docMk/>
            <pc:sldMk cId="1891850020" sldId="276"/>
            <ac:picMk id="3" creationId="{FC3C3C9B-415A-4843-8461-55D48F2BEEF4}"/>
          </ac:picMkLst>
        </pc:picChg>
        <pc:picChg chg="del">
          <ac:chgData name="Fabian Surya Pramudya" userId="f46cf8bb-4ec7-4653-94a9-ff26fa22481f" providerId="ADAL" clId="{9991A638-8421-4A1A-90E5-7418FDE0B431}" dt="2022-09-26T09:57:51.009" v="2910" actId="478"/>
          <ac:picMkLst>
            <pc:docMk/>
            <pc:sldMk cId="1891850020" sldId="276"/>
            <ac:picMk id="4" creationId="{C2EA65C7-056E-48EA-AFF5-2EEC4404863E}"/>
          </ac:picMkLst>
        </pc:picChg>
        <pc:picChg chg="add mod">
          <ac:chgData name="Fabian Surya Pramudya" userId="f46cf8bb-4ec7-4653-94a9-ff26fa22481f" providerId="ADAL" clId="{9991A638-8421-4A1A-90E5-7418FDE0B431}" dt="2022-09-26T09:59:24.366" v="2924" actId="1076"/>
          <ac:picMkLst>
            <pc:docMk/>
            <pc:sldMk cId="1891850020" sldId="276"/>
            <ac:picMk id="5" creationId="{13D8914A-398B-4BFA-8445-22EDE239075A}"/>
          </ac:picMkLst>
        </pc:picChg>
        <pc:picChg chg="add mod">
          <ac:chgData name="Fabian Surya Pramudya" userId="f46cf8bb-4ec7-4653-94a9-ff26fa22481f" providerId="ADAL" clId="{9991A638-8421-4A1A-90E5-7418FDE0B431}" dt="2022-09-26T10:24:11.394" v="2929" actId="1076"/>
          <ac:picMkLst>
            <pc:docMk/>
            <pc:sldMk cId="1891850020" sldId="276"/>
            <ac:picMk id="6" creationId="{A960E766-AF25-479F-93AD-AC191821A890}"/>
          </ac:picMkLst>
        </pc:picChg>
        <pc:picChg chg="add mod">
          <ac:chgData name="Fabian Surya Pramudya" userId="f46cf8bb-4ec7-4653-94a9-ff26fa22481f" providerId="ADAL" clId="{9991A638-8421-4A1A-90E5-7418FDE0B431}" dt="2022-09-26T10:34:09.994" v="2935" actId="14100"/>
          <ac:picMkLst>
            <pc:docMk/>
            <pc:sldMk cId="1891850020" sldId="276"/>
            <ac:picMk id="7" creationId="{3EA71496-3F11-4B1B-90D6-DAE744425C1D}"/>
          </ac:picMkLst>
        </pc:picChg>
      </pc:sldChg>
      <pc:sldMasterChg chg="delSldLayout">
        <pc:chgData name="Fabian Surya Pramudya" userId="f46cf8bb-4ec7-4653-94a9-ff26fa22481f" providerId="ADAL" clId="{9991A638-8421-4A1A-90E5-7418FDE0B431}" dt="2022-09-26T07:03:31.333" v="836" actId="2696"/>
        <pc:sldMasterMkLst>
          <pc:docMk/>
          <pc:sldMasterMk cId="1003228055" sldId="2147483660"/>
        </pc:sldMasterMkLst>
        <pc:sldLayoutChg chg="del">
          <pc:chgData name="Fabian Surya Pramudya" userId="f46cf8bb-4ec7-4653-94a9-ff26fa22481f" providerId="ADAL" clId="{9991A638-8421-4A1A-90E5-7418FDE0B431}" dt="2022-09-26T07:03:31.333" v="836" actId="2696"/>
          <pc:sldLayoutMkLst>
            <pc:docMk/>
            <pc:sldMasterMk cId="1003228055" sldId="2147483660"/>
            <pc:sldLayoutMk cId="3312549935" sldId="2147483669"/>
          </pc:sldLayoutMkLst>
        </pc:sldLayoutChg>
      </pc:sldMasterChg>
    </pc:docChg>
  </pc:docChgLst>
  <pc:docChgLst>
    <pc:chgData name="Fabian" userId="f46cf8bb-4ec7-4653-94a9-ff26fa22481f" providerId="ADAL" clId="{6442B80C-8511-4A9D-B63C-E38307F67206}"/>
    <pc:docChg chg="custSel addSld modSld modMainMaster">
      <pc:chgData name="Fabian" userId="f46cf8bb-4ec7-4653-94a9-ff26fa22481f" providerId="ADAL" clId="{6442B80C-8511-4A9D-B63C-E38307F67206}" dt="2022-12-23T05:45:10.057" v="20" actId="478"/>
      <pc:docMkLst>
        <pc:docMk/>
      </pc:docMkLst>
      <pc:sldChg chg="modSp">
        <pc:chgData name="Fabian" userId="f46cf8bb-4ec7-4653-94a9-ff26fa22481f" providerId="ADAL" clId="{6442B80C-8511-4A9D-B63C-E38307F67206}" dt="2022-12-20T07:36:51.736" v="9" actId="20577"/>
        <pc:sldMkLst>
          <pc:docMk/>
          <pc:sldMk cId="3950595803" sldId="263"/>
        </pc:sldMkLst>
        <pc:spChg chg="mod">
          <ac:chgData name="Fabian" userId="f46cf8bb-4ec7-4653-94a9-ff26fa22481f" providerId="ADAL" clId="{6442B80C-8511-4A9D-B63C-E38307F67206}" dt="2022-12-20T07:36:51.736" v="9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modSp add">
        <pc:chgData name="Fabian" userId="f46cf8bb-4ec7-4653-94a9-ff26fa22481f" providerId="ADAL" clId="{6442B80C-8511-4A9D-B63C-E38307F67206}" dt="2022-12-20T07:36:58.163" v="14" actId="20577"/>
        <pc:sldMkLst>
          <pc:docMk/>
          <pc:sldMk cId="632782560" sldId="277"/>
        </pc:sldMkLst>
        <pc:spChg chg="mod">
          <ac:chgData name="Fabian" userId="f46cf8bb-4ec7-4653-94a9-ff26fa22481f" providerId="ADAL" clId="{6442B80C-8511-4A9D-B63C-E38307F67206}" dt="2022-12-20T07:36:58.163" v="14" actId="20577"/>
          <ac:spMkLst>
            <pc:docMk/>
            <pc:sldMk cId="632782560" sldId="277"/>
            <ac:spMk id="3" creationId="{6B9C8BAC-C4B1-4647-A0CA-A1B1F061F4E3}"/>
          </ac:spMkLst>
        </pc:spChg>
      </pc:sldChg>
      <pc:sldChg chg="add">
        <pc:chgData name="Fabian" userId="f46cf8bb-4ec7-4653-94a9-ff26fa22481f" providerId="ADAL" clId="{6442B80C-8511-4A9D-B63C-E38307F67206}" dt="2022-12-20T07:36:53.888" v="10"/>
        <pc:sldMkLst>
          <pc:docMk/>
          <pc:sldMk cId="991828978" sldId="278"/>
        </pc:sldMkLst>
      </pc:sldChg>
      <pc:sldChg chg="add">
        <pc:chgData name="Fabian" userId="f46cf8bb-4ec7-4653-94a9-ff26fa22481f" providerId="ADAL" clId="{6442B80C-8511-4A9D-B63C-E38307F67206}" dt="2022-12-20T07:36:53.888" v="10"/>
        <pc:sldMkLst>
          <pc:docMk/>
          <pc:sldMk cId="4031579768" sldId="279"/>
        </pc:sldMkLst>
      </pc:sldChg>
      <pc:sldChg chg="add">
        <pc:chgData name="Fabian" userId="f46cf8bb-4ec7-4653-94a9-ff26fa22481f" providerId="ADAL" clId="{6442B80C-8511-4A9D-B63C-E38307F67206}" dt="2022-12-20T07:36:53.888" v="10"/>
        <pc:sldMkLst>
          <pc:docMk/>
          <pc:sldMk cId="921856419" sldId="280"/>
        </pc:sldMkLst>
      </pc:sldChg>
      <pc:sldChg chg="add">
        <pc:chgData name="Fabian" userId="f46cf8bb-4ec7-4653-94a9-ff26fa22481f" providerId="ADAL" clId="{6442B80C-8511-4A9D-B63C-E38307F67206}" dt="2022-12-20T07:36:53.888" v="10"/>
        <pc:sldMkLst>
          <pc:docMk/>
          <pc:sldMk cId="499859366" sldId="281"/>
        </pc:sldMkLst>
      </pc:sldChg>
      <pc:sldChg chg="add">
        <pc:chgData name="Fabian" userId="f46cf8bb-4ec7-4653-94a9-ff26fa22481f" providerId="ADAL" clId="{6442B80C-8511-4A9D-B63C-E38307F67206}" dt="2022-12-20T07:36:53.888" v="10"/>
        <pc:sldMkLst>
          <pc:docMk/>
          <pc:sldMk cId="4258910863" sldId="282"/>
        </pc:sldMkLst>
      </pc:sldChg>
      <pc:sldChg chg="add">
        <pc:chgData name="Fabian" userId="f46cf8bb-4ec7-4653-94a9-ff26fa22481f" providerId="ADAL" clId="{6442B80C-8511-4A9D-B63C-E38307F67206}" dt="2022-12-20T07:36:53.888" v="10"/>
        <pc:sldMkLst>
          <pc:docMk/>
          <pc:sldMk cId="3450884690" sldId="283"/>
        </pc:sldMkLst>
      </pc:sldChg>
      <pc:sldChg chg="add">
        <pc:chgData name="Fabian" userId="f46cf8bb-4ec7-4653-94a9-ff26fa22481f" providerId="ADAL" clId="{6442B80C-8511-4A9D-B63C-E38307F67206}" dt="2022-12-20T07:36:53.888" v="10"/>
        <pc:sldMkLst>
          <pc:docMk/>
          <pc:sldMk cId="1053439554" sldId="284"/>
        </pc:sldMkLst>
      </pc:sldChg>
      <pc:sldMasterChg chg="modSldLayout">
        <pc:chgData name="Fabian" userId="f46cf8bb-4ec7-4653-94a9-ff26fa22481f" providerId="ADAL" clId="{6442B80C-8511-4A9D-B63C-E38307F67206}" dt="2022-12-23T05:45:10.057" v="20" actId="478"/>
        <pc:sldMasterMkLst>
          <pc:docMk/>
          <pc:sldMasterMk cId="1003228055" sldId="2147483660"/>
        </pc:sldMasterMkLst>
        <pc:sldLayoutChg chg="delSp">
          <pc:chgData name="Fabian" userId="f46cf8bb-4ec7-4653-94a9-ff26fa22481f" providerId="ADAL" clId="{6442B80C-8511-4A9D-B63C-E38307F67206}" dt="2022-12-23T05:45:02.636" v="15" actId="478"/>
          <pc:sldLayoutMkLst>
            <pc:docMk/>
            <pc:sldMasterMk cId="1003228055" sldId="2147483660"/>
            <pc:sldLayoutMk cId="1628811076" sldId="2147483661"/>
          </pc:sldLayoutMkLst>
          <pc:picChg chg="del">
            <ac:chgData name="Fabian" userId="f46cf8bb-4ec7-4653-94a9-ff26fa22481f" providerId="ADAL" clId="{6442B80C-8511-4A9D-B63C-E38307F67206}" dt="2022-12-23T05:45:02.636" v="15" actId="478"/>
            <ac:picMkLst>
              <pc:docMk/>
              <pc:sldMasterMk cId="1003228055" sldId="2147483660"/>
              <pc:sldLayoutMk cId="1628811076" sldId="2147483661"/>
              <ac:picMk id="11" creationId="{0D00FE9A-5B56-CC4A-AE9A-C22895A4A65F}"/>
            </ac:picMkLst>
          </pc:picChg>
        </pc:sldLayoutChg>
        <pc:sldLayoutChg chg="delSp">
          <pc:chgData name="Fabian" userId="f46cf8bb-4ec7-4653-94a9-ff26fa22481f" providerId="ADAL" clId="{6442B80C-8511-4A9D-B63C-E38307F67206}" dt="2022-12-23T05:45:04.257" v="16" actId="478"/>
          <pc:sldLayoutMkLst>
            <pc:docMk/>
            <pc:sldMasterMk cId="1003228055" sldId="2147483660"/>
            <pc:sldLayoutMk cId="4175947416" sldId="2147483662"/>
          </pc:sldLayoutMkLst>
          <pc:picChg chg="del">
            <ac:chgData name="Fabian" userId="f46cf8bb-4ec7-4653-94a9-ff26fa22481f" providerId="ADAL" clId="{6442B80C-8511-4A9D-B63C-E38307F67206}" dt="2022-12-23T05:45:04.257" v="16" actId="478"/>
            <ac:picMkLst>
              <pc:docMk/>
              <pc:sldMasterMk cId="1003228055" sldId="2147483660"/>
              <pc:sldLayoutMk cId="4175947416" sldId="2147483662"/>
              <ac:picMk id="11" creationId="{B629EBDB-E5DA-C246-981F-4C19F8FC4578}"/>
            </ac:picMkLst>
          </pc:picChg>
        </pc:sldLayoutChg>
        <pc:sldLayoutChg chg="delSp">
          <pc:chgData name="Fabian" userId="f46cf8bb-4ec7-4653-94a9-ff26fa22481f" providerId="ADAL" clId="{6442B80C-8511-4A9D-B63C-E38307F67206}" dt="2022-12-23T05:45:06.056" v="17" actId="478"/>
          <pc:sldLayoutMkLst>
            <pc:docMk/>
            <pc:sldMasterMk cId="1003228055" sldId="2147483660"/>
            <pc:sldLayoutMk cId="3330288112" sldId="2147483663"/>
          </pc:sldLayoutMkLst>
          <pc:picChg chg="del">
            <ac:chgData name="Fabian" userId="f46cf8bb-4ec7-4653-94a9-ff26fa22481f" providerId="ADAL" clId="{6442B80C-8511-4A9D-B63C-E38307F67206}" dt="2022-12-23T05:45:06.056" v="17" actId="478"/>
            <ac:picMkLst>
              <pc:docMk/>
              <pc:sldMasterMk cId="1003228055" sldId="2147483660"/>
              <pc:sldLayoutMk cId="3330288112" sldId="2147483663"/>
              <ac:picMk id="7" creationId="{EB33BA03-3A39-B849-9650-5243CD565A8A}"/>
            </ac:picMkLst>
          </pc:picChg>
        </pc:sldLayoutChg>
        <pc:sldLayoutChg chg="delSp">
          <pc:chgData name="Fabian" userId="f46cf8bb-4ec7-4653-94a9-ff26fa22481f" providerId="ADAL" clId="{6442B80C-8511-4A9D-B63C-E38307F67206}" dt="2022-12-23T05:45:07.483" v="18" actId="478"/>
          <pc:sldLayoutMkLst>
            <pc:docMk/>
            <pc:sldMasterMk cId="1003228055" sldId="2147483660"/>
            <pc:sldLayoutMk cId="3840209482" sldId="2147483664"/>
          </pc:sldLayoutMkLst>
          <pc:picChg chg="del">
            <ac:chgData name="Fabian" userId="f46cf8bb-4ec7-4653-94a9-ff26fa22481f" providerId="ADAL" clId="{6442B80C-8511-4A9D-B63C-E38307F67206}" dt="2022-12-23T05:45:07.483" v="18" actId="478"/>
            <ac:picMkLst>
              <pc:docMk/>
              <pc:sldMasterMk cId="1003228055" sldId="2147483660"/>
              <pc:sldLayoutMk cId="3840209482" sldId="2147483664"/>
              <ac:picMk id="12" creationId="{3DC9F73C-0878-E542-8513-409788190553}"/>
            </ac:picMkLst>
          </pc:picChg>
        </pc:sldLayoutChg>
        <pc:sldLayoutChg chg="delSp">
          <pc:chgData name="Fabian" userId="f46cf8bb-4ec7-4653-94a9-ff26fa22481f" providerId="ADAL" clId="{6442B80C-8511-4A9D-B63C-E38307F67206}" dt="2022-12-23T05:45:08.727" v="19" actId="478"/>
          <pc:sldLayoutMkLst>
            <pc:docMk/>
            <pc:sldMasterMk cId="1003228055" sldId="2147483660"/>
            <pc:sldLayoutMk cId="3552407982" sldId="2147483665"/>
          </pc:sldLayoutMkLst>
          <pc:picChg chg="del">
            <ac:chgData name="Fabian" userId="f46cf8bb-4ec7-4653-94a9-ff26fa22481f" providerId="ADAL" clId="{6442B80C-8511-4A9D-B63C-E38307F67206}" dt="2022-12-23T05:45:08.727" v="19" actId="478"/>
            <ac:picMkLst>
              <pc:docMk/>
              <pc:sldMasterMk cId="1003228055" sldId="2147483660"/>
              <pc:sldLayoutMk cId="3552407982" sldId="2147483665"/>
              <ac:picMk id="13" creationId="{07D22DC1-2584-BA45-ADB4-CB64B76C9196}"/>
            </ac:picMkLst>
          </pc:picChg>
        </pc:sldLayoutChg>
        <pc:sldLayoutChg chg="delSp">
          <pc:chgData name="Fabian" userId="f46cf8bb-4ec7-4653-94a9-ff26fa22481f" providerId="ADAL" clId="{6442B80C-8511-4A9D-B63C-E38307F67206}" dt="2022-12-23T05:45:10.057" v="20" actId="478"/>
          <pc:sldLayoutMkLst>
            <pc:docMk/>
            <pc:sldMasterMk cId="1003228055" sldId="2147483660"/>
            <pc:sldLayoutMk cId="912140680" sldId="2147483666"/>
          </pc:sldLayoutMkLst>
          <pc:picChg chg="del">
            <ac:chgData name="Fabian" userId="f46cf8bb-4ec7-4653-94a9-ff26fa22481f" providerId="ADAL" clId="{6442B80C-8511-4A9D-B63C-E38307F67206}" dt="2022-12-23T05:45:10.057" v="20" actId="478"/>
            <ac:picMkLst>
              <pc:docMk/>
              <pc:sldMasterMk cId="1003228055" sldId="2147483660"/>
              <pc:sldLayoutMk cId="912140680" sldId="2147483666"/>
              <ac:picMk id="8" creationId="{1A1711B1-0CB2-3642-B322-BB9057DC06A4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2879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64FB5-AD3D-6B4E-9CDC-DAE578F5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5795078" y="585989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62881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412411" y="679467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412411" y="1822467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7F68B-01F1-E94A-99D3-3F09D8A93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869643" y="6178641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417594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17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86">
                <a:solidFill>
                  <a:schemeClr val="tx1">
                    <a:tint val="75000"/>
                  </a:schemeClr>
                </a:solidFill>
              </a:defRPr>
            </a:lvl1pPr>
            <a:lvl2pPr marL="472839" indent="0">
              <a:buNone/>
              <a:defRPr sz="1904">
                <a:solidFill>
                  <a:schemeClr val="tx1">
                    <a:tint val="75000"/>
                  </a:schemeClr>
                </a:solidFill>
              </a:defRPr>
            </a:lvl2pPr>
            <a:lvl3pPr marL="94567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41851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89135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36419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83703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330987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782710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E772-3899-4649-A2AA-7CF914911BC6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044D-538C-4006-A81A-9ADFE14E0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2902"/>
            </a:lvl1pPr>
            <a:lvl2pPr>
              <a:defRPr sz="2448"/>
            </a:lvl2pPr>
            <a:lvl3pPr>
              <a:defRPr sz="2086"/>
            </a:lvl3pPr>
            <a:lvl4pPr>
              <a:defRPr sz="1904"/>
            </a:lvl4pPr>
            <a:lvl5pPr>
              <a:defRPr sz="1904"/>
            </a:lvl5pPr>
            <a:lvl6pPr>
              <a:defRPr sz="1904"/>
            </a:lvl6pPr>
            <a:lvl7pPr>
              <a:defRPr sz="1904"/>
            </a:lvl7pPr>
            <a:lvl8pPr>
              <a:defRPr sz="1904"/>
            </a:lvl8pPr>
            <a:lvl9pPr>
              <a:defRPr sz="19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</p:spPr>
        <p:txBody>
          <a:bodyPr/>
          <a:lstStyle>
            <a:lvl1pPr>
              <a:defRPr sz="2902"/>
            </a:lvl1pPr>
            <a:lvl2pPr>
              <a:defRPr sz="2448"/>
            </a:lvl2pPr>
            <a:lvl3pPr>
              <a:defRPr sz="2086"/>
            </a:lvl3pPr>
            <a:lvl4pPr>
              <a:defRPr sz="1904"/>
            </a:lvl4pPr>
            <a:lvl5pPr>
              <a:defRPr sz="1904"/>
            </a:lvl5pPr>
            <a:lvl6pPr>
              <a:defRPr sz="1904"/>
            </a:lvl6pPr>
            <a:lvl7pPr>
              <a:defRPr sz="1904"/>
            </a:lvl7pPr>
            <a:lvl8pPr>
              <a:defRPr sz="1904"/>
            </a:lvl8pPr>
            <a:lvl9pPr>
              <a:defRPr sz="19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69E45-41F7-4121-96F3-D9854AFC6DC8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4BA8-D676-4613-9C2C-2877DCA64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" descr="Background 01-03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 bwMode="auto">
          <a:xfrm>
            <a:off x="1390681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EA1D8-E779-9B4C-A906-459512BC2D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821520" y="6116453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8402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4A83-4D5A-429E-BDC6-FD1381510BEB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70E03-8071-4189-BFD0-FC7EEE7D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1390681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9D3EC-5E23-3B41-9DA0-38316698BC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811939" y="6147547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5524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D282C-CC3E-4E1D-BB33-9531F7A7F244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6B65-159F-439F-9BD7-E9F07CE5A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1390681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9ED95-923D-3548-823B-31E4248CF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811939" y="6154457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91214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D9E7-C17C-4132-9B73-48A51CFD46B3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16AF-AB6B-466F-BD3E-24BE387F4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" descr="Background 01-04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751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766"/>
            <a:ext cx="12924838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1001" y="2859881"/>
            <a:ext cx="9422837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93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68952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68952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4" y="6357038"/>
            <a:ext cx="2844739" cy="364206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27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E5663C-481F-407A-A60F-1F041C634F4F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800" y="6357038"/>
            <a:ext cx="3862400" cy="364206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 defTabSz="472839" fontAlgn="auto">
              <a:spcBef>
                <a:spcPts val="0"/>
              </a:spcBef>
              <a:spcAft>
                <a:spcPts val="0"/>
              </a:spcAft>
              <a:defRPr sz="127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027" y="6357038"/>
            <a:ext cx="2844739" cy="364206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27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FCD700-A755-4C30-8B04-5025159A3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72171" rtl="0" eaLnBrk="0" fontAlgn="base" hangingPunct="0">
        <a:spcBef>
          <a:spcPct val="0"/>
        </a:spcBef>
        <a:spcAft>
          <a:spcPct val="0"/>
        </a:spcAft>
        <a:defRPr sz="2902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14589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29178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243767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658356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54128" indent="-354128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64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marL="767278" indent="-295107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902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2pPr>
      <a:lvl3pPr marL="1181867" indent="-236085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48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3pPr>
      <a:lvl4pPr marL="1654038" indent="-236085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86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4pPr>
      <a:lvl5pPr marL="2127648" indent="-236085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86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5pPr>
      <a:lvl6pPr marL="2600613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6pPr>
      <a:lvl7pPr marL="3073452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7pPr>
      <a:lvl8pPr marL="3546291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8pPr>
      <a:lvl9pPr marL="4019129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72839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45677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18516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891354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364194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837033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09871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782710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mac-os/" TargetMode="External"/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9B16A93-D791-4F12-B86E-B502A1FD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409" y="1936777"/>
            <a:ext cx="8568435" cy="10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 	: Computational Biology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June 2022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B9C8BAC-C4B1-4647-A0CA-A1B1F061F4E3}"/>
              </a:ext>
            </a:extLst>
          </p:cNvPr>
          <p:cNvSpPr txBox="1">
            <a:spLocks noChangeArrowheads="1"/>
          </p:cNvSpPr>
          <p:nvPr/>
        </p:nvSpPr>
        <p:spPr>
          <a:xfrm>
            <a:off x="2515408" y="3661535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GB" sz="4000" b="1" dirty="0">
                <a:solidFill>
                  <a:schemeClr val="bg1"/>
                </a:solidFill>
              </a:rPr>
              <a:t>Introduction to </a:t>
            </a:r>
            <a:r>
              <a:rPr lang="en-GB" sz="4000" b="1" dirty="0" err="1">
                <a:solidFill>
                  <a:schemeClr val="bg1"/>
                </a:solidFill>
              </a:rPr>
              <a:t>Biopython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Session  1.a</a:t>
            </a:r>
          </a:p>
        </p:txBody>
      </p:sp>
    </p:spTree>
    <p:extLst>
      <p:ext uri="{BB962C8B-B14F-4D97-AF65-F5344CB8AC3E}">
        <p14:creationId xmlns:p14="http://schemas.microsoft.com/office/powerpoint/2010/main" val="395059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440419-F8D9-4F32-85A9-78340E77E662}"/>
              </a:ext>
            </a:extLst>
          </p:cNvPr>
          <p:cNvSpPr txBox="1"/>
          <p:nvPr/>
        </p:nvSpPr>
        <p:spPr>
          <a:xfrm>
            <a:off x="1390681" y="1684271"/>
            <a:ext cx="102578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 : </a:t>
            </a:r>
            <a:r>
              <a:rPr lang="en-US" dirty="0"/>
              <a:t>Execute a planned simulation of Introduction to </a:t>
            </a:r>
            <a:r>
              <a:rPr lang="en-US" dirty="0" err="1"/>
              <a:t>BioPython</a:t>
            </a:r>
            <a:r>
              <a:rPr lang="en-US" dirty="0"/>
              <a:t>, DNA Sequence Analysis, and DNA Sequence Alignment</a:t>
            </a:r>
            <a:endParaRPr lang="en-HK" dirty="0"/>
          </a:p>
          <a:p>
            <a:endParaRPr lang="en-US" dirty="0"/>
          </a:p>
          <a:p>
            <a:r>
              <a:rPr lang="en-US" dirty="0"/>
              <a:t>In this course we will be simulating basic Bioinformatics analysis using </a:t>
            </a:r>
            <a:r>
              <a:rPr lang="en-US" dirty="0" err="1"/>
              <a:t>Biopython</a:t>
            </a:r>
            <a:r>
              <a:rPr lang="en-US" dirty="0"/>
              <a:t>. Although the Python part is dominant, this course is still ideal for students only with a basic knowledge of biology. The course contains a basic introduction to the </a:t>
            </a:r>
            <a:r>
              <a:rPr lang="en-US" dirty="0" err="1"/>
              <a:t>Jupyter</a:t>
            </a:r>
            <a:r>
              <a:rPr lang="en-US" dirty="0"/>
              <a:t> Notebook and </a:t>
            </a:r>
            <a:r>
              <a:rPr lang="en-US" dirty="0" err="1"/>
              <a:t>Colab</a:t>
            </a:r>
            <a:r>
              <a:rPr lang="en-US" dirty="0"/>
              <a:t> Environment, </a:t>
            </a:r>
          </a:p>
          <a:p>
            <a:endParaRPr lang="en-US" dirty="0"/>
          </a:p>
          <a:p>
            <a:r>
              <a:rPr lang="en-US" dirty="0"/>
              <a:t>In this session, we will start exploring a simulation concept using Open-Source </a:t>
            </a:r>
            <a:r>
              <a:rPr lang="en-US" dirty="0" err="1"/>
              <a:t>Biopython</a:t>
            </a:r>
            <a:endParaRPr lang="en-US" dirty="0"/>
          </a:p>
          <a:p>
            <a:r>
              <a:rPr lang="en-US" dirty="0"/>
              <a:t>Official Website : https://biopython.org/</a:t>
            </a:r>
          </a:p>
          <a:p>
            <a:endParaRPr lang="en-US" dirty="0"/>
          </a:p>
          <a:p>
            <a:r>
              <a:rPr lang="en-US" b="1" dirty="0"/>
              <a:t>Outline</a:t>
            </a:r>
          </a:p>
          <a:p>
            <a:pPr marL="342900" indent="-342900">
              <a:buAutoNum type="arabicPeriod"/>
            </a:pPr>
            <a:r>
              <a:rPr lang="en-US" dirty="0"/>
              <a:t>Working with Sequence</a:t>
            </a:r>
          </a:p>
          <a:p>
            <a:pPr marL="342900" indent="-342900">
              <a:buAutoNum type="arabicPeriod"/>
            </a:pPr>
            <a:r>
              <a:rPr lang="en-US" dirty="0"/>
              <a:t>Sequence and Subsequence Manipulation</a:t>
            </a:r>
          </a:p>
          <a:p>
            <a:pPr marL="342900" indent="-342900">
              <a:buAutoNum type="arabicPeriod"/>
            </a:pPr>
            <a:r>
              <a:rPr lang="en-US"/>
              <a:t>Nucleotide Frequency Plot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6C4848-C8E2-4D78-9FCA-729C032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10971531" cy="1143000"/>
          </a:xfrm>
        </p:spPr>
        <p:txBody>
          <a:bodyPr/>
          <a:lstStyle/>
          <a:p>
            <a:r>
              <a:rPr lang="en-US" dirty="0"/>
              <a:t>Objective and Outline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9182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2283A-E21E-4AFB-A4F9-4911677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3" y="671846"/>
            <a:ext cx="5775327" cy="991391"/>
          </a:xfrm>
        </p:spPr>
        <p:txBody>
          <a:bodyPr/>
          <a:lstStyle/>
          <a:p>
            <a:r>
              <a:rPr lang="en-HK" dirty="0"/>
              <a:t>Introduction to DNA Sequence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DE144-0CC1-4D03-891F-08A912954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1"/>
          <a:stretch/>
        </p:blipFill>
        <p:spPr>
          <a:xfrm>
            <a:off x="1905482" y="1663237"/>
            <a:ext cx="7761724" cy="43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7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F38471-8083-443A-8E08-B24BEBA18AEB}"/>
              </a:ext>
            </a:extLst>
          </p:cNvPr>
          <p:cNvSpPr txBox="1"/>
          <p:nvPr/>
        </p:nvSpPr>
        <p:spPr>
          <a:xfrm>
            <a:off x="1412411" y="1651354"/>
            <a:ext cx="2908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DNA and RNA Sequence</a:t>
            </a:r>
          </a:p>
          <a:p>
            <a:r>
              <a:rPr lang="en-HK" dirty="0"/>
              <a:t>    - A Adenine</a:t>
            </a:r>
          </a:p>
          <a:p>
            <a:r>
              <a:rPr lang="en-HK" dirty="0"/>
              <a:t>    - C Cytosine</a:t>
            </a:r>
          </a:p>
          <a:p>
            <a:r>
              <a:rPr lang="en-HK" dirty="0"/>
              <a:t>    - G Guanine</a:t>
            </a:r>
          </a:p>
          <a:p>
            <a:r>
              <a:rPr lang="en-HK" dirty="0"/>
              <a:t>    - T Thymine</a:t>
            </a:r>
          </a:p>
          <a:p>
            <a:r>
              <a:rPr lang="en-HK" dirty="0"/>
              <a:t>    - U Uracil * RNA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33408BD-1F1D-44A0-8D72-B6E6FF325F4D}"/>
              </a:ext>
            </a:extLst>
          </p:cNvPr>
          <p:cNvSpPr txBox="1">
            <a:spLocks/>
          </p:cNvSpPr>
          <p:nvPr/>
        </p:nvSpPr>
        <p:spPr bwMode="auto">
          <a:xfrm>
            <a:off x="1412411" y="679466"/>
            <a:ext cx="5658949" cy="9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HK" dirty="0"/>
              <a:t>Introduction to DNA Sequence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5EAB71-6465-4090-8D12-2D6FF32F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64" y="1727553"/>
            <a:ext cx="3996295" cy="27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5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F38471-8083-443A-8E08-B24BEBA18AEB}"/>
              </a:ext>
            </a:extLst>
          </p:cNvPr>
          <p:cNvSpPr txBox="1"/>
          <p:nvPr/>
        </p:nvSpPr>
        <p:spPr>
          <a:xfrm>
            <a:off x="1359071" y="2304053"/>
            <a:ext cx="29081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 Manipulation</a:t>
            </a:r>
          </a:p>
          <a:p>
            <a:pPr marL="342900" indent="-342900">
              <a:buAutoNum type="arabicPeriod"/>
            </a:pPr>
            <a:r>
              <a:rPr lang="en-US" dirty="0"/>
              <a:t>Indexing/Slicing</a:t>
            </a:r>
          </a:p>
          <a:p>
            <a:pPr marL="342900" indent="-342900">
              <a:buAutoNum type="arabicPeriod"/>
            </a:pPr>
            <a:r>
              <a:rPr lang="en-US" dirty="0"/>
              <a:t>Join 2 Sequences</a:t>
            </a:r>
          </a:p>
          <a:p>
            <a:pPr marL="342900" indent="-342900">
              <a:buAutoNum type="arabicPeriod"/>
            </a:pPr>
            <a:r>
              <a:rPr lang="en-US" dirty="0"/>
              <a:t>Find a Codon in a sequence (Optional)</a:t>
            </a:r>
          </a:p>
          <a:p>
            <a:pPr marL="342900" indent="-342900">
              <a:buAutoNum type="arabicPeriod"/>
            </a:pPr>
            <a:r>
              <a:rPr lang="en-US" dirty="0"/>
              <a:t>Count the number of Nucleotides</a:t>
            </a:r>
          </a:p>
          <a:p>
            <a:pPr marL="342900" indent="-342900">
              <a:buAutoNum type="arabicPeriod"/>
            </a:pPr>
            <a:r>
              <a:rPr lang="en-US" dirty="0"/>
              <a:t>Find the number of times a patten repeat</a:t>
            </a:r>
          </a:p>
          <a:p>
            <a:pPr marL="342900" indent="-342900">
              <a:buAutoNum type="arabicPeriod"/>
            </a:pPr>
            <a:r>
              <a:rPr lang="en-US" dirty="0"/>
              <a:t>Subsequence Search</a:t>
            </a:r>
          </a:p>
          <a:p>
            <a:pPr marL="342900" indent="-342900">
              <a:buAutoNum type="arabicPeriod"/>
            </a:pPr>
            <a:r>
              <a:rPr lang="en-US" dirty="0"/>
              <a:t>Plot the Nucleotide/ Base frequency 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33408BD-1F1D-44A0-8D72-B6E6FF325F4D}"/>
              </a:ext>
            </a:extLst>
          </p:cNvPr>
          <p:cNvSpPr txBox="1">
            <a:spLocks/>
          </p:cNvSpPr>
          <p:nvPr/>
        </p:nvSpPr>
        <p:spPr bwMode="auto">
          <a:xfrm>
            <a:off x="1412411" y="930926"/>
            <a:ext cx="3944449" cy="9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HK" dirty="0"/>
              <a:t>Working with Sequences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F57B4-271A-496B-924D-1F91A4D2C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63" y="529686"/>
            <a:ext cx="3808255" cy="4701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3809B-4B42-4B70-A4CA-C1E92BFF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898" y="4128593"/>
            <a:ext cx="3537838" cy="22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5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8989EC-00BC-475C-9F6D-D5E63EAD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71" y="2225432"/>
            <a:ext cx="7265454" cy="3757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57540A-7737-4FA3-A156-AEAADADB643F}"/>
              </a:ext>
            </a:extLst>
          </p:cNvPr>
          <p:cNvSpPr txBox="1"/>
          <p:nvPr/>
        </p:nvSpPr>
        <p:spPr>
          <a:xfrm>
            <a:off x="1359071" y="2304053"/>
            <a:ext cx="29081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 Manipulation</a:t>
            </a:r>
          </a:p>
          <a:p>
            <a:pPr marL="342900" indent="-342900">
              <a:buAutoNum type="arabicPeriod"/>
            </a:pPr>
            <a:r>
              <a:rPr lang="en-US" dirty="0"/>
              <a:t>Indexing/Slicing</a:t>
            </a:r>
          </a:p>
          <a:p>
            <a:pPr marL="342900" indent="-342900">
              <a:buAutoNum type="arabicPeriod"/>
            </a:pPr>
            <a:r>
              <a:rPr lang="en-US" dirty="0"/>
              <a:t>Join 2 Sequences</a:t>
            </a:r>
          </a:p>
          <a:p>
            <a:pPr marL="342900" indent="-342900">
              <a:buAutoNum type="arabicPeriod"/>
            </a:pPr>
            <a:r>
              <a:rPr lang="en-US" dirty="0"/>
              <a:t>Find a Codon in a sequence (Optional)</a:t>
            </a:r>
          </a:p>
          <a:p>
            <a:pPr marL="342900" indent="-342900">
              <a:buAutoNum type="arabicPeriod"/>
            </a:pPr>
            <a:r>
              <a:rPr lang="en-US" dirty="0"/>
              <a:t>Count the number of Nucleotides</a:t>
            </a:r>
          </a:p>
          <a:p>
            <a:pPr marL="342900" indent="-342900">
              <a:buAutoNum type="arabicPeriod"/>
            </a:pPr>
            <a:r>
              <a:rPr lang="en-US" dirty="0"/>
              <a:t>Find the number of times a patten repeat</a:t>
            </a:r>
          </a:p>
          <a:p>
            <a:pPr marL="342900" indent="-342900">
              <a:buAutoNum type="arabicPeriod"/>
            </a:pPr>
            <a:r>
              <a:rPr lang="en-US" b="1" dirty="0"/>
              <a:t>Subsequence Search</a:t>
            </a:r>
          </a:p>
          <a:p>
            <a:pPr marL="342900" indent="-342900">
              <a:buAutoNum type="arabicPeriod"/>
            </a:pPr>
            <a:r>
              <a:rPr lang="en-US" dirty="0"/>
              <a:t>Plot the Nucleotide/ Base frequency 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EFDD124-BA0E-4C6D-9904-D258C03BD30C}"/>
              </a:ext>
            </a:extLst>
          </p:cNvPr>
          <p:cNvSpPr txBox="1">
            <a:spLocks/>
          </p:cNvSpPr>
          <p:nvPr/>
        </p:nvSpPr>
        <p:spPr bwMode="auto">
          <a:xfrm>
            <a:off x="1412411" y="930926"/>
            <a:ext cx="3944449" cy="9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HK" dirty="0"/>
              <a:t>Working with Sequences</a:t>
            </a:r>
          </a:p>
        </p:txBody>
      </p:sp>
    </p:spTree>
    <p:extLst>
      <p:ext uri="{BB962C8B-B14F-4D97-AF65-F5344CB8AC3E}">
        <p14:creationId xmlns:p14="http://schemas.microsoft.com/office/powerpoint/2010/main" val="425891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F1792D-45B8-4496-864E-587C3572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36" y="386683"/>
            <a:ext cx="4212652" cy="5945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4181EE-1B06-4F87-A4C4-221D2F23B105}"/>
              </a:ext>
            </a:extLst>
          </p:cNvPr>
          <p:cNvSpPr txBox="1"/>
          <p:nvPr/>
        </p:nvSpPr>
        <p:spPr>
          <a:xfrm>
            <a:off x="1359071" y="2304053"/>
            <a:ext cx="29081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 Manipulation</a:t>
            </a:r>
          </a:p>
          <a:p>
            <a:pPr marL="342900" indent="-342900">
              <a:buAutoNum type="arabicPeriod"/>
            </a:pPr>
            <a:r>
              <a:rPr lang="en-US" dirty="0"/>
              <a:t>Indexing/Slicing</a:t>
            </a:r>
          </a:p>
          <a:p>
            <a:pPr marL="342900" indent="-342900">
              <a:buAutoNum type="arabicPeriod"/>
            </a:pPr>
            <a:r>
              <a:rPr lang="en-US" dirty="0"/>
              <a:t>Join 2 Sequences</a:t>
            </a:r>
          </a:p>
          <a:p>
            <a:pPr marL="342900" indent="-342900">
              <a:buAutoNum type="arabicPeriod"/>
            </a:pPr>
            <a:r>
              <a:rPr lang="en-US" dirty="0"/>
              <a:t>Find a Codon in a sequence (Optional)</a:t>
            </a:r>
          </a:p>
          <a:p>
            <a:pPr marL="342900" indent="-342900">
              <a:buAutoNum type="arabicPeriod"/>
            </a:pPr>
            <a:r>
              <a:rPr lang="en-US" dirty="0"/>
              <a:t>Count the number of Nucleotides</a:t>
            </a:r>
          </a:p>
          <a:p>
            <a:pPr marL="342900" indent="-342900">
              <a:buAutoNum type="arabicPeriod"/>
            </a:pPr>
            <a:r>
              <a:rPr lang="en-US" dirty="0"/>
              <a:t>Find the number of times a patten repeat</a:t>
            </a:r>
          </a:p>
          <a:p>
            <a:pPr marL="342900" indent="-342900">
              <a:buAutoNum type="arabicPeriod"/>
            </a:pPr>
            <a:r>
              <a:rPr lang="en-US" dirty="0"/>
              <a:t>Subsequence Search</a:t>
            </a:r>
          </a:p>
          <a:p>
            <a:pPr marL="342900" indent="-342900">
              <a:buAutoNum type="arabicPeriod"/>
            </a:pPr>
            <a:r>
              <a:rPr lang="en-US" b="1" dirty="0"/>
              <a:t>Plot the Nucleotide/ Base frequency 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95426AC-410D-45AB-8B61-E85B1A3F62ED}"/>
              </a:ext>
            </a:extLst>
          </p:cNvPr>
          <p:cNvSpPr txBox="1">
            <a:spLocks/>
          </p:cNvSpPr>
          <p:nvPr/>
        </p:nvSpPr>
        <p:spPr bwMode="auto">
          <a:xfrm>
            <a:off x="1412411" y="930926"/>
            <a:ext cx="3944449" cy="9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HK" dirty="0"/>
              <a:t>Working with Sequences</a:t>
            </a:r>
          </a:p>
        </p:txBody>
      </p:sp>
    </p:spTree>
    <p:extLst>
      <p:ext uri="{BB962C8B-B14F-4D97-AF65-F5344CB8AC3E}">
        <p14:creationId xmlns:p14="http://schemas.microsoft.com/office/powerpoint/2010/main" val="345088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B31A-73FC-4891-87D2-B0707777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66DD4-12BC-48D7-A668-47E7905EB0BB}"/>
              </a:ext>
            </a:extLst>
          </p:cNvPr>
          <p:cNvSpPr/>
          <p:nvPr/>
        </p:nvSpPr>
        <p:spPr>
          <a:xfrm>
            <a:off x="1390681" y="389604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5A897-C9CE-4636-A87B-D0B1E04E6498}"/>
              </a:ext>
            </a:extLst>
          </p:cNvPr>
          <p:cNvSpPr txBox="1"/>
          <p:nvPr/>
        </p:nvSpPr>
        <p:spPr>
          <a:xfrm>
            <a:off x="1390681" y="1817210"/>
            <a:ext cx="90106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Given 2 sequences :</a:t>
            </a:r>
          </a:p>
          <a:p>
            <a:pPr lvl="1"/>
            <a:r>
              <a:rPr lang="en-US" sz="2400" dirty="0"/>
              <a:t>Seq 1 = 'ATGCATGGTGCGCGA’</a:t>
            </a:r>
          </a:p>
          <a:p>
            <a:pPr lvl="1"/>
            <a:r>
              <a:rPr lang="en-US" sz="2400" dirty="0"/>
              <a:t>Seq 2 = 'ATTTGTGCTCCTGGA’</a:t>
            </a:r>
          </a:p>
          <a:p>
            <a:endParaRPr lang="en-US" sz="2400" dirty="0"/>
          </a:p>
          <a:p>
            <a:r>
              <a:rPr lang="en-US" sz="2400" dirty="0"/>
              <a:t>Plot of Frequency of Nucleotides/Base on each sequence</a:t>
            </a:r>
          </a:p>
          <a:p>
            <a:endParaRPr lang="en-US" sz="2400" dirty="0"/>
          </a:p>
          <a:p>
            <a:r>
              <a:rPr lang="en-US" sz="2400" dirty="0"/>
              <a:t>Next Meeting</a:t>
            </a:r>
          </a:p>
          <a:p>
            <a:pPr marL="342900" indent="-342900">
              <a:buAutoNum type="arabicPeriod"/>
            </a:pPr>
            <a:r>
              <a:rPr lang="en-US" sz="2400" i="1" dirty="0"/>
              <a:t>Which of the sequence will have the highest GC content?</a:t>
            </a:r>
          </a:p>
          <a:p>
            <a:pPr marL="342900" indent="-342900">
              <a:buAutoNum type="arabicPeriod"/>
            </a:pPr>
            <a:r>
              <a:rPr lang="en-US" sz="2400" i="1" dirty="0"/>
              <a:t>Which of the sequence will have higher melting temperature</a:t>
            </a:r>
          </a:p>
          <a:p>
            <a:pPr marL="342900" indent="-342900">
              <a:buAutoNum type="arabicPeriod"/>
            </a:pPr>
            <a:r>
              <a:rPr lang="en-US" sz="2400" i="1" dirty="0"/>
              <a:t>Which of the sequence will have the highest Molecular Weight 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343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440419-F8D9-4F32-85A9-78340E77E662}"/>
              </a:ext>
            </a:extLst>
          </p:cNvPr>
          <p:cNvSpPr txBox="1"/>
          <p:nvPr/>
        </p:nvSpPr>
        <p:spPr>
          <a:xfrm>
            <a:off x="1390681" y="1684271"/>
            <a:ext cx="102578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 : </a:t>
            </a:r>
            <a:r>
              <a:rPr lang="en-US" dirty="0"/>
              <a:t>Execute a planned simulation of Introduction to </a:t>
            </a:r>
            <a:r>
              <a:rPr lang="en-US" dirty="0" err="1"/>
              <a:t>BioPython</a:t>
            </a:r>
            <a:r>
              <a:rPr lang="en-US" dirty="0"/>
              <a:t>, DNA Sequence Analysis, and DNA Sequence Alignment</a:t>
            </a:r>
            <a:endParaRPr lang="en-HK" dirty="0"/>
          </a:p>
          <a:p>
            <a:endParaRPr lang="en-US" dirty="0"/>
          </a:p>
          <a:p>
            <a:r>
              <a:rPr lang="en-US" dirty="0"/>
              <a:t>In this course we will be simulating basic Bioinformatics analysis using </a:t>
            </a:r>
            <a:r>
              <a:rPr lang="en-US" dirty="0" err="1"/>
              <a:t>Biopython</a:t>
            </a:r>
            <a:r>
              <a:rPr lang="en-US" dirty="0"/>
              <a:t>. Although the Python part is dominant, this course is still ideal for students only with a basic knowledge of biology. The course contains a basic introduction to the </a:t>
            </a:r>
            <a:r>
              <a:rPr lang="en-US" dirty="0" err="1"/>
              <a:t>Jupyter</a:t>
            </a:r>
            <a:r>
              <a:rPr lang="en-US" dirty="0"/>
              <a:t> Notebook and </a:t>
            </a:r>
            <a:r>
              <a:rPr lang="en-US" dirty="0" err="1"/>
              <a:t>Colab</a:t>
            </a:r>
            <a:r>
              <a:rPr lang="en-US" dirty="0"/>
              <a:t> Environment, </a:t>
            </a:r>
          </a:p>
          <a:p>
            <a:endParaRPr lang="en-US" dirty="0"/>
          </a:p>
          <a:p>
            <a:r>
              <a:rPr lang="en-US" dirty="0"/>
              <a:t>In this session, we will start exploring a simulation concept using Open-Source </a:t>
            </a:r>
            <a:r>
              <a:rPr lang="en-US" dirty="0" err="1"/>
              <a:t>Biopython</a:t>
            </a:r>
            <a:endParaRPr lang="en-US" dirty="0"/>
          </a:p>
          <a:p>
            <a:r>
              <a:rPr lang="en-US" dirty="0"/>
              <a:t>Official Website : https://biopython.org/</a:t>
            </a:r>
          </a:p>
          <a:p>
            <a:endParaRPr lang="en-US" dirty="0"/>
          </a:p>
          <a:p>
            <a:r>
              <a:rPr lang="en-US" b="1" dirty="0"/>
              <a:t>Outline</a:t>
            </a:r>
          </a:p>
          <a:p>
            <a:pPr marL="342900" indent="-342900">
              <a:buAutoNum type="arabicPeriod"/>
            </a:pPr>
            <a:r>
              <a:rPr lang="en-US" dirty="0"/>
              <a:t>Anaconda Installation</a:t>
            </a:r>
          </a:p>
          <a:p>
            <a:pPr marL="342900" indent="-342900">
              <a:buAutoNum type="arabicPeriod"/>
            </a:pPr>
            <a:r>
              <a:rPr lang="en-US" dirty="0"/>
              <a:t>Setting up Anaconda environment for </a:t>
            </a:r>
            <a:r>
              <a:rPr lang="en-US" dirty="0" err="1"/>
              <a:t>BioPython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Setting up Google </a:t>
            </a:r>
            <a:r>
              <a:rPr lang="en-US" dirty="0" err="1"/>
              <a:t>Colab</a:t>
            </a:r>
            <a:r>
              <a:rPr lang="en-US" dirty="0"/>
              <a:t> environment for </a:t>
            </a:r>
            <a:r>
              <a:rPr lang="en-US" dirty="0" err="1"/>
              <a:t>BioPython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Installing </a:t>
            </a:r>
            <a:r>
              <a:rPr lang="en-US" dirty="0" err="1"/>
              <a:t>Biopython</a:t>
            </a:r>
            <a:r>
              <a:rPr lang="en-US" dirty="0"/>
              <a:t> using Python Notebook (Recommended)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6C4848-C8E2-4D78-9FCA-729C032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10971531" cy="1143000"/>
          </a:xfrm>
        </p:spPr>
        <p:txBody>
          <a:bodyPr/>
          <a:lstStyle/>
          <a:p>
            <a:r>
              <a:rPr lang="en-US" dirty="0"/>
              <a:t>Objective and Outline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336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B31A-73FC-4891-87D2-B0707777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#1 : Anaconda Installation (Local)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66DD4-12BC-48D7-A668-47E7905EB0BB}"/>
              </a:ext>
            </a:extLst>
          </p:cNvPr>
          <p:cNvSpPr/>
          <p:nvPr/>
        </p:nvSpPr>
        <p:spPr>
          <a:xfrm>
            <a:off x="1390681" y="389604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5A897-C9CE-4636-A87B-D0B1E04E6498}"/>
              </a:ext>
            </a:extLst>
          </p:cNvPr>
          <p:cNvSpPr txBox="1"/>
          <p:nvPr/>
        </p:nvSpPr>
        <p:spPr>
          <a:xfrm>
            <a:off x="1089153" y="3177408"/>
            <a:ext cx="72509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Visit and follow the procedure written in these link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https://docs.anaconda.com/anaconda/install/windows/</a:t>
            </a:r>
            <a:r>
              <a:rPr lang="en-US" dirty="0">
                <a:cs typeface="Courier New" panose="02070309020205020404" pitchFamily="49" charset="0"/>
              </a:rPr>
              <a:t> for windows or </a:t>
            </a:r>
            <a:r>
              <a:rPr lang="en-US" dirty="0">
                <a:cs typeface="Courier New" panose="02070309020205020404" pitchFamily="49" charset="0"/>
                <a:hlinkClick r:id="rId3"/>
              </a:rPr>
              <a:t>https://docs.anaconda.com/anaconda/install/mac-os/</a:t>
            </a:r>
            <a:r>
              <a:rPr lang="en-US" dirty="0">
                <a:cs typeface="Courier New" panose="02070309020205020404" pitchFamily="49" charset="0"/>
              </a:rPr>
              <a:t> for mac users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After the installation, you will find Anaconda Prompt (similar to command prompt or terminal) installed in your machine. Try opening this prompt and to check and update your </a:t>
            </a:r>
            <a:r>
              <a:rPr lang="en-US" dirty="0" err="1">
                <a:cs typeface="Courier New" panose="02070309020205020404" pitchFamily="49" charset="0"/>
              </a:rPr>
              <a:t>conda</a:t>
            </a:r>
            <a:r>
              <a:rPr lang="en-US" dirty="0">
                <a:cs typeface="Courier New" panose="02070309020205020404" pitchFamily="49" charset="0"/>
              </a:rPr>
              <a:t> version by typing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–V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4F05CD-2C70-4CA0-9ACF-9C7422945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046" y="1579453"/>
            <a:ext cx="6104991" cy="1377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903D59-CD72-435D-8826-3F08805CD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55" y="4499105"/>
            <a:ext cx="3605333" cy="13734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9C92E8-E29D-4F7D-83EB-5C9D09A3B7EB}"/>
              </a:ext>
            </a:extLst>
          </p:cNvPr>
          <p:cNvSpPr/>
          <p:nvPr/>
        </p:nvSpPr>
        <p:spPr>
          <a:xfrm>
            <a:off x="8816340" y="1741903"/>
            <a:ext cx="281939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u="sng" dirty="0">
                <a:cs typeface="Courier New" panose="02070309020205020404" pitchFamily="49" charset="0"/>
              </a:rPr>
              <a:t>Local Installation </a:t>
            </a:r>
          </a:p>
          <a:p>
            <a:r>
              <a:rPr lang="en-US" sz="1100" dirty="0">
                <a:cs typeface="Courier New" panose="02070309020205020404" pitchFamily="49" charset="0"/>
              </a:rPr>
              <a:t>(+)</a:t>
            </a:r>
          </a:p>
          <a:p>
            <a:pPr marL="228600" indent="-228600">
              <a:buAutoNum type="arabicPeriod"/>
            </a:pPr>
            <a:r>
              <a:rPr lang="en-US" sz="1100" dirty="0">
                <a:cs typeface="Courier New" panose="02070309020205020404" pitchFamily="49" charset="0"/>
              </a:rPr>
              <a:t>No need internet connection (unless downloading package</a:t>
            </a:r>
          </a:p>
          <a:p>
            <a:pPr marL="228600" indent="-228600">
              <a:buAutoNum type="arabicPeriod"/>
            </a:pPr>
            <a:r>
              <a:rPr lang="en-HK" sz="1100" dirty="0"/>
              <a:t>Flexible in code structure</a:t>
            </a:r>
          </a:p>
          <a:p>
            <a:pPr marL="228600" indent="-228600">
              <a:buAutoNum type="arabicPeriod"/>
            </a:pPr>
            <a:r>
              <a:rPr lang="en-HK" sz="1100" dirty="0"/>
              <a:t>No need to connect to cloud storage and install package/ libraries every time</a:t>
            </a:r>
          </a:p>
          <a:p>
            <a:r>
              <a:rPr lang="en-HK" sz="1100" dirty="0"/>
              <a:t>(-)</a:t>
            </a:r>
          </a:p>
          <a:p>
            <a:pPr marL="228600" indent="-228600">
              <a:buAutoNum type="arabicPeriod"/>
            </a:pPr>
            <a:r>
              <a:rPr lang="en-HK" sz="1100" dirty="0"/>
              <a:t>Complicated</a:t>
            </a:r>
          </a:p>
          <a:p>
            <a:pPr marL="228600" indent="-228600">
              <a:buAutoNum type="arabicPeriod"/>
            </a:pPr>
            <a:r>
              <a:rPr lang="en-HK" sz="1100" dirty="0"/>
              <a:t>Harder to be shared</a:t>
            </a:r>
          </a:p>
          <a:p>
            <a:pPr marL="228600" indent="-228600">
              <a:buAutoNum type="arabicPeriod"/>
            </a:pPr>
            <a:r>
              <a:rPr lang="en-HK" sz="1100" dirty="0"/>
              <a:t>Need to manually assess the dependency</a:t>
            </a:r>
          </a:p>
        </p:txBody>
      </p:sp>
    </p:spTree>
    <p:extLst>
      <p:ext uri="{BB962C8B-B14F-4D97-AF65-F5344CB8AC3E}">
        <p14:creationId xmlns:p14="http://schemas.microsoft.com/office/powerpoint/2010/main" val="194365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2283A-E21E-4AFB-A4F9-4911677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3" y="671846"/>
            <a:ext cx="4007487" cy="991391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Environment</a:t>
            </a:r>
            <a:endParaRPr lang="en-HK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7A45AB-8495-488F-8BB2-D4AE1328AFC5}"/>
              </a:ext>
            </a:extLst>
          </p:cNvPr>
          <p:cNvSpPr/>
          <p:nvPr/>
        </p:nvSpPr>
        <p:spPr>
          <a:xfrm>
            <a:off x="1814193" y="1661839"/>
            <a:ext cx="400748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 create a new env named ‘test’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test</a:t>
            </a:r>
            <a:endParaRPr lang="en-US" sz="1600" dirty="0"/>
          </a:p>
          <a:p>
            <a:r>
              <a:rPr lang="en-US" sz="1600" dirty="0"/>
              <a:t>To activate a named </a:t>
            </a:r>
            <a:r>
              <a:rPr lang="en-US" sz="1600" dirty="0" err="1"/>
              <a:t>Conda</a:t>
            </a:r>
            <a:r>
              <a:rPr lang="en-US" sz="1600" dirty="0"/>
              <a:t> env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test</a:t>
            </a:r>
          </a:p>
          <a:p>
            <a:r>
              <a:rPr lang="en-US" sz="1600" dirty="0"/>
              <a:t>To deactivate current env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r>
              <a:rPr lang="en-US" sz="1600" dirty="0"/>
              <a:t>To list all env in your machine</a:t>
            </a:r>
          </a:p>
          <a:p>
            <a:r>
              <a:rPr lang="en-US" sz="1600" dirty="0"/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To list all packages and versions in a named environment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list --name test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an environment named : </a:t>
            </a:r>
            <a:r>
              <a:rPr lang="en-US" dirty="0" err="1"/>
              <a:t>biopy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5639CA-CF4C-42A0-82DE-5392B2F75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4267"/>
            <a:ext cx="4007487" cy="59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0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F38471-8083-443A-8E08-B24BEBA18AEB}"/>
              </a:ext>
            </a:extLst>
          </p:cNvPr>
          <p:cNvSpPr txBox="1"/>
          <p:nvPr/>
        </p:nvSpPr>
        <p:spPr>
          <a:xfrm>
            <a:off x="1412411" y="1651354"/>
            <a:ext cx="29081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Download and store your computational biology file from </a:t>
            </a:r>
            <a:r>
              <a:rPr lang="en-US" sz="1600" dirty="0" err="1"/>
              <a:t>Binus</a:t>
            </a:r>
            <a:r>
              <a:rPr lang="en-US" sz="1600" dirty="0"/>
              <a:t> Maya 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Store the file in your preference directory where you will have all your simulation date. </a:t>
            </a:r>
            <a:r>
              <a:rPr lang="en-US" sz="1600" dirty="0" err="1"/>
              <a:t>E.g</a:t>
            </a:r>
            <a:r>
              <a:rPr lang="en-US" sz="1600" dirty="0"/>
              <a:t>: D:\......\Computational Biology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Activate the ‘</a:t>
            </a:r>
            <a:r>
              <a:rPr lang="en-US" sz="1600" dirty="0" err="1"/>
              <a:t>biopy</a:t>
            </a:r>
            <a:r>
              <a:rPr lang="en-US" sz="1600" dirty="0"/>
              <a:t>’ environment</a:t>
            </a:r>
          </a:p>
          <a:p>
            <a:pPr marL="342900" indent="-342900">
              <a:buAutoNum type="arabicPeriod"/>
            </a:pPr>
            <a:r>
              <a:rPr lang="en-US" sz="1600" dirty="0"/>
              <a:t>Navigating using cd directory command to the file where you put the .IPYNB files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Type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33408BD-1F1D-44A0-8D72-B6E6FF325F4D}"/>
              </a:ext>
            </a:extLst>
          </p:cNvPr>
          <p:cNvSpPr txBox="1">
            <a:spLocks/>
          </p:cNvSpPr>
          <p:nvPr/>
        </p:nvSpPr>
        <p:spPr bwMode="auto">
          <a:xfrm>
            <a:off x="1412411" y="679466"/>
            <a:ext cx="4007487" cy="9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/>
              <a:t>Conda</a:t>
            </a:r>
            <a:r>
              <a:rPr lang="en-US" dirty="0"/>
              <a:t> Environment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B06C5-CC7C-4E85-AC69-4ED05F23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49" y="1485900"/>
            <a:ext cx="7369609" cy="46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8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F38471-8083-443A-8E08-B24BEBA18AEB}"/>
              </a:ext>
            </a:extLst>
          </p:cNvPr>
          <p:cNvSpPr txBox="1"/>
          <p:nvPr/>
        </p:nvSpPr>
        <p:spPr>
          <a:xfrm>
            <a:off x="1412412" y="1651354"/>
            <a:ext cx="406636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92929"/>
                </a:solidFill>
                <a:latin typeface="charter"/>
              </a:rPr>
              <a:t>Now, you will be redirected to your default browser</a:t>
            </a:r>
            <a:endParaRPr lang="en-US" sz="1600" dirty="0"/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Select and Double Click the .IPYNB file and the file will be automatically opened</a:t>
            </a:r>
          </a:p>
          <a:p>
            <a:pPr marL="342900" indent="-342900">
              <a:buAutoNum type="arabicPeriod"/>
            </a:pPr>
            <a:r>
              <a:rPr lang="en-US" sz="1600" dirty="0"/>
              <a:t>Go to the Lab 1 : Introduction to DNA Sequence, and run the first code :          !pip install </a:t>
            </a:r>
            <a:r>
              <a:rPr lang="en-US" sz="1600" dirty="0" err="1"/>
              <a:t>biopython</a:t>
            </a: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Biopython</a:t>
            </a:r>
            <a:r>
              <a:rPr lang="en-US" sz="1600" dirty="0"/>
              <a:t> is installed in your environment, thus when this code run next time, it will only check the version. (Faster)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33408BD-1F1D-44A0-8D72-B6E6FF325F4D}"/>
              </a:ext>
            </a:extLst>
          </p:cNvPr>
          <p:cNvSpPr txBox="1">
            <a:spLocks/>
          </p:cNvSpPr>
          <p:nvPr/>
        </p:nvSpPr>
        <p:spPr bwMode="auto">
          <a:xfrm>
            <a:off x="1412411" y="679466"/>
            <a:ext cx="4007487" cy="9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/>
              <a:t>Biopython</a:t>
            </a:r>
            <a:r>
              <a:rPr lang="en-US" dirty="0"/>
              <a:t> Installation</a:t>
            </a: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7F8BFF-5FAF-44C2-A4F9-D0A1FF95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84" y="228600"/>
            <a:ext cx="6440836" cy="2562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29AA85-931A-4AE8-B5AF-032D021D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86" y="2913436"/>
            <a:ext cx="6027153" cy="31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6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B31A-73FC-4891-87D2-B0707777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#2 : Google </a:t>
            </a:r>
            <a:r>
              <a:rPr lang="en-US" dirty="0" err="1"/>
              <a:t>Colaboratory</a:t>
            </a:r>
            <a:r>
              <a:rPr lang="en-US" dirty="0"/>
              <a:t> (Recommended)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66DD4-12BC-48D7-A668-47E7905EB0BB}"/>
              </a:ext>
            </a:extLst>
          </p:cNvPr>
          <p:cNvSpPr/>
          <p:nvPr/>
        </p:nvSpPr>
        <p:spPr>
          <a:xfrm>
            <a:off x="1390681" y="389604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5A897-C9CE-4636-A87B-D0B1E04E6498}"/>
              </a:ext>
            </a:extLst>
          </p:cNvPr>
          <p:cNvSpPr txBox="1"/>
          <p:nvPr/>
        </p:nvSpPr>
        <p:spPr>
          <a:xfrm>
            <a:off x="1390681" y="1680050"/>
            <a:ext cx="44990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Using your Google account register a Google Drive cloud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a file inside, then copy and paste your </a:t>
            </a:r>
            <a:r>
              <a:rPr lang="en-US" dirty="0" err="1">
                <a:cs typeface="Courier New" panose="02070309020205020404" pitchFamily="49" charset="0"/>
              </a:rPr>
              <a:t>Biopython</a:t>
            </a:r>
            <a:r>
              <a:rPr lang="en-US" dirty="0">
                <a:cs typeface="Courier New" panose="02070309020205020404" pitchFamily="49" charset="0"/>
              </a:rPr>
              <a:t> Laboratory Files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Right click on the .IPYNB file (Python Notebook File)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Open With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 Google </a:t>
            </a:r>
            <a:r>
              <a:rPr lang="en-US" dirty="0" err="1">
                <a:cs typeface="Courier New" panose="02070309020205020404" pitchFamily="49" charset="0"/>
                <a:sym typeface="Wingdings" panose="05000000000000000000" pitchFamily="2" charset="2"/>
              </a:rPr>
              <a:t>Colaboratory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65C7-056E-48EA-AFF5-2EEC44048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10"/>
          <a:stretch/>
        </p:blipFill>
        <p:spPr>
          <a:xfrm>
            <a:off x="5958339" y="1875650"/>
            <a:ext cx="5845972" cy="38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5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B31A-73FC-4891-87D2-B0707777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your Cloud Storage to </a:t>
            </a:r>
            <a:r>
              <a:rPr lang="en-US" dirty="0" err="1"/>
              <a:t>Colab</a:t>
            </a:r>
            <a:r>
              <a:rPr lang="en-US" dirty="0"/>
              <a:t> (Optional)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66DD4-12BC-48D7-A668-47E7905EB0BB}"/>
              </a:ext>
            </a:extLst>
          </p:cNvPr>
          <p:cNvSpPr/>
          <p:nvPr/>
        </p:nvSpPr>
        <p:spPr>
          <a:xfrm>
            <a:off x="1390681" y="389604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5A897-C9CE-4636-A87B-D0B1E04E6498}"/>
              </a:ext>
            </a:extLst>
          </p:cNvPr>
          <p:cNvSpPr txBox="1"/>
          <p:nvPr/>
        </p:nvSpPr>
        <p:spPr>
          <a:xfrm>
            <a:off x="1390681" y="1680050"/>
            <a:ext cx="44990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 the left panel, select folders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the code, search for                                 # Connect Google Drive to </a:t>
            </a:r>
            <a:r>
              <a:rPr lang="en-US" dirty="0" err="1"/>
              <a:t>Colab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the code block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Follow the steps and choose your Google account.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connected, you will see drive above the </a:t>
            </a:r>
            <a:r>
              <a:rPr lang="en-US" dirty="0" err="1"/>
              <a:t>sample_data</a:t>
            </a:r>
            <a:r>
              <a:rPr lang="en-US" dirty="0"/>
              <a:t> folder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C3C9B-415A-4843-8461-55D48F2B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4412"/>
            <a:ext cx="5523517" cy="1470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8914A-398B-4BFA-8445-22EDE239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8766"/>
            <a:ext cx="5773947" cy="1277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60E766-AF25-479F-93AD-AC191821A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44" y="3937963"/>
            <a:ext cx="2317829" cy="2231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71496-3F11-4B1B-90D6-DAE744425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506" y="4598841"/>
            <a:ext cx="2691441" cy="150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5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9B16A93-D791-4F12-B86E-B502A1FD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409" y="1936777"/>
            <a:ext cx="8568435" cy="10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 	: Computational Biology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June 2022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B9C8BAC-C4B1-4647-A0CA-A1B1F061F4E3}"/>
              </a:ext>
            </a:extLst>
          </p:cNvPr>
          <p:cNvSpPr txBox="1">
            <a:spLocks noChangeArrowheads="1"/>
          </p:cNvSpPr>
          <p:nvPr/>
        </p:nvSpPr>
        <p:spPr>
          <a:xfrm>
            <a:off x="2515408" y="3661535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GB" sz="4000" b="1" dirty="0">
                <a:solidFill>
                  <a:schemeClr val="bg1"/>
                </a:solidFill>
              </a:rPr>
              <a:t>Sequence Analysis Using </a:t>
            </a:r>
            <a:r>
              <a:rPr lang="en-GB" sz="4000" b="1" dirty="0" err="1">
                <a:solidFill>
                  <a:schemeClr val="bg1"/>
                </a:solidFill>
              </a:rPr>
              <a:t>Biopython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Session  1.b</a:t>
            </a:r>
          </a:p>
        </p:txBody>
      </p:sp>
    </p:spTree>
    <p:extLst>
      <p:ext uri="{BB962C8B-B14F-4D97-AF65-F5344CB8AC3E}">
        <p14:creationId xmlns:p14="http://schemas.microsoft.com/office/powerpoint/2010/main" val="6327825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</TotalTime>
  <Words>944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charter</vt:lpstr>
      <vt:lpstr>Courier New</vt:lpstr>
      <vt:lpstr>Open Sans</vt:lpstr>
      <vt:lpstr>1_Office Theme</vt:lpstr>
      <vt:lpstr>PowerPoint Presentation</vt:lpstr>
      <vt:lpstr>Objective and Outline</vt:lpstr>
      <vt:lpstr>Installation #1 : Anaconda Installation (Local)</vt:lpstr>
      <vt:lpstr>Conda Environment</vt:lpstr>
      <vt:lpstr>PowerPoint Presentation</vt:lpstr>
      <vt:lpstr>PowerPoint Presentation</vt:lpstr>
      <vt:lpstr>Installation #2 : Google Colaboratory (Recommended)</vt:lpstr>
      <vt:lpstr>Connect your Cloud Storage to Colab (Optional)</vt:lpstr>
      <vt:lpstr>PowerPoint Presentation</vt:lpstr>
      <vt:lpstr>Objective and Outline</vt:lpstr>
      <vt:lpstr>Introduction to DNA Sequence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Becoss Journal</dc:creator>
  <cp:lastModifiedBy>FABIAN</cp:lastModifiedBy>
  <cp:revision>3</cp:revision>
  <dcterms:created xsi:type="dcterms:W3CDTF">2022-02-15T06:51:11Z</dcterms:created>
  <dcterms:modified xsi:type="dcterms:W3CDTF">2022-12-23T05:45:11Z</dcterms:modified>
</cp:coreProperties>
</file>